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" name="Shape 90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" name="Shape 95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" name="Shape 7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" name="Shape 84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alnk Pag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AFAFA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Shape 11"/>
          <p:cNvGrpSpPr/>
          <p:nvPr/>
        </p:nvGrpSpPr>
        <p:grpSpPr>
          <a:xfrm>
            <a:off x="1420813" y="1004887"/>
            <a:ext cx="552449" cy="422275"/>
            <a:chOff x="1420813" y="1004887"/>
            <a:chExt cx="552449" cy="422275"/>
          </a:xfrm>
        </p:grpSpPr>
        <p:sp>
          <p:nvSpPr>
            <p:cNvPr id="12" name="Shape 12"/>
            <p:cNvSpPr/>
            <p:nvPr/>
          </p:nvSpPr>
          <p:spPr>
            <a:xfrm>
              <a:off x="1460500" y="1004887"/>
              <a:ext cx="474663" cy="344487"/>
            </a:xfrm>
            <a:custGeom>
              <a:pathLst>
                <a:path extrusionOk="0" h="120000" w="120000">
                  <a:moveTo>
                    <a:pt x="2264" y="120000"/>
                  </a:moveTo>
                  <a:cubicBezTo>
                    <a:pt x="3522" y="120000"/>
                    <a:pt x="4528" y="118612"/>
                    <a:pt x="4528" y="116878"/>
                  </a:cubicBezTo>
                  <a:cubicBezTo>
                    <a:pt x="4528" y="10057"/>
                    <a:pt x="4528" y="10057"/>
                    <a:pt x="4528" y="10057"/>
                  </a:cubicBezTo>
                  <a:cubicBezTo>
                    <a:pt x="4528" y="7630"/>
                    <a:pt x="5534" y="6242"/>
                    <a:pt x="7295" y="6242"/>
                  </a:cubicBezTo>
                  <a:cubicBezTo>
                    <a:pt x="112704" y="6242"/>
                    <a:pt x="112704" y="6242"/>
                    <a:pt x="112704" y="6242"/>
                  </a:cubicBezTo>
                  <a:cubicBezTo>
                    <a:pt x="114465" y="6242"/>
                    <a:pt x="115220" y="8323"/>
                    <a:pt x="115220" y="10404"/>
                  </a:cubicBezTo>
                  <a:cubicBezTo>
                    <a:pt x="115220" y="116878"/>
                    <a:pt x="115220" y="116878"/>
                    <a:pt x="115220" y="116878"/>
                  </a:cubicBezTo>
                  <a:cubicBezTo>
                    <a:pt x="115220" y="118612"/>
                    <a:pt x="116226" y="120000"/>
                    <a:pt x="117735" y="120000"/>
                  </a:cubicBezTo>
                  <a:cubicBezTo>
                    <a:pt x="118993" y="120000"/>
                    <a:pt x="120000" y="118612"/>
                    <a:pt x="120000" y="116878"/>
                  </a:cubicBezTo>
                  <a:cubicBezTo>
                    <a:pt x="120000" y="10404"/>
                    <a:pt x="120000" y="10404"/>
                    <a:pt x="120000" y="10404"/>
                  </a:cubicBezTo>
                  <a:cubicBezTo>
                    <a:pt x="120000" y="4508"/>
                    <a:pt x="116729" y="0"/>
                    <a:pt x="112704" y="0"/>
                  </a:cubicBezTo>
                  <a:cubicBezTo>
                    <a:pt x="7295" y="0"/>
                    <a:pt x="7295" y="0"/>
                    <a:pt x="7295" y="0"/>
                  </a:cubicBezTo>
                  <a:cubicBezTo>
                    <a:pt x="3018" y="0"/>
                    <a:pt x="0" y="4161"/>
                    <a:pt x="0" y="10057"/>
                  </a:cubicBezTo>
                  <a:cubicBezTo>
                    <a:pt x="0" y="116878"/>
                    <a:pt x="0" y="116878"/>
                    <a:pt x="0" y="116878"/>
                  </a:cubicBezTo>
                  <a:cubicBezTo>
                    <a:pt x="0" y="118612"/>
                    <a:pt x="1006" y="120000"/>
                    <a:pt x="2264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1498600" y="1042987"/>
              <a:ext cx="396874" cy="306387"/>
            </a:xfrm>
            <a:custGeom>
              <a:pathLst>
                <a:path extrusionOk="0" h="120000" w="120000">
                  <a:moveTo>
                    <a:pt x="2706" y="0"/>
                  </a:moveTo>
                  <a:cubicBezTo>
                    <a:pt x="1203" y="0"/>
                    <a:pt x="0" y="1563"/>
                    <a:pt x="0" y="3517"/>
                  </a:cubicBezTo>
                  <a:cubicBezTo>
                    <a:pt x="0" y="116482"/>
                    <a:pt x="0" y="116482"/>
                    <a:pt x="0" y="116482"/>
                  </a:cubicBezTo>
                  <a:cubicBezTo>
                    <a:pt x="0" y="118436"/>
                    <a:pt x="1203" y="119999"/>
                    <a:pt x="2706" y="119999"/>
                  </a:cubicBezTo>
                  <a:cubicBezTo>
                    <a:pt x="116992" y="119999"/>
                    <a:pt x="116992" y="119999"/>
                    <a:pt x="116992" y="119999"/>
                  </a:cubicBezTo>
                  <a:cubicBezTo>
                    <a:pt x="118496" y="119999"/>
                    <a:pt x="119999" y="118436"/>
                    <a:pt x="119999" y="116482"/>
                  </a:cubicBezTo>
                  <a:cubicBezTo>
                    <a:pt x="119999" y="3517"/>
                    <a:pt x="119999" y="3517"/>
                    <a:pt x="119999" y="3517"/>
                  </a:cubicBezTo>
                  <a:cubicBezTo>
                    <a:pt x="119999" y="1563"/>
                    <a:pt x="118496" y="0"/>
                    <a:pt x="116992" y="0"/>
                  </a:cubicBezTo>
                  <a:lnTo>
                    <a:pt x="2706" y="0"/>
                  </a:lnTo>
                  <a:close/>
                  <a:moveTo>
                    <a:pt x="114285" y="112573"/>
                  </a:moveTo>
                  <a:cubicBezTo>
                    <a:pt x="5714" y="112573"/>
                    <a:pt x="5714" y="112573"/>
                    <a:pt x="5714" y="112573"/>
                  </a:cubicBezTo>
                  <a:cubicBezTo>
                    <a:pt x="5714" y="7426"/>
                    <a:pt x="5714" y="7426"/>
                    <a:pt x="5714" y="7426"/>
                  </a:cubicBezTo>
                  <a:cubicBezTo>
                    <a:pt x="114285" y="7426"/>
                    <a:pt x="114285" y="7426"/>
                    <a:pt x="114285" y="7426"/>
                  </a:cubicBezTo>
                  <a:lnTo>
                    <a:pt x="114285" y="11257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1420813" y="1368425"/>
              <a:ext cx="552449" cy="58738"/>
            </a:xfrm>
            <a:custGeom>
              <a:pathLst>
                <a:path extrusionOk="0" h="120000" w="120000">
                  <a:moveTo>
                    <a:pt x="118057" y="0"/>
                  </a:moveTo>
                  <a:cubicBezTo>
                    <a:pt x="2158" y="0"/>
                    <a:pt x="2158" y="0"/>
                    <a:pt x="2158" y="0"/>
                  </a:cubicBezTo>
                  <a:cubicBezTo>
                    <a:pt x="1079" y="0"/>
                    <a:pt x="0" y="10169"/>
                    <a:pt x="0" y="20338"/>
                  </a:cubicBezTo>
                  <a:cubicBezTo>
                    <a:pt x="0" y="50847"/>
                    <a:pt x="0" y="50847"/>
                    <a:pt x="0" y="50847"/>
                  </a:cubicBezTo>
                  <a:cubicBezTo>
                    <a:pt x="0" y="87457"/>
                    <a:pt x="4316" y="120000"/>
                    <a:pt x="7769" y="120000"/>
                  </a:cubicBezTo>
                  <a:cubicBezTo>
                    <a:pt x="112446" y="120000"/>
                    <a:pt x="112446" y="120000"/>
                    <a:pt x="112446" y="120000"/>
                  </a:cubicBezTo>
                  <a:cubicBezTo>
                    <a:pt x="115899" y="120000"/>
                    <a:pt x="120000" y="81355"/>
                    <a:pt x="120000" y="46779"/>
                  </a:cubicBezTo>
                  <a:cubicBezTo>
                    <a:pt x="120000" y="20338"/>
                    <a:pt x="120000" y="20338"/>
                    <a:pt x="120000" y="20338"/>
                  </a:cubicBezTo>
                  <a:cubicBezTo>
                    <a:pt x="120000" y="10169"/>
                    <a:pt x="119136" y="0"/>
                    <a:pt x="118057" y="0"/>
                  </a:cubicBezTo>
                  <a:close/>
                  <a:moveTo>
                    <a:pt x="116115" y="46779"/>
                  </a:moveTo>
                  <a:cubicBezTo>
                    <a:pt x="116115" y="58983"/>
                    <a:pt x="113741" y="81355"/>
                    <a:pt x="112446" y="81355"/>
                  </a:cubicBezTo>
                  <a:cubicBezTo>
                    <a:pt x="7769" y="81355"/>
                    <a:pt x="7769" y="81355"/>
                    <a:pt x="7769" y="81355"/>
                  </a:cubicBezTo>
                  <a:cubicBezTo>
                    <a:pt x="6258" y="81355"/>
                    <a:pt x="4100" y="63050"/>
                    <a:pt x="4100" y="50847"/>
                  </a:cubicBezTo>
                  <a:cubicBezTo>
                    <a:pt x="4100" y="38644"/>
                    <a:pt x="4100" y="38644"/>
                    <a:pt x="4100" y="38644"/>
                  </a:cubicBezTo>
                  <a:cubicBezTo>
                    <a:pt x="116115" y="38644"/>
                    <a:pt x="116115" y="38644"/>
                    <a:pt x="116115" y="38644"/>
                  </a:cubicBezTo>
                  <a:lnTo>
                    <a:pt x="116115" y="4677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Shape 15"/>
          <p:cNvGrpSpPr/>
          <p:nvPr/>
        </p:nvGrpSpPr>
        <p:grpSpPr>
          <a:xfrm>
            <a:off x="2268539" y="1004887"/>
            <a:ext cx="514350" cy="422275"/>
            <a:chOff x="2268539" y="1004887"/>
            <a:chExt cx="514350" cy="422275"/>
          </a:xfrm>
        </p:grpSpPr>
        <p:sp>
          <p:nvSpPr>
            <p:cNvPr id="16" name="Shape 16"/>
            <p:cNvSpPr/>
            <p:nvPr/>
          </p:nvSpPr>
          <p:spPr>
            <a:xfrm>
              <a:off x="2268539" y="1004887"/>
              <a:ext cx="514350" cy="357188"/>
            </a:xfrm>
            <a:custGeom>
              <a:pathLst>
                <a:path extrusionOk="0" h="120000" w="120000">
                  <a:moveTo>
                    <a:pt x="114661" y="0"/>
                  </a:moveTo>
                  <a:cubicBezTo>
                    <a:pt x="5106" y="0"/>
                    <a:pt x="5106" y="0"/>
                    <a:pt x="5106" y="0"/>
                  </a:cubicBezTo>
                  <a:cubicBezTo>
                    <a:pt x="2321" y="0"/>
                    <a:pt x="0" y="3342"/>
                    <a:pt x="0" y="7353"/>
                  </a:cubicBezTo>
                  <a:cubicBezTo>
                    <a:pt x="0" y="103621"/>
                    <a:pt x="0" y="103621"/>
                    <a:pt x="0" y="103621"/>
                  </a:cubicBezTo>
                  <a:cubicBezTo>
                    <a:pt x="0" y="107966"/>
                    <a:pt x="2321" y="111309"/>
                    <a:pt x="5106" y="111309"/>
                  </a:cubicBezTo>
                  <a:cubicBezTo>
                    <a:pt x="57794" y="111309"/>
                    <a:pt x="57794" y="111309"/>
                    <a:pt x="57794" y="111309"/>
                  </a:cubicBezTo>
                  <a:cubicBezTo>
                    <a:pt x="57794" y="116991"/>
                    <a:pt x="57794" y="116991"/>
                    <a:pt x="57794" y="116991"/>
                  </a:cubicBezTo>
                  <a:cubicBezTo>
                    <a:pt x="57794" y="118662"/>
                    <a:pt x="58723" y="120000"/>
                    <a:pt x="59883" y="120000"/>
                  </a:cubicBezTo>
                  <a:cubicBezTo>
                    <a:pt x="61276" y="120000"/>
                    <a:pt x="62205" y="118662"/>
                    <a:pt x="62205" y="116991"/>
                  </a:cubicBezTo>
                  <a:cubicBezTo>
                    <a:pt x="62205" y="111309"/>
                    <a:pt x="62205" y="111309"/>
                    <a:pt x="62205" y="111309"/>
                  </a:cubicBezTo>
                  <a:cubicBezTo>
                    <a:pt x="114661" y="111309"/>
                    <a:pt x="114661" y="111309"/>
                    <a:pt x="114661" y="111309"/>
                  </a:cubicBezTo>
                  <a:cubicBezTo>
                    <a:pt x="117678" y="111309"/>
                    <a:pt x="120000" y="107966"/>
                    <a:pt x="120000" y="103621"/>
                  </a:cubicBezTo>
                  <a:cubicBezTo>
                    <a:pt x="120000" y="7353"/>
                    <a:pt x="120000" y="7353"/>
                    <a:pt x="120000" y="7353"/>
                  </a:cubicBezTo>
                  <a:cubicBezTo>
                    <a:pt x="120000" y="3342"/>
                    <a:pt x="117678" y="0"/>
                    <a:pt x="114661" y="0"/>
                  </a:cubicBezTo>
                  <a:close/>
                  <a:moveTo>
                    <a:pt x="115589" y="103621"/>
                  </a:moveTo>
                  <a:cubicBezTo>
                    <a:pt x="115589" y="104289"/>
                    <a:pt x="115125" y="104958"/>
                    <a:pt x="114661" y="104958"/>
                  </a:cubicBezTo>
                  <a:cubicBezTo>
                    <a:pt x="5106" y="104958"/>
                    <a:pt x="5106" y="104958"/>
                    <a:pt x="5106" y="104958"/>
                  </a:cubicBezTo>
                  <a:cubicBezTo>
                    <a:pt x="4642" y="104958"/>
                    <a:pt x="4410" y="104289"/>
                    <a:pt x="4410" y="103621"/>
                  </a:cubicBezTo>
                  <a:cubicBezTo>
                    <a:pt x="4410" y="7353"/>
                    <a:pt x="4410" y="7353"/>
                    <a:pt x="4410" y="7353"/>
                  </a:cubicBezTo>
                  <a:cubicBezTo>
                    <a:pt x="4410" y="6685"/>
                    <a:pt x="4642" y="6016"/>
                    <a:pt x="5106" y="6016"/>
                  </a:cubicBezTo>
                  <a:cubicBezTo>
                    <a:pt x="114661" y="6016"/>
                    <a:pt x="114661" y="6016"/>
                    <a:pt x="114661" y="6016"/>
                  </a:cubicBezTo>
                  <a:cubicBezTo>
                    <a:pt x="115125" y="6016"/>
                    <a:pt x="115589" y="6685"/>
                    <a:pt x="115589" y="7353"/>
                  </a:cubicBezTo>
                  <a:lnTo>
                    <a:pt x="115589" y="10362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2306639" y="1042987"/>
              <a:ext cx="436563" cy="254000"/>
            </a:xfrm>
            <a:custGeom>
              <a:pathLst>
                <a:path extrusionOk="0" h="120000" w="120000">
                  <a:moveTo>
                    <a:pt x="117534" y="0"/>
                  </a:moveTo>
                  <a:cubicBezTo>
                    <a:pt x="2739" y="0"/>
                    <a:pt x="2739" y="0"/>
                    <a:pt x="2739" y="0"/>
                  </a:cubicBezTo>
                  <a:cubicBezTo>
                    <a:pt x="1369" y="0"/>
                    <a:pt x="0" y="1882"/>
                    <a:pt x="0" y="4235"/>
                  </a:cubicBezTo>
                  <a:cubicBezTo>
                    <a:pt x="0" y="115294"/>
                    <a:pt x="0" y="115294"/>
                    <a:pt x="0" y="115294"/>
                  </a:cubicBezTo>
                  <a:cubicBezTo>
                    <a:pt x="0" y="117647"/>
                    <a:pt x="1369" y="120000"/>
                    <a:pt x="2739" y="120000"/>
                  </a:cubicBezTo>
                  <a:cubicBezTo>
                    <a:pt x="117534" y="120000"/>
                    <a:pt x="117534" y="120000"/>
                    <a:pt x="117534" y="120000"/>
                  </a:cubicBezTo>
                  <a:cubicBezTo>
                    <a:pt x="118904" y="120000"/>
                    <a:pt x="120000" y="117647"/>
                    <a:pt x="120000" y="115294"/>
                  </a:cubicBezTo>
                  <a:cubicBezTo>
                    <a:pt x="120000" y="4235"/>
                    <a:pt x="120000" y="4235"/>
                    <a:pt x="120000" y="4235"/>
                  </a:cubicBezTo>
                  <a:cubicBezTo>
                    <a:pt x="120000" y="1882"/>
                    <a:pt x="118904" y="0"/>
                    <a:pt x="117534" y="0"/>
                  </a:cubicBezTo>
                  <a:close/>
                  <a:moveTo>
                    <a:pt x="115068" y="111058"/>
                  </a:moveTo>
                  <a:cubicBezTo>
                    <a:pt x="5205" y="111058"/>
                    <a:pt x="5205" y="111058"/>
                    <a:pt x="5205" y="111058"/>
                  </a:cubicBezTo>
                  <a:cubicBezTo>
                    <a:pt x="5205" y="8941"/>
                    <a:pt x="5205" y="8941"/>
                    <a:pt x="5205" y="8941"/>
                  </a:cubicBezTo>
                  <a:cubicBezTo>
                    <a:pt x="115068" y="8941"/>
                    <a:pt x="115068" y="8941"/>
                    <a:pt x="115068" y="8941"/>
                  </a:cubicBezTo>
                  <a:lnTo>
                    <a:pt x="115068" y="11105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2424114" y="1368425"/>
              <a:ext cx="201613" cy="58738"/>
            </a:xfrm>
            <a:custGeom>
              <a:pathLst>
                <a:path extrusionOk="0" h="120000" w="120000">
                  <a:moveTo>
                    <a:pt x="102772" y="0"/>
                  </a:moveTo>
                  <a:cubicBezTo>
                    <a:pt x="17227" y="0"/>
                    <a:pt x="17227" y="0"/>
                    <a:pt x="17227" y="0"/>
                  </a:cubicBezTo>
                  <a:cubicBezTo>
                    <a:pt x="7722" y="0"/>
                    <a:pt x="0" y="26440"/>
                    <a:pt x="0" y="61016"/>
                  </a:cubicBezTo>
                  <a:cubicBezTo>
                    <a:pt x="0" y="99661"/>
                    <a:pt x="0" y="99661"/>
                    <a:pt x="0" y="99661"/>
                  </a:cubicBezTo>
                  <a:cubicBezTo>
                    <a:pt x="0" y="109830"/>
                    <a:pt x="2376" y="120000"/>
                    <a:pt x="5940" y="120000"/>
                  </a:cubicBezTo>
                  <a:cubicBezTo>
                    <a:pt x="114653" y="120000"/>
                    <a:pt x="114653" y="120000"/>
                    <a:pt x="114653" y="120000"/>
                  </a:cubicBezTo>
                  <a:cubicBezTo>
                    <a:pt x="117623" y="120000"/>
                    <a:pt x="120000" y="109830"/>
                    <a:pt x="120000" y="99661"/>
                  </a:cubicBezTo>
                  <a:cubicBezTo>
                    <a:pt x="120000" y="63050"/>
                    <a:pt x="120000" y="63050"/>
                    <a:pt x="120000" y="63050"/>
                  </a:cubicBezTo>
                  <a:cubicBezTo>
                    <a:pt x="120000" y="28474"/>
                    <a:pt x="112871" y="0"/>
                    <a:pt x="102772" y="0"/>
                  </a:cubicBezTo>
                  <a:close/>
                  <a:moveTo>
                    <a:pt x="109306" y="81355"/>
                  </a:moveTo>
                  <a:cubicBezTo>
                    <a:pt x="11287" y="81355"/>
                    <a:pt x="11287" y="81355"/>
                    <a:pt x="11287" y="81355"/>
                  </a:cubicBezTo>
                  <a:cubicBezTo>
                    <a:pt x="11287" y="61016"/>
                    <a:pt x="11287" y="61016"/>
                    <a:pt x="11287" y="61016"/>
                  </a:cubicBezTo>
                  <a:cubicBezTo>
                    <a:pt x="11287" y="46779"/>
                    <a:pt x="13663" y="38644"/>
                    <a:pt x="17227" y="38644"/>
                  </a:cubicBezTo>
                  <a:cubicBezTo>
                    <a:pt x="102772" y="38644"/>
                    <a:pt x="102772" y="38644"/>
                    <a:pt x="102772" y="38644"/>
                  </a:cubicBezTo>
                  <a:cubicBezTo>
                    <a:pt x="106336" y="38644"/>
                    <a:pt x="109306" y="48813"/>
                    <a:pt x="109306" y="63050"/>
                  </a:cubicBezTo>
                  <a:lnTo>
                    <a:pt x="109306" y="813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Shape 19"/>
          <p:cNvSpPr/>
          <p:nvPr/>
        </p:nvSpPr>
        <p:spPr>
          <a:xfrm>
            <a:off x="3949701" y="3040063"/>
            <a:ext cx="358775" cy="422275"/>
          </a:xfrm>
          <a:custGeom>
            <a:pathLst>
              <a:path extrusionOk="0" h="120000" w="120000">
                <a:moveTo>
                  <a:pt x="119000" y="19245"/>
                </a:moveTo>
                <a:cubicBezTo>
                  <a:pt x="118333" y="18679"/>
                  <a:pt x="102666" y="2830"/>
                  <a:pt x="70000" y="0"/>
                </a:cubicBezTo>
                <a:cubicBezTo>
                  <a:pt x="68000" y="0"/>
                  <a:pt x="66666" y="1132"/>
                  <a:pt x="66333" y="2547"/>
                </a:cubicBezTo>
                <a:cubicBezTo>
                  <a:pt x="66333" y="3962"/>
                  <a:pt x="67666" y="5094"/>
                  <a:pt x="69333" y="5377"/>
                </a:cubicBezTo>
                <a:cubicBezTo>
                  <a:pt x="95666" y="7641"/>
                  <a:pt x="110333" y="19245"/>
                  <a:pt x="113666" y="22075"/>
                </a:cubicBezTo>
                <a:cubicBezTo>
                  <a:pt x="113666" y="58018"/>
                  <a:pt x="113666" y="58018"/>
                  <a:pt x="113666" y="58018"/>
                </a:cubicBezTo>
                <a:cubicBezTo>
                  <a:pt x="113666" y="89716"/>
                  <a:pt x="76000" y="107830"/>
                  <a:pt x="63000" y="113207"/>
                </a:cubicBezTo>
                <a:cubicBezTo>
                  <a:pt x="63000" y="2547"/>
                  <a:pt x="63000" y="2547"/>
                  <a:pt x="63000" y="2547"/>
                </a:cubicBezTo>
                <a:cubicBezTo>
                  <a:pt x="63000" y="1132"/>
                  <a:pt x="61666" y="0"/>
                  <a:pt x="60000" y="0"/>
                </a:cubicBezTo>
                <a:cubicBezTo>
                  <a:pt x="20666" y="0"/>
                  <a:pt x="1666" y="18962"/>
                  <a:pt x="666" y="19811"/>
                </a:cubicBezTo>
                <a:cubicBezTo>
                  <a:pt x="333" y="20094"/>
                  <a:pt x="0" y="20660"/>
                  <a:pt x="0" y="21509"/>
                </a:cubicBezTo>
                <a:cubicBezTo>
                  <a:pt x="0" y="58584"/>
                  <a:pt x="0" y="58584"/>
                  <a:pt x="0" y="58584"/>
                </a:cubicBezTo>
                <a:cubicBezTo>
                  <a:pt x="0" y="90566"/>
                  <a:pt x="34666" y="109528"/>
                  <a:pt x="49333" y="116320"/>
                </a:cubicBezTo>
                <a:cubicBezTo>
                  <a:pt x="51000" y="116886"/>
                  <a:pt x="53000" y="116320"/>
                  <a:pt x="53666" y="115188"/>
                </a:cubicBezTo>
                <a:cubicBezTo>
                  <a:pt x="54333" y="113773"/>
                  <a:pt x="54000" y="112075"/>
                  <a:pt x="52333" y="111509"/>
                </a:cubicBezTo>
                <a:cubicBezTo>
                  <a:pt x="35000" y="103867"/>
                  <a:pt x="6333" y="86603"/>
                  <a:pt x="6333" y="58584"/>
                </a:cubicBezTo>
                <a:cubicBezTo>
                  <a:pt x="6333" y="22358"/>
                  <a:pt x="6333" y="22358"/>
                  <a:pt x="6333" y="22358"/>
                </a:cubicBezTo>
                <a:cubicBezTo>
                  <a:pt x="10000" y="19245"/>
                  <a:pt x="26333" y="5943"/>
                  <a:pt x="57000" y="5094"/>
                </a:cubicBezTo>
                <a:cubicBezTo>
                  <a:pt x="57000" y="117452"/>
                  <a:pt x="57000" y="117452"/>
                  <a:pt x="57000" y="117452"/>
                </a:cubicBezTo>
                <a:cubicBezTo>
                  <a:pt x="57000" y="118867"/>
                  <a:pt x="58333" y="120000"/>
                  <a:pt x="60000" y="120000"/>
                </a:cubicBezTo>
                <a:cubicBezTo>
                  <a:pt x="60666" y="120000"/>
                  <a:pt x="61666" y="119716"/>
                  <a:pt x="62000" y="119433"/>
                </a:cubicBezTo>
                <a:cubicBezTo>
                  <a:pt x="65666" y="118018"/>
                  <a:pt x="78000" y="113490"/>
                  <a:pt x="90333" y="104716"/>
                </a:cubicBezTo>
                <a:cubicBezTo>
                  <a:pt x="109666" y="91698"/>
                  <a:pt x="120000" y="75283"/>
                  <a:pt x="120000" y="58018"/>
                </a:cubicBezTo>
                <a:cubicBezTo>
                  <a:pt x="120000" y="20943"/>
                  <a:pt x="120000" y="20943"/>
                  <a:pt x="120000" y="20943"/>
                </a:cubicBezTo>
                <a:cubicBezTo>
                  <a:pt x="120000" y="20377"/>
                  <a:pt x="119666" y="19811"/>
                  <a:pt x="119000" y="1924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Shape 20"/>
          <p:cNvGrpSpPr/>
          <p:nvPr/>
        </p:nvGrpSpPr>
        <p:grpSpPr>
          <a:xfrm>
            <a:off x="612775" y="1004887"/>
            <a:ext cx="422274" cy="422275"/>
            <a:chOff x="612775" y="1004887"/>
            <a:chExt cx="422274" cy="422275"/>
          </a:xfrm>
        </p:grpSpPr>
        <p:sp>
          <p:nvSpPr>
            <p:cNvPr id="21" name="Shape 21"/>
            <p:cNvSpPr/>
            <p:nvPr/>
          </p:nvSpPr>
          <p:spPr>
            <a:xfrm>
              <a:off x="612775" y="1004887"/>
              <a:ext cx="317500" cy="422275"/>
            </a:xfrm>
            <a:custGeom>
              <a:pathLst>
                <a:path extrusionOk="0" h="120000" w="120000">
                  <a:moveTo>
                    <a:pt x="77250" y="114635"/>
                  </a:moveTo>
                  <a:cubicBezTo>
                    <a:pt x="8625" y="114635"/>
                    <a:pt x="8625" y="114635"/>
                    <a:pt x="8625" y="114635"/>
                  </a:cubicBezTo>
                  <a:cubicBezTo>
                    <a:pt x="7500" y="114635"/>
                    <a:pt x="7125" y="114070"/>
                    <a:pt x="7125" y="113505"/>
                  </a:cubicBezTo>
                  <a:cubicBezTo>
                    <a:pt x="7125" y="6211"/>
                    <a:pt x="7125" y="6211"/>
                    <a:pt x="7125" y="6211"/>
                  </a:cubicBezTo>
                  <a:cubicBezTo>
                    <a:pt x="7125" y="5647"/>
                    <a:pt x="7500" y="5082"/>
                    <a:pt x="8625" y="5082"/>
                  </a:cubicBezTo>
                  <a:cubicBezTo>
                    <a:pt x="111750" y="5082"/>
                    <a:pt x="111750" y="5082"/>
                    <a:pt x="111750" y="5082"/>
                  </a:cubicBezTo>
                  <a:cubicBezTo>
                    <a:pt x="112500" y="5082"/>
                    <a:pt x="112875" y="5647"/>
                    <a:pt x="112875" y="6211"/>
                  </a:cubicBezTo>
                  <a:cubicBezTo>
                    <a:pt x="112875" y="24847"/>
                    <a:pt x="112875" y="24847"/>
                    <a:pt x="112875" y="24847"/>
                  </a:cubicBezTo>
                  <a:cubicBezTo>
                    <a:pt x="112875" y="26258"/>
                    <a:pt x="114750" y="27388"/>
                    <a:pt x="116625" y="27388"/>
                  </a:cubicBezTo>
                  <a:cubicBezTo>
                    <a:pt x="118500" y="27388"/>
                    <a:pt x="120000" y="26258"/>
                    <a:pt x="120000" y="24847"/>
                  </a:cubicBezTo>
                  <a:cubicBezTo>
                    <a:pt x="120000" y="6211"/>
                    <a:pt x="120000" y="6211"/>
                    <a:pt x="120000" y="6211"/>
                  </a:cubicBezTo>
                  <a:cubicBezTo>
                    <a:pt x="120000" y="2823"/>
                    <a:pt x="116250" y="0"/>
                    <a:pt x="111750" y="0"/>
                  </a:cubicBezTo>
                  <a:cubicBezTo>
                    <a:pt x="8625" y="0"/>
                    <a:pt x="8625" y="0"/>
                    <a:pt x="8625" y="0"/>
                  </a:cubicBezTo>
                  <a:cubicBezTo>
                    <a:pt x="3750" y="0"/>
                    <a:pt x="0" y="2823"/>
                    <a:pt x="0" y="6211"/>
                  </a:cubicBezTo>
                  <a:cubicBezTo>
                    <a:pt x="0" y="113505"/>
                    <a:pt x="0" y="113505"/>
                    <a:pt x="0" y="113505"/>
                  </a:cubicBezTo>
                  <a:cubicBezTo>
                    <a:pt x="0" y="116894"/>
                    <a:pt x="3750" y="120000"/>
                    <a:pt x="8625" y="120000"/>
                  </a:cubicBezTo>
                  <a:cubicBezTo>
                    <a:pt x="77250" y="120000"/>
                    <a:pt x="77250" y="120000"/>
                    <a:pt x="77250" y="120000"/>
                  </a:cubicBezTo>
                  <a:cubicBezTo>
                    <a:pt x="79125" y="120000"/>
                    <a:pt x="80625" y="118588"/>
                    <a:pt x="80625" y="117176"/>
                  </a:cubicBezTo>
                  <a:cubicBezTo>
                    <a:pt x="80625" y="115764"/>
                    <a:pt x="79125" y="114635"/>
                    <a:pt x="77250" y="11463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847725" y="1122362"/>
              <a:ext cx="187324" cy="304799"/>
            </a:xfrm>
            <a:custGeom>
              <a:pathLst>
                <a:path extrusionOk="0" h="120000" w="120000">
                  <a:moveTo>
                    <a:pt x="105396" y="0"/>
                  </a:moveTo>
                  <a:cubicBezTo>
                    <a:pt x="13968" y="0"/>
                    <a:pt x="13968" y="0"/>
                    <a:pt x="13968" y="0"/>
                  </a:cubicBezTo>
                  <a:cubicBezTo>
                    <a:pt x="6349" y="0"/>
                    <a:pt x="0" y="3908"/>
                    <a:pt x="0" y="8599"/>
                  </a:cubicBezTo>
                  <a:cubicBezTo>
                    <a:pt x="0" y="111009"/>
                    <a:pt x="0" y="111009"/>
                    <a:pt x="0" y="111009"/>
                  </a:cubicBezTo>
                  <a:cubicBezTo>
                    <a:pt x="0" y="115700"/>
                    <a:pt x="6349" y="119999"/>
                    <a:pt x="13968" y="119999"/>
                  </a:cubicBezTo>
                  <a:cubicBezTo>
                    <a:pt x="105396" y="119999"/>
                    <a:pt x="105396" y="119999"/>
                    <a:pt x="105396" y="119999"/>
                  </a:cubicBezTo>
                  <a:cubicBezTo>
                    <a:pt x="113650" y="119999"/>
                    <a:pt x="120000" y="115700"/>
                    <a:pt x="120000" y="111009"/>
                  </a:cubicBezTo>
                  <a:cubicBezTo>
                    <a:pt x="120000" y="8599"/>
                    <a:pt x="120000" y="8599"/>
                    <a:pt x="120000" y="8599"/>
                  </a:cubicBezTo>
                  <a:cubicBezTo>
                    <a:pt x="120000" y="3908"/>
                    <a:pt x="113650" y="0"/>
                    <a:pt x="105396" y="0"/>
                  </a:cubicBezTo>
                  <a:close/>
                  <a:moveTo>
                    <a:pt x="107936" y="111009"/>
                  </a:moveTo>
                  <a:cubicBezTo>
                    <a:pt x="107936" y="111791"/>
                    <a:pt x="107301" y="112573"/>
                    <a:pt x="105396" y="112573"/>
                  </a:cubicBezTo>
                  <a:cubicBezTo>
                    <a:pt x="13968" y="112573"/>
                    <a:pt x="13968" y="112573"/>
                    <a:pt x="13968" y="112573"/>
                  </a:cubicBezTo>
                  <a:cubicBezTo>
                    <a:pt x="12698" y="112573"/>
                    <a:pt x="12063" y="111791"/>
                    <a:pt x="12063" y="111009"/>
                  </a:cubicBezTo>
                  <a:cubicBezTo>
                    <a:pt x="12063" y="8599"/>
                    <a:pt x="12063" y="8599"/>
                    <a:pt x="12063" y="8599"/>
                  </a:cubicBezTo>
                  <a:cubicBezTo>
                    <a:pt x="12063" y="7817"/>
                    <a:pt x="12698" y="7035"/>
                    <a:pt x="13968" y="7035"/>
                  </a:cubicBezTo>
                  <a:cubicBezTo>
                    <a:pt x="105396" y="7035"/>
                    <a:pt x="105396" y="7035"/>
                    <a:pt x="105396" y="7035"/>
                  </a:cubicBezTo>
                  <a:cubicBezTo>
                    <a:pt x="107301" y="7035"/>
                    <a:pt x="107936" y="7817"/>
                    <a:pt x="107936" y="8599"/>
                  </a:cubicBezTo>
                  <a:lnTo>
                    <a:pt x="107936" y="11100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49300" y="1349375"/>
              <a:ext cx="44450" cy="4603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919163" y="1349375"/>
              <a:ext cx="44450" cy="4603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Shape 25"/>
          <p:cNvGrpSpPr/>
          <p:nvPr/>
        </p:nvGrpSpPr>
        <p:grpSpPr>
          <a:xfrm>
            <a:off x="3089275" y="1004887"/>
            <a:ext cx="333374" cy="422275"/>
            <a:chOff x="3089275" y="1004887"/>
            <a:chExt cx="333374" cy="422275"/>
          </a:xfrm>
        </p:grpSpPr>
        <p:sp>
          <p:nvSpPr>
            <p:cNvPr id="26" name="Shape 26"/>
            <p:cNvSpPr/>
            <p:nvPr/>
          </p:nvSpPr>
          <p:spPr>
            <a:xfrm>
              <a:off x="3089275" y="1004887"/>
              <a:ext cx="333374" cy="422275"/>
            </a:xfrm>
            <a:custGeom>
              <a:pathLst>
                <a:path extrusionOk="0" h="120000" w="120000">
                  <a:moveTo>
                    <a:pt x="111736" y="0"/>
                  </a:moveTo>
                  <a:cubicBezTo>
                    <a:pt x="8263" y="0"/>
                    <a:pt x="8263" y="0"/>
                    <a:pt x="8263" y="0"/>
                  </a:cubicBezTo>
                  <a:cubicBezTo>
                    <a:pt x="3952" y="0"/>
                    <a:pt x="0" y="2823"/>
                    <a:pt x="0" y="6211"/>
                  </a:cubicBezTo>
                  <a:cubicBezTo>
                    <a:pt x="0" y="113505"/>
                    <a:pt x="0" y="113505"/>
                    <a:pt x="0" y="113505"/>
                  </a:cubicBezTo>
                  <a:cubicBezTo>
                    <a:pt x="0" y="116894"/>
                    <a:pt x="3952" y="120000"/>
                    <a:pt x="8263" y="120000"/>
                  </a:cubicBezTo>
                  <a:cubicBezTo>
                    <a:pt x="111736" y="120000"/>
                    <a:pt x="111736" y="120000"/>
                    <a:pt x="111736" y="120000"/>
                  </a:cubicBezTo>
                  <a:cubicBezTo>
                    <a:pt x="116407" y="120000"/>
                    <a:pt x="120000" y="116894"/>
                    <a:pt x="120000" y="113505"/>
                  </a:cubicBezTo>
                  <a:cubicBezTo>
                    <a:pt x="120000" y="6211"/>
                    <a:pt x="120000" y="6211"/>
                    <a:pt x="120000" y="6211"/>
                  </a:cubicBezTo>
                  <a:cubicBezTo>
                    <a:pt x="120000" y="2823"/>
                    <a:pt x="116407" y="0"/>
                    <a:pt x="111736" y="0"/>
                  </a:cubicBezTo>
                  <a:close/>
                  <a:moveTo>
                    <a:pt x="113173" y="113505"/>
                  </a:moveTo>
                  <a:cubicBezTo>
                    <a:pt x="113173" y="114070"/>
                    <a:pt x="112455" y="114635"/>
                    <a:pt x="111736" y="114635"/>
                  </a:cubicBezTo>
                  <a:cubicBezTo>
                    <a:pt x="8263" y="114635"/>
                    <a:pt x="8263" y="114635"/>
                    <a:pt x="8263" y="114635"/>
                  </a:cubicBezTo>
                  <a:cubicBezTo>
                    <a:pt x="7544" y="114635"/>
                    <a:pt x="6826" y="114070"/>
                    <a:pt x="6826" y="113505"/>
                  </a:cubicBezTo>
                  <a:cubicBezTo>
                    <a:pt x="6826" y="6211"/>
                    <a:pt x="6826" y="6211"/>
                    <a:pt x="6826" y="6211"/>
                  </a:cubicBezTo>
                  <a:cubicBezTo>
                    <a:pt x="6826" y="5647"/>
                    <a:pt x="7544" y="5082"/>
                    <a:pt x="8263" y="5082"/>
                  </a:cubicBezTo>
                  <a:cubicBezTo>
                    <a:pt x="111736" y="5082"/>
                    <a:pt x="111736" y="5082"/>
                    <a:pt x="111736" y="5082"/>
                  </a:cubicBezTo>
                  <a:cubicBezTo>
                    <a:pt x="112455" y="5082"/>
                    <a:pt x="113173" y="5647"/>
                    <a:pt x="113173" y="6211"/>
                  </a:cubicBezTo>
                  <a:lnTo>
                    <a:pt x="113173" y="11350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3128964" y="1042987"/>
              <a:ext cx="252412" cy="319087"/>
            </a:xfrm>
            <a:custGeom>
              <a:pathLst>
                <a:path extrusionOk="0" h="120000" w="120000">
                  <a:moveTo>
                    <a:pt x="115748" y="0"/>
                  </a:moveTo>
                  <a:cubicBezTo>
                    <a:pt x="4251" y="0"/>
                    <a:pt x="4251" y="0"/>
                    <a:pt x="4251" y="0"/>
                  </a:cubicBezTo>
                  <a:cubicBezTo>
                    <a:pt x="1889" y="0"/>
                    <a:pt x="0" y="1500"/>
                    <a:pt x="0" y="3375"/>
                  </a:cubicBezTo>
                  <a:cubicBezTo>
                    <a:pt x="0" y="116625"/>
                    <a:pt x="0" y="116625"/>
                    <a:pt x="0" y="116625"/>
                  </a:cubicBezTo>
                  <a:cubicBezTo>
                    <a:pt x="0" y="118500"/>
                    <a:pt x="1889" y="120000"/>
                    <a:pt x="4251" y="120000"/>
                  </a:cubicBezTo>
                  <a:cubicBezTo>
                    <a:pt x="115748" y="120000"/>
                    <a:pt x="115748" y="120000"/>
                    <a:pt x="115748" y="120000"/>
                  </a:cubicBezTo>
                  <a:cubicBezTo>
                    <a:pt x="118110" y="120000"/>
                    <a:pt x="120000" y="118500"/>
                    <a:pt x="120000" y="116625"/>
                  </a:cubicBezTo>
                  <a:cubicBezTo>
                    <a:pt x="120000" y="3375"/>
                    <a:pt x="120000" y="3375"/>
                    <a:pt x="120000" y="3375"/>
                  </a:cubicBezTo>
                  <a:cubicBezTo>
                    <a:pt x="120000" y="1500"/>
                    <a:pt x="118110" y="0"/>
                    <a:pt x="115748" y="0"/>
                  </a:cubicBezTo>
                  <a:close/>
                  <a:moveTo>
                    <a:pt x="111496" y="112875"/>
                  </a:moveTo>
                  <a:cubicBezTo>
                    <a:pt x="8976" y="112875"/>
                    <a:pt x="8976" y="112875"/>
                    <a:pt x="8976" y="112875"/>
                  </a:cubicBezTo>
                  <a:cubicBezTo>
                    <a:pt x="8976" y="7125"/>
                    <a:pt x="8976" y="7125"/>
                    <a:pt x="8976" y="7125"/>
                  </a:cubicBezTo>
                  <a:cubicBezTo>
                    <a:pt x="111496" y="7125"/>
                    <a:pt x="111496" y="7125"/>
                    <a:pt x="111496" y="7125"/>
                  </a:cubicBezTo>
                  <a:lnTo>
                    <a:pt x="111496" y="11287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3240089" y="1362075"/>
              <a:ext cx="44450" cy="4603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4706939" y="1004887"/>
            <a:ext cx="319087" cy="422275"/>
            <a:chOff x="4706939" y="1004887"/>
            <a:chExt cx="319087" cy="422275"/>
          </a:xfrm>
        </p:grpSpPr>
        <p:sp>
          <p:nvSpPr>
            <p:cNvPr id="30" name="Shape 30"/>
            <p:cNvSpPr/>
            <p:nvPr/>
          </p:nvSpPr>
          <p:spPr>
            <a:xfrm>
              <a:off x="4706939" y="1004887"/>
              <a:ext cx="319087" cy="422275"/>
            </a:xfrm>
            <a:custGeom>
              <a:pathLst>
                <a:path extrusionOk="0" h="120000" w="120000">
                  <a:moveTo>
                    <a:pt x="120000" y="35858"/>
                  </a:moveTo>
                  <a:cubicBezTo>
                    <a:pt x="120000" y="35576"/>
                    <a:pt x="120000" y="35576"/>
                    <a:pt x="120000" y="35294"/>
                  </a:cubicBezTo>
                  <a:cubicBezTo>
                    <a:pt x="120000" y="35294"/>
                    <a:pt x="120000" y="35294"/>
                    <a:pt x="120000" y="35294"/>
                  </a:cubicBezTo>
                  <a:cubicBezTo>
                    <a:pt x="120000" y="35011"/>
                    <a:pt x="120000" y="35011"/>
                    <a:pt x="120000" y="35011"/>
                  </a:cubicBezTo>
                  <a:cubicBezTo>
                    <a:pt x="120000" y="34729"/>
                    <a:pt x="119625" y="34729"/>
                    <a:pt x="119625" y="34729"/>
                  </a:cubicBezTo>
                  <a:cubicBezTo>
                    <a:pt x="119625" y="34729"/>
                    <a:pt x="119625" y="34447"/>
                    <a:pt x="119625" y="34447"/>
                  </a:cubicBezTo>
                  <a:cubicBezTo>
                    <a:pt x="119625" y="34447"/>
                    <a:pt x="119625" y="34447"/>
                    <a:pt x="119250" y="34447"/>
                  </a:cubicBezTo>
                  <a:cubicBezTo>
                    <a:pt x="119250" y="34164"/>
                    <a:pt x="119250" y="34164"/>
                    <a:pt x="119250" y="34164"/>
                  </a:cubicBezTo>
                  <a:cubicBezTo>
                    <a:pt x="79875" y="847"/>
                    <a:pt x="79875" y="847"/>
                    <a:pt x="79875" y="847"/>
                  </a:cubicBezTo>
                  <a:cubicBezTo>
                    <a:pt x="79875" y="847"/>
                    <a:pt x="79875" y="847"/>
                    <a:pt x="79875" y="847"/>
                  </a:cubicBezTo>
                  <a:cubicBezTo>
                    <a:pt x="79875" y="564"/>
                    <a:pt x="79875" y="564"/>
                    <a:pt x="79500" y="564"/>
                  </a:cubicBezTo>
                  <a:cubicBezTo>
                    <a:pt x="79500" y="564"/>
                    <a:pt x="79500" y="564"/>
                    <a:pt x="79500" y="282"/>
                  </a:cubicBezTo>
                  <a:cubicBezTo>
                    <a:pt x="79125" y="282"/>
                    <a:pt x="79125" y="282"/>
                    <a:pt x="79125" y="282"/>
                  </a:cubicBezTo>
                  <a:cubicBezTo>
                    <a:pt x="79125" y="282"/>
                    <a:pt x="78750" y="282"/>
                    <a:pt x="78750" y="0"/>
                  </a:cubicBezTo>
                  <a:cubicBezTo>
                    <a:pt x="78750" y="0"/>
                    <a:pt x="78750" y="0"/>
                    <a:pt x="78750" y="0"/>
                  </a:cubicBezTo>
                  <a:cubicBezTo>
                    <a:pt x="78375" y="0"/>
                    <a:pt x="78375" y="0"/>
                    <a:pt x="78000" y="0"/>
                  </a:cubicBezTo>
                  <a:cubicBezTo>
                    <a:pt x="78000" y="0"/>
                    <a:pt x="78000" y="0"/>
                    <a:pt x="78000" y="0"/>
                  </a:cubicBezTo>
                  <a:cubicBezTo>
                    <a:pt x="77625" y="0"/>
                    <a:pt x="77625" y="0"/>
                    <a:pt x="77250" y="0"/>
                  </a:cubicBezTo>
                  <a:cubicBezTo>
                    <a:pt x="77250" y="0"/>
                    <a:pt x="77250" y="0"/>
                    <a:pt x="77250" y="0"/>
                  </a:cubicBezTo>
                  <a:cubicBezTo>
                    <a:pt x="8625" y="0"/>
                    <a:pt x="8625" y="0"/>
                    <a:pt x="8625" y="0"/>
                  </a:cubicBezTo>
                  <a:cubicBezTo>
                    <a:pt x="3750" y="0"/>
                    <a:pt x="0" y="2823"/>
                    <a:pt x="0" y="6211"/>
                  </a:cubicBezTo>
                  <a:cubicBezTo>
                    <a:pt x="0" y="113505"/>
                    <a:pt x="0" y="113505"/>
                    <a:pt x="0" y="113505"/>
                  </a:cubicBezTo>
                  <a:cubicBezTo>
                    <a:pt x="0" y="116894"/>
                    <a:pt x="3750" y="120000"/>
                    <a:pt x="8625" y="120000"/>
                  </a:cubicBezTo>
                  <a:cubicBezTo>
                    <a:pt x="111750" y="120000"/>
                    <a:pt x="111750" y="120000"/>
                    <a:pt x="111750" y="120000"/>
                  </a:cubicBezTo>
                  <a:cubicBezTo>
                    <a:pt x="116250" y="120000"/>
                    <a:pt x="120000" y="116894"/>
                    <a:pt x="120000" y="113505"/>
                  </a:cubicBezTo>
                  <a:cubicBezTo>
                    <a:pt x="120000" y="35858"/>
                    <a:pt x="120000" y="35858"/>
                    <a:pt x="120000" y="35858"/>
                  </a:cubicBezTo>
                  <a:cubicBezTo>
                    <a:pt x="120000" y="35858"/>
                    <a:pt x="120000" y="35858"/>
                    <a:pt x="120000" y="35858"/>
                  </a:cubicBezTo>
                  <a:close/>
                  <a:moveTo>
                    <a:pt x="80625" y="9600"/>
                  </a:moveTo>
                  <a:cubicBezTo>
                    <a:pt x="108750" y="33317"/>
                    <a:pt x="108750" y="33317"/>
                    <a:pt x="108750" y="33317"/>
                  </a:cubicBezTo>
                  <a:cubicBezTo>
                    <a:pt x="82125" y="33317"/>
                    <a:pt x="82125" y="33317"/>
                    <a:pt x="82125" y="33317"/>
                  </a:cubicBezTo>
                  <a:cubicBezTo>
                    <a:pt x="81750" y="33035"/>
                    <a:pt x="80625" y="32188"/>
                    <a:pt x="80625" y="31341"/>
                  </a:cubicBezTo>
                  <a:lnTo>
                    <a:pt x="80625" y="9600"/>
                  </a:lnTo>
                  <a:close/>
                  <a:moveTo>
                    <a:pt x="111750" y="114635"/>
                  </a:moveTo>
                  <a:cubicBezTo>
                    <a:pt x="8625" y="114635"/>
                    <a:pt x="8625" y="114635"/>
                    <a:pt x="8625" y="114635"/>
                  </a:cubicBezTo>
                  <a:cubicBezTo>
                    <a:pt x="7500" y="114635"/>
                    <a:pt x="7125" y="114070"/>
                    <a:pt x="7125" y="113505"/>
                  </a:cubicBezTo>
                  <a:cubicBezTo>
                    <a:pt x="7125" y="6211"/>
                    <a:pt x="7125" y="6211"/>
                    <a:pt x="7125" y="6211"/>
                  </a:cubicBezTo>
                  <a:cubicBezTo>
                    <a:pt x="7125" y="5647"/>
                    <a:pt x="7875" y="5082"/>
                    <a:pt x="8625" y="5082"/>
                  </a:cubicBezTo>
                  <a:cubicBezTo>
                    <a:pt x="73875" y="5082"/>
                    <a:pt x="73875" y="5082"/>
                    <a:pt x="73875" y="5082"/>
                  </a:cubicBezTo>
                  <a:cubicBezTo>
                    <a:pt x="73875" y="31341"/>
                    <a:pt x="73875" y="31341"/>
                    <a:pt x="73875" y="31341"/>
                  </a:cubicBezTo>
                  <a:cubicBezTo>
                    <a:pt x="73875" y="34729"/>
                    <a:pt x="77250" y="38400"/>
                    <a:pt x="82125" y="38400"/>
                  </a:cubicBezTo>
                  <a:cubicBezTo>
                    <a:pt x="113250" y="38400"/>
                    <a:pt x="113250" y="38400"/>
                    <a:pt x="113250" y="38400"/>
                  </a:cubicBezTo>
                  <a:cubicBezTo>
                    <a:pt x="113250" y="113505"/>
                    <a:pt x="113250" y="113505"/>
                    <a:pt x="113250" y="113505"/>
                  </a:cubicBezTo>
                  <a:cubicBezTo>
                    <a:pt x="113250" y="114070"/>
                    <a:pt x="112500" y="114635"/>
                    <a:pt x="111750" y="11463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772026" y="1173162"/>
              <a:ext cx="188913" cy="19049"/>
            </a:xfrm>
            <a:custGeom>
              <a:pathLst>
                <a:path extrusionOk="0" h="120000" w="120000">
                  <a:moveTo>
                    <a:pt x="113650" y="0"/>
                  </a:moveTo>
                  <a:cubicBezTo>
                    <a:pt x="5714" y="0"/>
                    <a:pt x="5714" y="0"/>
                    <a:pt x="5714" y="0"/>
                  </a:cubicBezTo>
                  <a:cubicBezTo>
                    <a:pt x="2539" y="0"/>
                    <a:pt x="0" y="25263"/>
                    <a:pt x="0" y="56842"/>
                  </a:cubicBezTo>
                  <a:cubicBezTo>
                    <a:pt x="0" y="94736"/>
                    <a:pt x="2539" y="120000"/>
                    <a:pt x="5714" y="120000"/>
                  </a:cubicBezTo>
                  <a:cubicBezTo>
                    <a:pt x="113650" y="120000"/>
                    <a:pt x="113650" y="120000"/>
                    <a:pt x="113650" y="120000"/>
                  </a:cubicBezTo>
                  <a:cubicBezTo>
                    <a:pt x="117460" y="120000"/>
                    <a:pt x="120000" y="94736"/>
                    <a:pt x="120000" y="56842"/>
                  </a:cubicBezTo>
                  <a:cubicBezTo>
                    <a:pt x="120000" y="25263"/>
                    <a:pt x="117460" y="0"/>
                    <a:pt x="113650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4772026" y="1225550"/>
              <a:ext cx="188913" cy="19049"/>
            </a:xfrm>
            <a:custGeom>
              <a:pathLst>
                <a:path extrusionOk="0" h="120000" w="120000">
                  <a:moveTo>
                    <a:pt x="113650" y="0"/>
                  </a:moveTo>
                  <a:cubicBezTo>
                    <a:pt x="5714" y="0"/>
                    <a:pt x="5714" y="0"/>
                    <a:pt x="5714" y="0"/>
                  </a:cubicBezTo>
                  <a:cubicBezTo>
                    <a:pt x="2539" y="0"/>
                    <a:pt x="0" y="31578"/>
                    <a:pt x="0" y="63157"/>
                  </a:cubicBezTo>
                  <a:cubicBezTo>
                    <a:pt x="0" y="94736"/>
                    <a:pt x="2539" y="120000"/>
                    <a:pt x="5714" y="120000"/>
                  </a:cubicBezTo>
                  <a:cubicBezTo>
                    <a:pt x="113650" y="120000"/>
                    <a:pt x="113650" y="120000"/>
                    <a:pt x="113650" y="120000"/>
                  </a:cubicBezTo>
                  <a:cubicBezTo>
                    <a:pt x="117460" y="120000"/>
                    <a:pt x="120000" y="94736"/>
                    <a:pt x="120000" y="63157"/>
                  </a:cubicBezTo>
                  <a:cubicBezTo>
                    <a:pt x="120000" y="31578"/>
                    <a:pt x="117460" y="0"/>
                    <a:pt x="113650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4772026" y="1122362"/>
              <a:ext cx="96838" cy="17462"/>
            </a:xfrm>
            <a:custGeom>
              <a:pathLst>
                <a:path extrusionOk="0" h="120000" w="120000">
                  <a:moveTo>
                    <a:pt x="11134" y="120000"/>
                  </a:moveTo>
                  <a:cubicBezTo>
                    <a:pt x="108865" y="120000"/>
                    <a:pt x="108865" y="120000"/>
                    <a:pt x="108865" y="120000"/>
                  </a:cubicBezTo>
                  <a:cubicBezTo>
                    <a:pt x="115051" y="120000"/>
                    <a:pt x="120000" y="93333"/>
                    <a:pt x="120000" y="60000"/>
                  </a:cubicBezTo>
                  <a:cubicBezTo>
                    <a:pt x="120000" y="26666"/>
                    <a:pt x="115051" y="0"/>
                    <a:pt x="108865" y="0"/>
                  </a:cubicBezTo>
                  <a:cubicBezTo>
                    <a:pt x="11134" y="0"/>
                    <a:pt x="11134" y="0"/>
                    <a:pt x="11134" y="0"/>
                  </a:cubicBezTo>
                  <a:cubicBezTo>
                    <a:pt x="4948" y="0"/>
                    <a:pt x="0" y="26666"/>
                    <a:pt x="0" y="60000"/>
                  </a:cubicBezTo>
                  <a:cubicBezTo>
                    <a:pt x="0" y="93333"/>
                    <a:pt x="4948" y="120000"/>
                    <a:pt x="11134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772026" y="1277937"/>
              <a:ext cx="188913" cy="19049"/>
            </a:xfrm>
            <a:custGeom>
              <a:pathLst>
                <a:path extrusionOk="0" h="120000" w="120000">
                  <a:moveTo>
                    <a:pt x="113650" y="0"/>
                  </a:moveTo>
                  <a:cubicBezTo>
                    <a:pt x="5714" y="0"/>
                    <a:pt x="5714" y="0"/>
                    <a:pt x="5714" y="0"/>
                  </a:cubicBezTo>
                  <a:cubicBezTo>
                    <a:pt x="2539" y="0"/>
                    <a:pt x="0" y="25263"/>
                    <a:pt x="0" y="56842"/>
                  </a:cubicBezTo>
                  <a:cubicBezTo>
                    <a:pt x="0" y="88421"/>
                    <a:pt x="2539" y="120000"/>
                    <a:pt x="5714" y="120000"/>
                  </a:cubicBezTo>
                  <a:cubicBezTo>
                    <a:pt x="113650" y="120000"/>
                    <a:pt x="113650" y="120000"/>
                    <a:pt x="113650" y="120000"/>
                  </a:cubicBezTo>
                  <a:cubicBezTo>
                    <a:pt x="117460" y="120000"/>
                    <a:pt x="120000" y="88421"/>
                    <a:pt x="120000" y="56842"/>
                  </a:cubicBezTo>
                  <a:cubicBezTo>
                    <a:pt x="120000" y="25263"/>
                    <a:pt x="117460" y="0"/>
                    <a:pt x="113650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772026" y="1330325"/>
              <a:ext cx="188913" cy="19049"/>
            </a:xfrm>
            <a:custGeom>
              <a:pathLst>
                <a:path extrusionOk="0" h="120000" w="120000">
                  <a:moveTo>
                    <a:pt x="113650" y="0"/>
                  </a:moveTo>
                  <a:cubicBezTo>
                    <a:pt x="5714" y="0"/>
                    <a:pt x="5714" y="0"/>
                    <a:pt x="5714" y="0"/>
                  </a:cubicBezTo>
                  <a:cubicBezTo>
                    <a:pt x="2539" y="0"/>
                    <a:pt x="0" y="25263"/>
                    <a:pt x="0" y="63157"/>
                  </a:cubicBezTo>
                  <a:cubicBezTo>
                    <a:pt x="0" y="94736"/>
                    <a:pt x="2539" y="120000"/>
                    <a:pt x="5714" y="120000"/>
                  </a:cubicBezTo>
                  <a:cubicBezTo>
                    <a:pt x="113650" y="120000"/>
                    <a:pt x="113650" y="120000"/>
                    <a:pt x="113650" y="120000"/>
                  </a:cubicBezTo>
                  <a:cubicBezTo>
                    <a:pt x="117460" y="120000"/>
                    <a:pt x="120000" y="94736"/>
                    <a:pt x="120000" y="63157"/>
                  </a:cubicBezTo>
                  <a:cubicBezTo>
                    <a:pt x="120000" y="25263"/>
                    <a:pt x="117460" y="0"/>
                    <a:pt x="113650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Shape 36"/>
          <p:cNvGrpSpPr/>
          <p:nvPr/>
        </p:nvGrpSpPr>
        <p:grpSpPr>
          <a:xfrm>
            <a:off x="5580064" y="1004887"/>
            <a:ext cx="449262" cy="422274"/>
            <a:chOff x="5580064" y="1004887"/>
            <a:chExt cx="449262" cy="422274"/>
          </a:xfrm>
        </p:grpSpPr>
        <p:sp>
          <p:nvSpPr>
            <p:cNvPr id="37" name="Shape 37"/>
            <p:cNvSpPr/>
            <p:nvPr/>
          </p:nvSpPr>
          <p:spPr>
            <a:xfrm>
              <a:off x="5580064" y="1004887"/>
              <a:ext cx="280987" cy="369888"/>
            </a:xfrm>
            <a:custGeom>
              <a:pathLst>
                <a:path extrusionOk="0" h="120000" w="120000">
                  <a:moveTo>
                    <a:pt x="120000" y="112903"/>
                  </a:moveTo>
                  <a:cubicBezTo>
                    <a:pt x="120000" y="32580"/>
                    <a:pt x="120000" y="32580"/>
                    <a:pt x="120000" y="32580"/>
                  </a:cubicBezTo>
                  <a:cubicBezTo>
                    <a:pt x="120000" y="32580"/>
                    <a:pt x="120000" y="32580"/>
                    <a:pt x="120000" y="32580"/>
                  </a:cubicBezTo>
                  <a:cubicBezTo>
                    <a:pt x="120000" y="32258"/>
                    <a:pt x="120000" y="31935"/>
                    <a:pt x="120000" y="31935"/>
                  </a:cubicBezTo>
                  <a:cubicBezTo>
                    <a:pt x="120000" y="31935"/>
                    <a:pt x="120000" y="31935"/>
                    <a:pt x="120000" y="31935"/>
                  </a:cubicBezTo>
                  <a:cubicBezTo>
                    <a:pt x="119572" y="31612"/>
                    <a:pt x="119572" y="31612"/>
                    <a:pt x="119572" y="31290"/>
                  </a:cubicBezTo>
                  <a:cubicBezTo>
                    <a:pt x="119572" y="31290"/>
                    <a:pt x="119572" y="31290"/>
                    <a:pt x="119572" y="31290"/>
                  </a:cubicBezTo>
                  <a:cubicBezTo>
                    <a:pt x="119572" y="30967"/>
                    <a:pt x="119572" y="30967"/>
                    <a:pt x="119145" y="30967"/>
                  </a:cubicBezTo>
                  <a:cubicBezTo>
                    <a:pt x="119145" y="30967"/>
                    <a:pt x="119145" y="30645"/>
                    <a:pt x="119145" y="30645"/>
                  </a:cubicBezTo>
                  <a:cubicBezTo>
                    <a:pt x="119145" y="30645"/>
                    <a:pt x="118718" y="30322"/>
                    <a:pt x="118718" y="30322"/>
                  </a:cubicBezTo>
                  <a:cubicBezTo>
                    <a:pt x="79430" y="645"/>
                    <a:pt x="79430" y="645"/>
                    <a:pt x="79430" y="645"/>
                  </a:cubicBezTo>
                  <a:cubicBezTo>
                    <a:pt x="79430" y="645"/>
                    <a:pt x="79003" y="645"/>
                    <a:pt x="79003" y="322"/>
                  </a:cubicBezTo>
                  <a:cubicBezTo>
                    <a:pt x="79003" y="322"/>
                    <a:pt x="79003" y="322"/>
                    <a:pt x="79003" y="322"/>
                  </a:cubicBezTo>
                  <a:cubicBezTo>
                    <a:pt x="78576" y="322"/>
                    <a:pt x="78576" y="322"/>
                    <a:pt x="78576" y="322"/>
                  </a:cubicBezTo>
                  <a:cubicBezTo>
                    <a:pt x="78149" y="0"/>
                    <a:pt x="78149" y="0"/>
                    <a:pt x="78149" y="0"/>
                  </a:cubicBezTo>
                  <a:cubicBezTo>
                    <a:pt x="78149" y="0"/>
                    <a:pt x="77722" y="0"/>
                    <a:pt x="77722" y="0"/>
                  </a:cubicBezTo>
                  <a:cubicBezTo>
                    <a:pt x="77722" y="0"/>
                    <a:pt x="77722" y="0"/>
                    <a:pt x="77722" y="0"/>
                  </a:cubicBezTo>
                  <a:cubicBezTo>
                    <a:pt x="77295" y="0"/>
                    <a:pt x="76868" y="0"/>
                    <a:pt x="76868" y="0"/>
                  </a:cubicBezTo>
                  <a:cubicBezTo>
                    <a:pt x="76868" y="0"/>
                    <a:pt x="76868" y="0"/>
                    <a:pt x="76868" y="0"/>
                  </a:cubicBezTo>
                  <a:cubicBezTo>
                    <a:pt x="9822" y="0"/>
                    <a:pt x="9822" y="0"/>
                    <a:pt x="9822" y="0"/>
                  </a:cubicBezTo>
                  <a:cubicBezTo>
                    <a:pt x="4270" y="0"/>
                    <a:pt x="0" y="3225"/>
                    <a:pt x="0" y="7096"/>
                  </a:cubicBezTo>
                  <a:cubicBezTo>
                    <a:pt x="0" y="112903"/>
                    <a:pt x="0" y="112903"/>
                    <a:pt x="0" y="112903"/>
                  </a:cubicBezTo>
                  <a:cubicBezTo>
                    <a:pt x="0" y="116774"/>
                    <a:pt x="4270" y="120000"/>
                    <a:pt x="9822" y="120000"/>
                  </a:cubicBezTo>
                  <a:cubicBezTo>
                    <a:pt x="110177" y="120000"/>
                    <a:pt x="110177" y="120000"/>
                    <a:pt x="110177" y="120000"/>
                  </a:cubicBezTo>
                  <a:cubicBezTo>
                    <a:pt x="115729" y="120000"/>
                    <a:pt x="120000" y="116774"/>
                    <a:pt x="120000" y="112903"/>
                  </a:cubicBezTo>
                  <a:close/>
                  <a:moveTo>
                    <a:pt x="80711" y="10322"/>
                  </a:moveTo>
                  <a:cubicBezTo>
                    <a:pt x="106334" y="29354"/>
                    <a:pt x="106334" y="29354"/>
                    <a:pt x="106334" y="29354"/>
                  </a:cubicBezTo>
                  <a:cubicBezTo>
                    <a:pt x="82419" y="29354"/>
                    <a:pt x="82419" y="29354"/>
                    <a:pt x="82419" y="29354"/>
                  </a:cubicBezTo>
                  <a:cubicBezTo>
                    <a:pt x="81565" y="29354"/>
                    <a:pt x="80711" y="29032"/>
                    <a:pt x="80711" y="28387"/>
                  </a:cubicBezTo>
                  <a:lnTo>
                    <a:pt x="80711" y="10322"/>
                  </a:lnTo>
                  <a:close/>
                  <a:moveTo>
                    <a:pt x="8113" y="112903"/>
                  </a:moveTo>
                  <a:cubicBezTo>
                    <a:pt x="8113" y="7096"/>
                    <a:pt x="8113" y="7096"/>
                    <a:pt x="8113" y="7096"/>
                  </a:cubicBezTo>
                  <a:cubicBezTo>
                    <a:pt x="8113" y="6451"/>
                    <a:pt x="8540" y="5806"/>
                    <a:pt x="9822" y="5806"/>
                  </a:cubicBezTo>
                  <a:cubicBezTo>
                    <a:pt x="72597" y="5806"/>
                    <a:pt x="72597" y="5806"/>
                    <a:pt x="72597" y="5806"/>
                  </a:cubicBezTo>
                  <a:cubicBezTo>
                    <a:pt x="72597" y="28387"/>
                    <a:pt x="72597" y="28387"/>
                    <a:pt x="72597" y="28387"/>
                  </a:cubicBezTo>
                  <a:cubicBezTo>
                    <a:pt x="72597" y="32258"/>
                    <a:pt x="76868" y="35483"/>
                    <a:pt x="82419" y="35483"/>
                  </a:cubicBezTo>
                  <a:cubicBezTo>
                    <a:pt x="111886" y="35483"/>
                    <a:pt x="111886" y="35483"/>
                    <a:pt x="111886" y="35483"/>
                  </a:cubicBezTo>
                  <a:cubicBezTo>
                    <a:pt x="111886" y="112903"/>
                    <a:pt x="111886" y="112903"/>
                    <a:pt x="111886" y="112903"/>
                  </a:cubicBezTo>
                  <a:cubicBezTo>
                    <a:pt x="111886" y="113548"/>
                    <a:pt x="111032" y="113870"/>
                    <a:pt x="110177" y="113870"/>
                  </a:cubicBezTo>
                  <a:cubicBezTo>
                    <a:pt x="9822" y="113870"/>
                    <a:pt x="9822" y="113870"/>
                    <a:pt x="9822" y="113870"/>
                  </a:cubicBezTo>
                  <a:cubicBezTo>
                    <a:pt x="8540" y="113870"/>
                    <a:pt x="8113" y="113548"/>
                    <a:pt x="8113" y="112903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632451" y="1147762"/>
              <a:ext cx="174625" cy="17462"/>
            </a:xfrm>
            <a:custGeom>
              <a:pathLst>
                <a:path extrusionOk="0" h="120000" w="120000">
                  <a:moveTo>
                    <a:pt x="113863" y="0"/>
                  </a:moveTo>
                  <a:cubicBezTo>
                    <a:pt x="6818" y="0"/>
                    <a:pt x="6818" y="0"/>
                    <a:pt x="6818" y="0"/>
                  </a:cubicBezTo>
                  <a:cubicBezTo>
                    <a:pt x="3409" y="0"/>
                    <a:pt x="0" y="26666"/>
                    <a:pt x="0" y="60000"/>
                  </a:cubicBezTo>
                  <a:cubicBezTo>
                    <a:pt x="0" y="93333"/>
                    <a:pt x="3409" y="120000"/>
                    <a:pt x="6818" y="120000"/>
                  </a:cubicBezTo>
                  <a:cubicBezTo>
                    <a:pt x="113863" y="120000"/>
                    <a:pt x="113863" y="120000"/>
                    <a:pt x="113863" y="120000"/>
                  </a:cubicBezTo>
                  <a:cubicBezTo>
                    <a:pt x="117272" y="120000"/>
                    <a:pt x="120000" y="93333"/>
                    <a:pt x="120000" y="60000"/>
                  </a:cubicBezTo>
                  <a:cubicBezTo>
                    <a:pt x="120000" y="26666"/>
                    <a:pt x="117272" y="0"/>
                    <a:pt x="113863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5632451" y="1200150"/>
              <a:ext cx="174625" cy="17462"/>
            </a:xfrm>
            <a:custGeom>
              <a:pathLst>
                <a:path extrusionOk="0" h="120000" w="120000">
                  <a:moveTo>
                    <a:pt x="113863" y="0"/>
                  </a:moveTo>
                  <a:cubicBezTo>
                    <a:pt x="6818" y="0"/>
                    <a:pt x="6818" y="0"/>
                    <a:pt x="6818" y="0"/>
                  </a:cubicBezTo>
                  <a:cubicBezTo>
                    <a:pt x="3409" y="0"/>
                    <a:pt x="0" y="25263"/>
                    <a:pt x="0" y="63157"/>
                  </a:cubicBezTo>
                  <a:cubicBezTo>
                    <a:pt x="0" y="94736"/>
                    <a:pt x="3409" y="120000"/>
                    <a:pt x="6818" y="120000"/>
                  </a:cubicBezTo>
                  <a:cubicBezTo>
                    <a:pt x="113863" y="120000"/>
                    <a:pt x="113863" y="120000"/>
                    <a:pt x="113863" y="120000"/>
                  </a:cubicBezTo>
                  <a:cubicBezTo>
                    <a:pt x="117272" y="120000"/>
                    <a:pt x="120000" y="94736"/>
                    <a:pt x="120000" y="63157"/>
                  </a:cubicBezTo>
                  <a:cubicBezTo>
                    <a:pt x="120000" y="25263"/>
                    <a:pt x="117272" y="0"/>
                    <a:pt x="113863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5632451" y="1095375"/>
              <a:ext cx="84138" cy="19049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105882" y="120000"/>
                    <a:pt x="105882" y="120000"/>
                    <a:pt x="105882" y="120000"/>
                  </a:cubicBezTo>
                  <a:cubicBezTo>
                    <a:pt x="112941" y="120000"/>
                    <a:pt x="120000" y="94736"/>
                    <a:pt x="120000" y="63157"/>
                  </a:cubicBezTo>
                  <a:cubicBezTo>
                    <a:pt x="120000" y="31578"/>
                    <a:pt x="112941" y="0"/>
                    <a:pt x="105882" y="0"/>
                  </a:cubicBezTo>
                  <a:cubicBezTo>
                    <a:pt x="14117" y="0"/>
                    <a:pt x="14117" y="0"/>
                    <a:pt x="14117" y="0"/>
                  </a:cubicBezTo>
                  <a:cubicBezTo>
                    <a:pt x="7058" y="0"/>
                    <a:pt x="0" y="31578"/>
                    <a:pt x="0" y="63157"/>
                  </a:cubicBezTo>
                  <a:cubicBezTo>
                    <a:pt x="0" y="94736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5632451" y="1252537"/>
              <a:ext cx="174625" cy="17462"/>
            </a:xfrm>
            <a:custGeom>
              <a:pathLst>
                <a:path extrusionOk="0" h="120000" w="120000">
                  <a:moveTo>
                    <a:pt x="113863" y="0"/>
                  </a:moveTo>
                  <a:cubicBezTo>
                    <a:pt x="6818" y="0"/>
                    <a:pt x="6818" y="0"/>
                    <a:pt x="6818" y="0"/>
                  </a:cubicBezTo>
                  <a:cubicBezTo>
                    <a:pt x="3409" y="0"/>
                    <a:pt x="0" y="26666"/>
                    <a:pt x="0" y="60000"/>
                  </a:cubicBezTo>
                  <a:cubicBezTo>
                    <a:pt x="0" y="93333"/>
                    <a:pt x="3409" y="120000"/>
                    <a:pt x="6818" y="120000"/>
                  </a:cubicBezTo>
                  <a:cubicBezTo>
                    <a:pt x="113863" y="120000"/>
                    <a:pt x="113863" y="120000"/>
                    <a:pt x="113863" y="120000"/>
                  </a:cubicBezTo>
                  <a:cubicBezTo>
                    <a:pt x="117272" y="120000"/>
                    <a:pt x="120000" y="93333"/>
                    <a:pt x="120000" y="60000"/>
                  </a:cubicBezTo>
                  <a:cubicBezTo>
                    <a:pt x="120000" y="26666"/>
                    <a:pt x="117272" y="0"/>
                    <a:pt x="113863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632451" y="1303337"/>
              <a:ext cx="174625" cy="19049"/>
            </a:xfrm>
            <a:custGeom>
              <a:pathLst>
                <a:path extrusionOk="0" h="120000" w="120000">
                  <a:moveTo>
                    <a:pt x="113863" y="0"/>
                  </a:moveTo>
                  <a:cubicBezTo>
                    <a:pt x="6818" y="0"/>
                    <a:pt x="6818" y="0"/>
                    <a:pt x="6818" y="0"/>
                  </a:cubicBezTo>
                  <a:cubicBezTo>
                    <a:pt x="3409" y="0"/>
                    <a:pt x="0" y="25263"/>
                    <a:pt x="0" y="56842"/>
                  </a:cubicBezTo>
                  <a:cubicBezTo>
                    <a:pt x="0" y="94736"/>
                    <a:pt x="3409" y="120000"/>
                    <a:pt x="6818" y="120000"/>
                  </a:cubicBezTo>
                  <a:cubicBezTo>
                    <a:pt x="113863" y="120000"/>
                    <a:pt x="113863" y="120000"/>
                    <a:pt x="113863" y="120000"/>
                  </a:cubicBezTo>
                  <a:cubicBezTo>
                    <a:pt x="117272" y="120000"/>
                    <a:pt x="120000" y="94736"/>
                    <a:pt x="120000" y="56842"/>
                  </a:cubicBezTo>
                  <a:cubicBezTo>
                    <a:pt x="120000" y="25263"/>
                    <a:pt x="117272" y="0"/>
                    <a:pt x="113863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749926" y="1055687"/>
              <a:ext cx="279399" cy="371474"/>
            </a:xfrm>
            <a:custGeom>
              <a:pathLst>
                <a:path extrusionOk="0" h="120000" w="120000">
                  <a:moveTo>
                    <a:pt x="120000" y="32493"/>
                  </a:moveTo>
                  <a:cubicBezTo>
                    <a:pt x="120000" y="32171"/>
                    <a:pt x="120000" y="32171"/>
                    <a:pt x="120000" y="31849"/>
                  </a:cubicBezTo>
                  <a:cubicBezTo>
                    <a:pt x="120000" y="31849"/>
                    <a:pt x="120000" y="31849"/>
                    <a:pt x="120000" y="31849"/>
                  </a:cubicBezTo>
                  <a:cubicBezTo>
                    <a:pt x="120000" y="31849"/>
                    <a:pt x="120000" y="31528"/>
                    <a:pt x="119572" y="31528"/>
                  </a:cubicBezTo>
                  <a:cubicBezTo>
                    <a:pt x="119572" y="31528"/>
                    <a:pt x="119572" y="31206"/>
                    <a:pt x="119572" y="31206"/>
                  </a:cubicBezTo>
                  <a:cubicBezTo>
                    <a:pt x="119572" y="31206"/>
                    <a:pt x="119572" y="31206"/>
                    <a:pt x="119572" y="30884"/>
                  </a:cubicBezTo>
                  <a:cubicBezTo>
                    <a:pt x="119572" y="30884"/>
                    <a:pt x="119145" y="30884"/>
                    <a:pt x="119145" y="30884"/>
                  </a:cubicBezTo>
                  <a:cubicBezTo>
                    <a:pt x="119145" y="30563"/>
                    <a:pt x="119145" y="30563"/>
                    <a:pt x="118718" y="30563"/>
                  </a:cubicBezTo>
                  <a:cubicBezTo>
                    <a:pt x="118718" y="30563"/>
                    <a:pt x="118718" y="30563"/>
                    <a:pt x="118718" y="30241"/>
                  </a:cubicBezTo>
                  <a:cubicBezTo>
                    <a:pt x="79857" y="965"/>
                    <a:pt x="79857" y="965"/>
                    <a:pt x="79857" y="965"/>
                  </a:cubicBezTo>
                  <a:cubicBezTo>
                    <a:pt x="79857" y="965"/>
                    <a:pt x="79857" y="965"/>
                    <a:pt x="79857" y="965"/>
                  </a:cubicBezTo>
                  <a:cubicBezTo>
                    <a:pt x="79430" y="643"/>
                    <a:pt x="79430" y="643"/>
                    <a:pt x="79003" y="643"/>
                  </a:cubicBezTo>
                  <a:cubicBezTo>
                    <a:pt x="79003" y="643"/>
                    <a:pt x="79003" y="643"/>
                    <a:pt x="79003" y="321"/>
                  </a:cubicBezTo>
                  <a:cubicBezTo>
                    <a:pt x="79003" y="321"/>
                    <a:pt x="78576" y="321"/>
                    <a:pt x="78576" y="321"/>
                  </a:cubicBezTo>
                  <a:cubicBezTo>
                    <a:pt x="78576" y="321"/>
                    <a:pt x="78576" y="321"/>
                    <a:pt x="78149" y="321"/>
                  </a:cubicBezTo>
                  <a:cubicBezTo>
                    <a:pt x="78149" y="321"/>
                    <a:pt x="78149" y="0"/>
                    <a:pt x="77722" y="0"/>
                  </a:cubicBezTo>
                  <a:cubicBezTo>
                    <a:pt x="77722" y="0"/>
                    <a:pt x="77722" y="0"/>
                    <a:pt x="77722" y="0"/>
                  </a:cubicBezTo>
                  <a:cubicBezTo>
                    <a:pt x="77295" y="0"/>
                    <a:pt x="77295" y="0"/>
                    <a:pt x="76868" y="0"/>
                  </a:cubicBezTo>
                  <a:cubicBezTo>
                    <a:pt x="76868" y="0"/>
                    <a:pt x="76868" y="0"/>
                    <a:pt x="76868" y="0"/>
                  </a:cubicBezTo>
                  <a:cubicBezTo>
                    <a:pt x="49110" y="0"/>
                    <a:pt x="49110" y="0"/>
                    <a:pt x="49110" y="0"/>
                  </a:cubicBezTo>
                  <a:cubicBezTo>
                    <a:pt x="46548" y="0"/>
                    <a:pt x="44839" y="1286"/>
                    <a:pt x="44839" y="2895"/>
                  </a:cubicBezTo>
                  <a:cubicBezTo>
                    <a:pt x="44839" y="4825"/>
                    <a:pt x="46548" y="6112"/>
                    <a:pt x="49110" y="6112"/>
                  </a:cubicBezTo>
                  <a:cubicBezTo>
                    <a:pt x="73024" y="6112"/>
                    <a:pt x="73024" y="6112"/>
                    <a:pt x="73024" y="6112"/>
                  </a:cubicBezTo>
                  <a:cubicBezTo>
                    <a:pt x="73024" y="28310"/>
                    <a:pt x="73024" y="28310"/>
                    <a:pt x="73024" y="28310"/>
                  </a:cubicBezTo>
                  <a:cubicBezTo>
                    <a:pt x="73024" y="32171"/>
                    <a:pt x="77295" y="35388"/>
                    <a:pt x="82419" y="35388"/>
                  </a:cubicBezTo>
                  <a:cubicBezTo>
                    <a:pt x="111886" y="35388"/>
                    <a:pt x="111886" y="35388"/>
                    <a:pt x="111886" y="35388"/>
                  </a:cubicBezTo>
                  <a:cubicBezTo>
                    <a:pt x="111886" y="112600"/>
                    <a:pt x="111886" y="112600"/>
                    <a:pt x="111886" y="112600"/>
                  </a:cubicBezTo>
                  <a:cubicBezTo>
                    <a:pt x="111886" y="113243"/>
                    <a:pt x="111459" y="113887"/>
                    <a:pt x="110604" y="113887"/>
                  </a:cubicBezTo>
                  <a:cubicBezTo>
                    <a:pt x="9822" y="113887"/>
                    <a:pt x="9822" y="113887"/>
                    <a:pt x="9822" y="113887"/>
                  </a:cubicBezTo>
                  <a:cubicBezTo>
                    <a:pt x="8967" y="113887"/>
                    <a:pt x="8113" y="113243"/>
                    <a:pt x="8113" y="112600"/>
                  </a:cubicBezTo>
                  <a:cubicBezTo>
                    <a:pt x="8113" y="108418"/>
                    <a:pt x="8113" y="108418"/>
                    <a:pt x="8113" y="108418"/>
                  </a:cubicBezTo>
                  <a:cubicBezTo>
                    <a:pt x="8113" y="106809"/>
                    <a:pt x="6405" y="105522"/>
                    <a:pt x="4270" y="105522"/>
                  </a:cubicBezTo>
                  <a:cubicBezTo>
                    <a:pt x="2135" y="105522"/>
                    <a:pt x="0" y="106809"/>
                    <a:pt x="0" y="108418"/>
                  </a:cubicBezTo>
                  <a:cubicBezTo>
                    <a:pt x="0" y="112600"/>
                    <a:pt x="0" y="112600"/>
                    <a:pt x="0" y="112600"/>
                  </a:cubicBezTo>
                  <a:cubicBezTo>
                    <a:pt x="0" y="116461"/>
                    <a:pt x="4270" y="119999"/>
                    <a:pt x="9822" y="119999"/>
                  </a:cubicBezTo>
                  <a:cubicBezTo>
                    <a:pt x="110604" y="119999"/>
                    <a:pt x="110604" y="119999"/>
                    <a:pt x="110604" y="119999"/>
                  </a:cubicBezTo>
                  <a:cubicBezTo>
                    <a:pt x="115729" y="119999"/>
                    <a:pt x="120000" y="116461"/>
                    <a:pt x="120000" y="112600"/>
                  </a:cubicBezTo>
                  <a:cubicBezTo>
                    <a:pt x="120000" y="32493"/>
                    <a:pt x="120000" y="32493"/>
                    <a:pt x="120000" y="32493"/>
                  </a:cubicBezTo>
                  <a:cubicBezTo>
                    <a:pt x="120000" y="32493"/>
                    <a:pt x="120000" y="32493"/>
                    <a:pt x="120000" y="32493"/>
                  </a:cubicBezTo>
                  <a:close/>
                  <a:moveTo>
                    <a:pt x="82419" y="29597"/>
                  </a:moveTo>
                  <a:cubicBezTo>
                    <a:pt x="81565" y="29597"/>
                    <a:pt x="80711" y="28954"/>
                    <a:pt x="80711" y="28310"/>
                  </a:cubicBezTo>
                  <a:cubicBezTo>
                    <a:pt x="80711" y="10294"/>
                    <a:pt x="80711" y="10294"/>
                    <a:pt x="80711" y="10294"/>
                  </a:cubicBezTo>
                  <a:cubicBezTo>
                    <a:pt x="106334" y="29597"/>
                    <a:pt x="106334" y="29597"/>
                    <a:pt x="106334" y="29597"/>
                  </a:cubicBezTo>
                  <a:lnTo>
                    <a:pt x="82419" y="2959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880101" y="1200150"/>
              <a:ext cx="98425" cy="17462"/>
            </a:xfrm>
            <a:custGeom>
              <a:pathLst>
                <a:path extrusionOk="0" h="120000" w="120000">
                  <a:moveTo>
                    <a:pt x="12244" y="120000"/>
                  </a:moveTo>
                  <a:cubicBezTo>
                    <a:pt x="107755" y="120000"/>
                    <a:pt x="107755" y="120000"/>
                    <a:pt x="107755" y="120000"/>
                  </a:cubicBezTo>
                  <a:cubicBezTo>
                    <a:pt x="113877" y="120000"/>
                    <a:pt x="119999" y="94736"/>
                    <a:pt x="119999" y="63157"/>
                  </a:cubicBezTo>
                  <a:cubicBezTo>
                    <a:pt x="119999" y="25263"/>
                    <a:pt x="113877" y="0"/>
                    <a:pt x="107755" y="0"/>
                  </a:cubicBezTo>
                  <a:cubicBezTo>
                    <a:pt x="12244" y="0"/>
                    <a:pt x="12244" y="0"/>
                    <a:pt x="12244" y="0"/>
                  </a:cubicBezTo>
                  <a:cubicBezTo>
                    <a:pt x="6122" y="0"/>
                    <a:pt x="0" y="25263"/>
                    <a:pt x="0" y="63157"/>
                  </a:cubicBezTo>
                  <a:cubicBezTo>
                    <a:pt x="0" y="94736"/>
                    <a:pt x="6122" y="120000"/>
                    <a:pt x="12244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880101" y="1252537"/>
              <a:ext cx="98425" cy="17462"/>
            </a:xfrm>
            <a:custGeom>
              <a:pathLst>
                <a:path extrusionOk="0" h="120000" w="120000">
                  <a:moveTo>
                    <a:pt x="12244" y="120000"/>
                  </a:moveTo>
                  <a:cubicBezTo>
                    <a:pt x="107755" y="120000"/>
                    <a:pt x="107755" y="120000"/>
                    <a:pt x="107755" y="120000"/>
                  </a:cubicBezTo>
                  <a:cubicBezTo>
                    <a:pt x="113877" y="120000"/>
                    <a:pt x="119999" y="93333"/>
                    <a:pt x="119999" y="60000"/>
                  </a:cubicBezTo>
                  <a:cubicBezTo>
                    <a:pt x="119999" y="26666"/>
                    <a:pt x="113877" y="0"/>
                    <a:pt x="107755" y="0"/>
                  </a:cubicBezTo>
                  <a:cubicBezTo>
                    <a:pt x="12244" y="0"/>
                    <a:pt x="12244" y="0"/>
                    <a:pt x="12244" y="0"/>
                  </a:cubicBezTo>
                  <a:cubicBezTo>
                    <a:pt x="6122" y="0"/>
                    <a:pt x="0" y="26666"/>
                    <a:pt x="0" y="60000"/>
                  </a:cubicBezTo>
                  <a:cubicBezTo>
                    <a:pt x="0" y="93333"/>
                    <a:pt x="6122" y="120000"/>
                    <a:pt x="12244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880101" y="1303337"/>
              <a:ext cx="98425" cy="19049"/>
            </a:xfrm>
            <a:custGeom>
              <a:pathLst>
                <a:path extrusionOk="0" h="120000" w="120000">
                  <a:moveTo>
                    <a:pt x="12244" y="120000"/>
                  </a:moveTo>
                  <a:cubicBezTo>
                    <a:pt x="107755" y="120000"/>
                    <a:pt x="107755" y="120000"/>
                    <a:pt x="107755" y="120000"/>
                  </a:cubicBezTo>
                  <a:cubicBezTo>
                    <a:pt x="113877" y="120000"/>
                    <a:pt x="119999" y="94736"/>
                    <a:pt x="119999" y="56842"/>
                  </a:cubicBezTo>
                  <a:cubicBezTo>
                    <a:pt x="119999" y="25263"/>
                    <a:pt x="113877" y="0"/>
                    <a:pt x="107755" y="0"/>
                  </a:cubicBezTo>
                  <a:cubicBezTo>
                    <a:pt x="12244" y="0"/>
                    <a:pt x="12244" y="0"/>
                    <a:pt x="12244" y="0"/>
                  </a:cubicBezTo>
                  <a:cubicBezTo>
                    <a:pt x="6122" y="0"/>
                    <a:pt x="0" y="25263"/>
                    <a:pt x="0" y="56842"/>
                  </a:cubicBezTo>
                  <a:cubicBezTo>
                    <a:pt x="0" y="94736"/>
                    <a:pt x="6122" y="120000"/>
                    <a:pt x="12244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880101" y="1355725"/>
              <a:ext cx="98425" cy="19049"/>
            </a:xfrm>
            <a:custGeom>
              <a:pathLst>
                <a:path extrusionOk="0" h="120000" w="120000">
                  <a:moveTo>
                    <a:pt x="12244" y="120000"/>
                  </a:moveTo>
                  <a:cubicBezTo>
                    <a:pt x="107755" y="120000"/>
                    <a:pt x="107755" y="120000"/>
                    <a:pt x="107755" y="120000"/>
                  </a:cubicBezTo>
                  <a:cubicBezTo>
                    <a:pt x="113877" y="120000"/>
                    <a:pt x="119999" y="94736"/>
                    <a:pt x="119999" y="63157"/>
                  </a:cubicBezTo>
                  <a:cubicBezTo>
                    <a:pt x="119999" y="31578"/>
                    <a:pt x="113877" y="0"/>
                    <a:pt x="107755" y="0"/>
                  </a:cubicBezTo>
                  <a:cubicBezTo>
                    <a:pt x="12244" y="0"/>
                    <a:pt x="12244" y="0"/>
                    <a:pt x="12244" y="0"/>
                  </a:cubicBezTo>
                  <a:cubicBezTo>
                    <a:pt x="6122" y="0"/>
                    <a:pt x="0" y="31578"/>
                    <a:pt x="0" y="63157"/>
                  </a:cubicBezTo>
                  <a:cubicBezTo>
                    <a:pt x="0" y="94736"/>
                    <a:pt x="6122" y="120000"/>
                    <a:pt x="12244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Shape 48"/>
          <p:cNvGrpSpPr/>
          <p:nvPr/>
        </p:nvGrpSpPr>
        <p:grpSpPr>
          <a:xfrm>
            <a:off x="6324601" y="1004887"/>
            <a:ext cx="436563" cy="422275"/>
            <a:chOff x="6324601" y="1004887"/>
            <a:chExt cx="436563" cy="422275"/>
          </a:xfrm>
        </p:grpSpPr>
        <p:sp>
          <p:nvSpPr>
            <p:cNvPr id="49" name="Shape 49"/>
            <p:cNvSpPr/>
            <p:nvPr/>
          </p:nvSpPr>
          <p:spPr>
            <a:xfrm>
              <a:off x="6389689" y="1122362"/>
              <a:ext cx="96838" cy="17462"/>
            </a:xfrm>
            <a:custGeom>
              <a:pathLst>
                <a:path extrusionOk="0" h="120000" w="120000">
                  <a:moveTo>
                    <a:pt x="12244" y="120000"/>
                  </a:moveTo>
                  <a:cubicBezTo>
                    <a:pt x="107755" y="120000"/>
                    <a:pt x="107755" y="120000"/>
                    <a:pt x="107755" y="120000"/>
                  </a:cubicBezTo>
                  <a:cubicBezTo>
                    <a:pt x="113877" y="120000"/>
                    <a:pt x="119999" y="93333"/>
                    <a:pt x="119999" y="60000"/>
                  </a:cubicBezTo>
                  <a:cubicBezTo>
                    <a:pt x="119999" y="26666"/>
                    <a:pt x="113877" y="0"/>
                    <a:pt x="107755" y="0"/>
                  </a:cubicBezTo>
                  <a:cubicBezTo>
                    <a:pt x="12244" y="0"/>
                    <a:pt x="12244" y="0"/>
                    <a:pt x="12244" y="0"/>
                  </a:cubicBezTo>
                  <a:cubicBezTo>
                    <a:pt x="6122" y="0"/>
                    <a:pt x="0" y="26666"/>
                    <a:pt x="0" y="60000"/>
                  </a:cubicBezTo>
                  <a:cubicBezTo>
                    <a:pt x="0" y="93333"/>
                    <a:pt x="6122" y="120000"/>
                    <a:pt x="12244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6389689" y="1330325"/>
              <a:ext cx="187324" cy="19049"/>
            </a:xfrm>
            <a:custGeom>
              <a:pathLst>
                <a:path extrusionOk="0" h="120000" w="120000">
                  <a:moveTo>
                    <a:pt x="114285" y="0"/>
                  </a:moveTo>
                  <a:cubicBezTo>
                    <a:pt x="6349" y="0"/>
                    <a:pt x="6349" y="0"/>
                    <a:pt x="6349" y="0"/>
                  </a:cubicBezTo>
                  <a:cubicBezTo>
                    <a:pt x="3174" y="0"/>
                    <a:pt x="0" y="25263"/>
                    <a:pt x="0" y="63157"/>
                  </a:cubicBezTo>
                  <a:cubicBezTo>
                    <a:pt x="0" y="94736"/>
                    <a:pt x="3174" y="120000"/>
                    <a:pt x="6349" y="120000"/>
                  </a:cubicBezTo>
                  <a:cubicBezTo>
                    <a:pt x="114285" y="120000"/>
                    <a:pt x="114285" y="120000"/>
                    <a:pt x="114285" y="120000"/>
                  </a:cubicBezTo>
                  <a:cubicBezTo>
                    <a:pt x="117460" y="120000"/>
                    <a:pt x="120000" y="94736"/>
                    <a:pt x="120000" y="63157"/>
                  </a:cubicBezTo>
                  <a:cubicBezTo>
                    <a:pt x="120000" y="25263"/>
                    <a:pt x="117460" y="0"/>
                    <a:pt x="11428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6324601" y="1004887"/>
              <a:ext cx="436563" cy="422275"/>
            </a:xfrm>
            <a:custGeom>
              <a:pathLst>
                <a:path extrusionOk="0" h="120000" w="120000">
                  <a:moveTo>
                    <a:pt x="118906" y="111529"/>
                  </a:moveTo>
                  <a:cubicBezTo>
                    <a:pt x="91025" y="83011"/>
                    <a:pt x="91025" y="83011"/>
                    <a:pt x="91025" y="83011"/>
                  </a:cubicBezTo>
                  <a:cubicBezTo>
                    <a:pt x="95398" y="78494"/>
                    <a:pt x="98132" y="72282"/>
                    <a:pt x="98132" y="65505"/>
                  </a:cubicBezTo>
                  <a:cubicBezTo>
                    <a:pt x="98132" y="56752"/>
                    <a:pt x="94031" y="49129"/>
                    <a:pt x="87471" y="44611"/>
                  </a:cubicBezTo>
                  <a:cubicBezTo>
                    <a:pt x="87471" y="35858"/>
                    <a:pt x="87471" y="35858"/>
                    <a:pt x="87471" y="35858"/>
                  </a:cubicBezTo>
                  <a:cubicBezTo>
                    <a:pt x="87471" y="35858"/>
                    <a:pt x="87471" y="35858"/>
                    <a:pt x="87471" y="35858"/>
                  </a:cubicBezTo>
                  <a:cubicBezTo>
                    <a:pt x="87471" y="35576"/>
                    <a:pt x="87471" y="35576"/>
                    <a:pt x="87471" y="35294"/>
                  </a:cubicBezTo>
                  <a:cubicBezTo>
                    <a:pt x="87471" y="35294"/>
                    <a:pt x="87471" y="35294"/>
                    <a:pt x="87471" y="35294"/>
                  </a:cubicBezTo>
                  <a:cubicBezTo>
                    <a:pt x="87471" y="35011"/>
                    <a:pt x="87198" y="35011"/>
                    <a:pt x="87198" y="35011"/>
                  </a:cubicBezTo>
                  <a:cubicBezTo>
                    <a:pt x="87198" y="34729"/>
                    <a:pt x="87198" y="34729"/>
                    <a:pt x="87198" y="34729"/>
                  </a:cubicBezTo>
                  <a:cubicBezTo>
                    <a:pt x="87198" y="34729"/>
                    <a:pt x="87198" y="34447"/>
                    <a:pt x="86924" y="34447"/>
                  </a:cubicBezTo>
                  <a:cubicBezTo>
                    <a:pt x="86924" y="34447"/>
                    <a:pt x="86924" y="34447"/>
                    <a:pt x="86924" y="34447"/>
                  </a:cubicBezTo>
                  <a:cubicBezTo>
                    <a:pt x="86924" y="34164"/>
                    <a:pt x="86924" y="34164"/>
                    <a:pt x="86924" y="34164"/>
                  </a:cubicBezTo>
                  <a:cubicBezTo>
                    <a:pt x="58223" y="847"/>
                    <a:pt x="58223" y="847"/>
                    <a:pt x="58223" y="847"/>
                  </a:cubicBezTo>
                  <a:cubicBezTo>
                    <a:pt x="58223" y="847"/>
                    <a:pt x="58223" y="847"/>
                    <a:pt x="57949" y="847"/>
                  </a:cubicBezTo>
                  <a:cubicBezTo>
                    <a:pt x="57949" y="564"/>
                    <a:pt x="57949" y="564"/>
                    <a:pt x="57949" y="564"/>
                  </a:cubicBezTo>
                  <a:cubicBezTo>
                    <a:pt x="57949" y="564"/>
                    <a:pt x="57949" y="564"/>
                    <a:pt x="57676" y="282"/>
                  </a:cubicBezTo>
                  <a:cubicBezTo>
                    <a:pt x="57676" y="282"/>
                    <a:pt x="57676" y="282"/>
                    <a:pt x="57676" y="282"/>
                  </a:cubicBezTo>
                  <a:cubicBezTo>
                    <a:pt x="57403" y="282"/>
                    <a:pt x="57403" y="282"/>
                    <a:pt x="57403" y="0"/>
                  </a:cubicBezTo>
                  <a:cubicBezTo>
                    <a:pt x="57129" y="0"/>
                    <a:pt x="57129" y="0"/>
                    <a:pt x="57129" y="0"/>
                  </a:cubicBezTo>
                  <a:cubicBezTo>
                    <a:pt x="57129" y="0"/>
                    <a:pt x="56856" y="0"/>
                    <a:pt x="56856" y="0"/>
                  </a:cubicBezTo>
                  <a:cubicBezTo>
                    <a:pt x="56856" y="0"/>
                    <a:pt x="56583" y="0"/>
                    <a:pt x="56583" y="0"/>
                  </a:cubicBezTo>
                  <a:cubicBezTo>
                    <a:pt x="56583" y="0"/>
                    <a:pt x="56309" y="0"/>
                    <a:pt x="56309" y="0"/>
                  </a:cubicBezTo>
                  <a:cubicBezTo>
                    <a:pt x="56309" y="0"/>
                    <a:pt x="56309" y="0"/>
                    <a:pt x="56309" y="0"/>
                  </a:cubicBezTo>
                  <a:cubicBezTo>
                    <a:pt x="6013" y="0"/>
                    <a:pt x="6013" y="0"/>
                    <a:pt x="6013" y="0"/>
                  </a:cubicBezTo>
                  <a:cubicBezTo>
                    <a:pt x="2733" y="0"/>
                    <a:pt x="0" y="2823"/>
                    <a:pt x="0" y="6211"/>
                  </a:cubicBezTo>
                  <a:cubicBezTo>
                    <a:pt x="0" y="113505"/>
                    <a:pt x="0" y="113505"/>
                    <a:pt x="0" y="113505"/>
                  </a:cubicBezTo>
                  <a:cubicBezTo>
                    <a:pt x="0" y="116894"/>
                    <a:pt x="2733" y="120000"/>
                    <a:pt x="6013" y="120000"/>
                  </a:cubicBezTo>
                  <a:cubicBezTo>
                    <a:pt x="81184" y="120000"/>
                    <a:pt x="81184" y="120000"/>
                    <a:pt x="81184" y="120000"/>
                  </a:cubicBezTo>
                  <a:cubicBezTo>
                    <a:pt x="84738" y="120000"/>
                    <a:pt x="87471" y="116894"/>
                    <a:pt x="87471" y="113505"/>
                  </a:cubicBezTo>
                  <a:cubicBezTo>
                    <a:pt x="87471" y="86682"/>
                    <a:pt x="87471" y="86682"/>
                    <a:pt x="87471" y="86682"/>
                  </a:cubicBezTo>
                  <a:cubicBezTo>
                    <a:pt x="115353" y="115482"/>
                    <a:pt x="115353" y="115482"/>
                    <a:pt x="115353" y="115482"/>
                  </a:cubicBezTo>
                  <a:cubicBezTo>
                    <a:pt x="115899" y="116047"/>
                    <a:pt x="116446" y="116047"/>
                    <a:pt x="116993" y="116047"/>
                  </a:cubicBezTo>
                  <a:cubicBezTo>
                    <a:pt x="117813" y="116047"/>
                    <a:pt x="118359" y="116047"/>
                    <a:pt x="118906" y="115482"/>
                  </a:cubicBezTo>
                  <a:cubicBezTo>
                    <a:pt x="120000" y="114352"/>
                    <a:pt x="120000" y="112658"/>
                    <a:pt x="118906" y="111529"/>
                  </a:cubicBezTo>
                  <a:close/>
                  <a:moveTo>
                    <a:pt x="92938" y="65505"/>
                  </a:moveTo>
                  <a:cubicBezTo>
                    <a:pt x="92938" y="76235"/>
                    <a:pt x="84464" y="84988"/>
                    <a:pt x="74077" y="84988"/>
                  </a:cubicBezTo>
                  <a:cubicBezTo>
                    <a:pt x="63690" y="84988"/>
                    <a:pt x="55216" y="76235"/>
                    <a:pt x="55216" y="65505"/>
                  </a:cubicBezTo>
                  <a:cubicBezTo>
                    <a:pt x="55216" y="54776"/>
                    <a:pt x="63690" y="45741"/>
                    <a:pt x="74077" y="45741"/>
                  </a:cubicBezTo>
                  <a:cubicBezTo>
                    <a:pt x="84464" y="45741"/>
                    <a:pt x="92938" y="54776"/>
                    <a:pt x="92938" y="65505"/>
                  </a:cubicBezTo>
                  <a:close/>
                  <a:moveTo>
                    <a:pt x="58769" y="9600"/>
                  </a:moveTo>
                  <a:cubicBezTo>
                    <a:pt x="79271" y="33317"/>
                    <a:pt x="79271" y="33317"/>
                    <a:pt x="79271" y="33317"/>
                  </a:cubicBezTo>
                  <a:cubicBezTo>
                    <a:pt x="59863" y="33317"/>
                    <a:pt x="59863" y="33317"/>
                    <a:pt x="59863" y="33317"/>
                  </a:cubicBezTo>
                  <a:cubicBezTo>
                    <a:pt x="59589" y="33035"/>
                    <a:pt x="58769" y="32188"/>
                    <a:pt x="58769" y="31341"/>
                  </a:cubicBezTo>
                  <a:lnTo>
                    <a:pt x="58769" y="9600"/>
                  </a:lnTo>
                  <a:close/>
                  <a:moveTo>
                    <a:pt x="81184" y="114635"/>
                  </a:moveTo>
                  <a:cubicBezTo>
                    <a:pt x="6013" y="114635"/>
                    <a:pt x="6013" y="114635"/>
                    <a:pt x="6013" y="114635"/>
                  </a:cubicBezTo>
                  <a:cubicBezTo>
                    <a:pt x="5466" y="114635"/>
                    <a:pt x="5193" y="114070"/>
                    <a:pt x="5193" y="113505"/>
                  </a:cubicBezTo>
                  <a:cubicBezTo>
                    <a:pt x="5193" y="6211"/>
                    <a:pt x="5193" y="6211"/>
                    <a:pt x="5193" y="6211"/>
                  </a:cubicBezTo>
                  <a:cubicBezTo>
                    <a:pt x="5193" y="5647"/>
                    <a:pt x="5466" y="5082"/>
                    <a:pt x="6013" y="5082"/>
                  </a:cubicBezTo>
                  <a:cubicBezTo>
                    <a:pt x="53576" y="5082"/>
                    <a:pt x="53576" y="5082"/>
                    <a:pt x="53576" y="5082"/>
                  </a:cubicBezTo>
                  <a:cubicBezTo>
                    <a:pt x="53576" y="31341"/>
                    <a:pt x="53576" y="31341"/>
                    <a:pt x="53576" y="31341"/>
                  </a:cubicBezTo>
                  <a:cubicBezTo>
                    <a:pt x="53576" y="34729"/>
                    <a:pt x="56309" y="38400"/>
                    <a:pt x="59863" y="38400"/>
                  </a:cubicBezTo>
                  <a:cubicBezTo>
                    <a:pt x="82277" y="38400"/>
                    <a:pt x="82277" y="38400"/>
                    <a:pt x="82277" y="38400"/>
                  </a:cubicBezTo>
                  <a:cubicBezTo>
                    <a:pt x="82277" y="42070"/>
                    <a:pt x="82277" y="42070"/>
                    <a:pt x="82277" y="42070"/>
                  </a:cubicBezTo>
                  <a:cubicBezTo>
                    <a:pt x="79817" y="41223"/>
                    <a:pt x="77084" y="40658"/>
                    <a:pt x="74077" y="40658"/>
                  </a:cubicBezTo>
                  <a:cubicBezTo>
                    <a:pt x="67517" y="40658"/>
                    <a:pt x="61503" y="43482"/>
                    <a:pt x="57129" y="48000"/>
                  </a:cubicBezTo>
                  <a:cubicBezTo>
                    <a:pt x="20501" y="48000"/>
                    <a:pt x="20501" y="48000"/>
                    <a:pt x="20501" y="48000"/>
                  </a:cubicBezTo>
                  <a:cubicBezTo>
                    <a:pt x="19134" y="48000"/>
                    <a:pt x="17767" y="49129"/>
                    <a:pt x="17767" y="50541"/>
                  </a:cubicBezTo>
                  <a:cubicBezTo>
                    <a:pt x="17767" y="52235"/>
                    <a:pt x="19134" y="53364"/>
                    <a:pt x="20501" y="53364"/>
                  </a:cubicBezTo>
                  <a:cubicBezTo>
                    <a:pt x="53302" y="53364"/>
                    <a:pt x="53302" y="53364"/>
                    <a:pt x="53302" y="53364"/>
                  </a:cubicBezTo>
                  <a:cubicBezTo>
                    <a:pt x="51662" y="56188"/>
                    <a:pt x="50569" y="59294"/>
                    <a:pt x="50296" y="62682"/>
                  </a:cubicBezTo>
                  <a:cubicBezTo>
                    <a:pt x="20501" y="62682"/>
                    <a:pt x="20501" y="62682"/>
                    <a:pt x="20501" y="62682"/>
                  </a:cubicBezTo>
                  <a:cubicBezTo>
                    <a:pt x="19134" y="62682"/>
                    <a:pt x="17767" y="64094"/>
                    <a:pt x="17767" y="65505"/>
                  </a:cubicBezTo>
                  <a:cubicBezTo>
                    <a:pt x="17767" y="66917"/>
                    <a:pt x="19134" y="68047"/>
                    <a:pt x="20501" y="68047"/>
                  </a:cubicBezTo>
                  <a:cubicBezTo>
                    <a:pt x="50296" y="68047"/>
                    <a:pt x="50296" y="68047"/>
                    <a:pt x="50296" y="68047"/>
                  </a:cubicBezTo>
                  <a:cubicBezTo>
                    <a:pt x="50569" y="71435"/>
                    <a:pt x="51662" y="74823"/>
                    <a:pt x="53302" y="77647"/>
                  </a:cubicBezTo>
                  <a:cubicBezTo>
                    <a:pt x="20501" y="77647"/>
                    <a:pt x="20501" y="77647"/>
                    <a:pt x="20501" y="77647"/>
                  </a:cubicBezTo>
                  <a:cubicBezTo>
                    <a:pt x="19134" y="77647"/>
                    <a:pt x="17767" y="78776"/>
                    <a:pt x="17767" y="80188"/>
                  </a:cubicBezTo>
                  <a:cubicBezTo>
                    <a:pt x="17767" y="81600"/>
                    <a:pt x="19134" y="83011"/>
                    <a:pt x="20501" y="83011"/>
                  </a:cubicBezTo>
                  <a:cubicBezTo>
                    <a:pt x="57129" y="83011"/>
                    <a:pt x="57129" y="83011"/>
                    <a:pt x="57129" y="83011"/>
                  </a:cubicBezTo>
                  <a:cubicBezTo>
                    <a:pt x="61503" y="87529"/>
                    <a:pt x="67517" y="90352"/>
                    <a:pt x="74077" y="90352"/>
                  </a:cubicBezTo>
                  <a:cubicBezTo>
                    <a:pt x="77084" y="90352"/>
                    <a:pt x="79817" y="89788"/>
                    <a:pt x="82277" y="88658"/>
                  </a:cubicBezTo>
                  <a:cubicBezTo>
                    <a:pt x="82277" y="113505"/>
                    <a:pt x="82277" y="113505"/>
                    <a:pt x="82277" y="113505"/>
                  </a:cubicBezTo>
                  <a:cubicBezTo>
                    <a:pt x="82277" y="114070"/>
                    <a:pt x="82004" y="114635"/>
                    <a:pt x="81184" y="11463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Shape 52"/>
          <p:cNvGrpSpPr/>
          <p:nvPr/>
        </p:nvGrpSpPr>
        <p:grpSpPr>
          <a:xfrm>
            <a:off x="3963989" y="1004887"/>
            <a:ext cx="254000" cy="422275"/>
            <a:chOff x="3963989" y="1004887"/>
            <a:chExt cx="254000" cy="422275"/>
          </a:xfrm>
        </p:grpSpPr>
        <p:sp>
          <p:nvSpPr>
            <p:cNvPr id="53" name="Shape 53"/>
            <p:cNvSpPr/>
            <p:nvPr/>
          </p:nvSpPr>
          <p:spPr>
            <a:xfrm>
              <a:off x="3963989" y="1004887"/>
              <a:ext cx="254000" cy="422275"/>
            </a:xfrm>
            <a:custGeom>
              <a:pathLst>
                <a:path extrusionOk="0" h="120000" w="120000">
                  <a:moveTo>
                    <a:pt x="109176" y="0"/>
                  </a:moveTo>
                  <a:cubicBezTo>
                    <a:pt x="10823" y="0"/>
                    <a:pt x="10823" y="0"/>
                    <a:pt x="10823" y="0"/>
                  </a:cubicBezTo>
                  <a:cubicBezTo>
                    <a:pt x="4705" y="0"/>
                    <a:pt x="0" y="2823"/>
                    <a:pt x="0" y="6211"/>
                  </a:cubicBezTo>
                  <a:cubicBezTo>
                    <a:pt x="0" y="113505"/>
                    <a:pt x="0" y="113505"/>
                    <a:pt x="0" y="113505"/>
                  </a:cubicBezTo>
                  <a:cubicBezTo>
                    <a:pt x="0" y="116894"/>
                    <a:pt x="4705" y="120000"/>
                    <a:pt x="10823" y="120000"/>
                  </a:cubicBezTo>
                  <a:cubicBezTo>
                    <a:pt x="109176" y="120000"/>
                    <a:pt x="109176" y="120000"/>
                    <a:pt x="109176" y="120000"/>
                  </a:cubicBezTo>
                  <a:cubicBezTo>
                    <a:pt x="115294" y="120000"/>
                    <a:pt x="120000" y="116894"/>
                    <a:pt x="120000" y="113505"/>
                  </a:cubicBezTo>
                  <a:cubicBezTo>
                    <a:pt x="120000" y="6211"/>
                    <a:pt x="120000" y="6211"/>
                    <a:pt x="120000" y="6211"/>
                  </a:cubicBezTo>
                  <a:cubicBezTo>
                    <a:pt x="120000" y="2823"/>
                    <a:pt x="115294" y="0"/>
                    <a:pt x="109176" y="0"/>
                  </a:cubicBezTo>
                  <a:close/>
                  <a:moveTo>
                    <a:pt x="111058" y="113505"/>
                  </a:moveTo>
                  <a:cubicBezTo>
                    <a:pt x="111058" y="114070"/>
                    <a:pt x="110117" y="114635"/>
                    <a:pt x="109176" y="114635"/>
                  </a:cubicBezTo>
                  <a:cubicBezTo>
                    <a:pt x="10823" y="114635"/>
                    <a:pt x="10823" y="114635"/>
                    <a:pt x="10823" y="114635"/>
                  </a:cubicBezTo>
                  <a:cubicBezTo>
                    <a:pt x="9882" y="114635"/>
                    <a:pt x="8941" y="114070"/>
                    <a:pt x="8941" y="113505"/>
                  </a:cubicBezTo>
                  <a:cubicBezTo>
                    <a:pt x="8941" y="6211"/>
                    <a:pt x="8941" y="6211"/>
                    <a:pt x="8941" y="6211"/>
                  </a:cubicBezTo>
                  <a:cubicBezTo>
                    <a:pt x="8941" y="5647"/>
                    <a:pt x="9882" y="5082"/>
                    <a:pt x="10823" y="5082"/>
                  </a:cubicBezTo>
                  <a:cubicBezTo>
                    <a:pt x="109176" y="5082"/>
                    <a:pt x="109176" y="5082"/>
                    <a:pt x="109176" y="5082"/>
                  </a:cubicBezTo>
                  <a:cubicBezTo>
                    <a:pt x="110117" y="5082"/>
                    <a:pt x="111058" y="5647"/>
                    <a:pt x="111058" y="6211"/>
                  </a:cubicBezTo>
                  <a:lnTo>
                    <a:pt x="111058" y="11350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3990976" y="1068387"/>
              <a:ext cx="200024" cy="293688"/>
            </a:xfrm>
            <a:custGeom>
              <a:pathLst>
                <a:path extrusionOk="0" h="120000" w="120000">
                  <a:moveTo>
                    <a:pt x="114059" y="0"/>
                  </a:moveTo>
                  <a:cubicBezTo>
                    <a:pt x="5346" y="0"/>
                    <a:pt x="5346" y="0"/>
                    <a:pt x="5346" y="0"/>
                  </a:cubicBezTo>
                  <a:cubicBezTo>
                    <a:pt x="2376" y="0"/>
                    <a:pt x="0" y="1632"/>
                    <a:pt x="0" y="4081"/>
                  </a:cubicBezTo>
                  <a:cubicBezTo>
                    <a:pt x="0" y="116326"/>
                    <a:pt x="0" y="116326"/>
                    <a:pt x="0" y="116326"/>
                  </a:cubicBezTo>
                  <a:cubicBezTo>
                    <a:pt x="0" y="118367"/>
                    <a:pt x="2376" y="120000"/>
                    <a:pt x="5346" y="120000"/>
                  </a:cubicBezTo>
                  <a:cubicBezTo>
                    <a:pt x="114059" y="120000"/>
                    <a:pt x="114059" y="120000"/>
                    <a:pt x="114059" y="120000"/>
                  </a:cubicBezTo>
                  <a:cubicBezTo>
                    <a:pt x="117029" y="120000"/>
                    <a:pt x="120000" y="118367"/>
                    <a:pt x="120000" y="116326"/>
                  </a:cubicBezTo>
                  <a:cubicBezTo>
                    <a:pt x="120000" y="4081"/>
                    <a:pt x="120000" y="4081"/>
                    <a:pt x="120000" y="4081"/>
                  </a:cubicBezTo>
                  <a:cubicBezTo>
                    <a:pt x="120000" y="1632"/>
                    <a:pt x="117029" y="0"/>
                    <a:pt x="114059" y="0"/>
                  </a:cubicBezTo>
                  <a:close/>
                  <a:moveTo>
                    <a:pt x="108712" y="112244"/>
                  </a:moveTo>
                  <a:cubicBezTo>
                    <a:pt x="10693" y="112244"/>
                    <a:pt x="10693" y="112244"/>
                    <a:pt x="10693" y="112244"/>
                  </a:cubicBezTo>
                  <a:cubicBezTo>
                    <a:pt x="10693" y="7755"/>
                    <a:pt x="10693" y="7755"/>
                    <a:pt x="10693" y="7755"/>
                  </a:cubicBezTo>
                  <a:cubicBezTo>
                    <a:pt x="108712" y="7755"/>
                    <a:pt x="108712" y="7755"/>
                    <a:pt x="108712" y="7755"/>
                  </a:cubicBezTo>
                  <a:lnTo>
                    <a:pt x="108712" y="11224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4075114" y="1362075"/>
              <a:ext cx="44450" cy="4603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4054476" y="1042987"/>
              <a:ext cx="71437" cy="19049"/>
            </a:xfrm>
            <a:custGeom>
              <a:pathLst>
                <a:path extrusionOk="0" h="120000" w="120000">
                  <a:moveTo>
                    <a:pt x="15211" y="120000"/>
                  </a:moveTo>
                  <a:cubicBezTo>
                    <a:pt x="104788" y="120000"/>
                    <a:pt x="104788" y="120000"/>
                    <a:pt x="104788" y="120000"/>
                  </a:cubicBezTo>
                  <a:cubicBezTo>
                    <a:pt x="113239" y="120000"/>
                    <a:pt x="120000" y="88421"/>
                    <a:pt x="120000" y="56842"/>
                  </a:cubicBezTo>
                  <a:cubicBezTo>
                    <a:pt x="120000" y="25263"/>
                    <a:pt x="113239" y="0"/>
                    <a:pt x="104788" y="0"/>
                  </a:cubicBezTo>
                  <a:cubicBezTo>
                    <a:pt x="15211" y="0"/>
                    <a:pt x="15211" y="0"/>
                    <a:pt x="15211" y="0"/>
                  </a:cubicBezTo>
                  <a:cubicBezTo>
                    <a:pt x="6760" y="0"/>
                    <a:pt x="0" y="25263"/>
                    <a:pt x="0" y="56842"/>
                  </a:cubicBezTo>
                  <a:cubicBezTo>
                    <a:pt x="0" y="88421"/>
                    <a:pt x="6760" y="120000"/>
                    <a:pt x="15211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Shape 57"/>
          <p:cNvGrpSpPr/>
          <p:nvPr/>
        </p:nvGrpSpPr>
        <p:grpSpPr>
          <a:xfrm>
            <a:off x="7080250" y="1004887"/>
            <a:ext cx="371474" cy="422275"/>
            <a:chOff x="7080250" y="1004887"/>
            <a:chExt cx="371474" cy="422275"/>
          </a:xfrm>
        </p:grpSpPr>
        <p:sp>
          <p:nvSpPr>
            <p:cNvPr id="58" name="Shape 58"/>
            <p:cNvSpPr/>
            <p:nvPr/>
          </p:nvSpPr>
          <p:spPr>
            <a:xfrm>
              <a:off x="7080250" y="1017587"/>
              <a:ext cx="371474" cy="409575"/>
            </a:xfrm>
            <a:custGeom>
              <a:pathLst>
                <a:path extrusionOk="0" h="120000" w="120000">
                  <a:moveTo>
                    <a:pt x="112903" y="0"/>
                  </a:moveTo>
                  <a:cubicBezTo>
                    <a:pt x="95806" y="0"/>
                    <a:pt x="95806" y="0"/>
                    <a:pt x="95806" y="0"/>
                  </a:cubicBezTo>
                  <a:cubicBezTo>
                    <a:pt x="94193" y="0"/>
                    <a:pt x="92903" y="1165"/>
                    <a:pt x="92903" y="2621"/>
                  </a:cubicBezTo>
                  <a:cubicBezTo>
                    <a:pt x="92903" y="4077"/>
                    <a:pt x="94193" y="5242"/>
                    <a:pt x="95806" y="5242"/>
                  </a:cubicBezTo>
                  <a:cubicBezTo>
                    <a:pt x="112903" y="5242"/>
                    <a:pt x="112903" y="5242"/>
                    <a:pt x="112903" y="5242"/>
                  </a:cubicBezTo>
                  <a:cubicBezTo>
                    <a:pt x="113548" y="5242"/>
                    <a:pt x="114193" y="5825"/>
                    <a:pt x="114193" y="6407"/>
                  </a:cubicBezTo>
                  <a:cubicBezTo>
                    <a:pt x="114193" y="113300"/>
                    <a:pt x="114193" y="113300"/>
                    <a:pt x="114193" y="113300"/>
                  </a:cubicBezTo>
                  <a:cubicBezTo>
                    <a:pt x="114193" y="114174"/>
                    <a:pt x="113548" y="114466"/>
                    <a:pt x="112903" y="114466"/>
                  </a:cubicBezTo>
                  <a:cubicBezTo>
                    <a:pt x="7096" y="114466"/>
                    <a:pt x="7096" y="114466"/>
                    <a:pt x="7096" y="114466"/>
                  </a:cubicBezTo>
                  <a:cubicBezTo>
                    <a:pt x="6451" y="114466"/>
                    <a:pt x="5806" y="114174"/>
                    <a:pt x="5806" y="113300"/>
                  </a:cubicBezTo>
                  <a:cubicBezTo>
                    <a:pt x="5806" y="6407"/>
                    <a:pt x="5806" y="6407"/>
                    <a:pt x="5806" y="6407"/>
                  </a:cubicBezTo>
                  <a:cubicBezTo>
                    <a:pt x="5806" y="5825"/>
                    <a:pt x="6451" y="5242"/>
                    <a:pt x="7096" y="5242"/>
                  </a:cubicBezTo>
                  <a:cubicBezTo>
                    <a:pt x="24193" y="5242"/>
                    <a:pt x="24193" y="5242"/>
                    <a:pt x="24193" y="5242"/>
                  </a:cubicBezTo>
                  <a:cubicBezTo>
                    <a:pt x="25806" y="5242"/>
                    <a:pt x="27096" y="4077"/>
                    <a:pt x="27096" y="2621"/>
                  </a:cubicBezTo>
                  <a:cubicBezTo>
                    <a:pt x="27096" y="1165"/>
                    <a:pt x="25806" y="0"/>
                    <a:pt x="24193" y="0"/>
                  </a:cubicBezTo>
                  <a:cubicBezTo>
                    <a:pt x="7096" y="0"/>
                    <a:pt x="7096" y="0"/>
                    <a:pt x="7096" y="0"/>
                  </a:cubicBezTo>
                  <a:cubicBezTo>
                    <a:pt x="2903" y="0"/>
                    <a:pt x="0" y="2621"/>
                    <a:pt x="0" y="6407"/>
                  </a:cubicBezTo>
                  <a:cubicBezTo>
                    <a:pt x="0" y="113300"/>
                    <a:pt x="0" y="113300"/>
                    <a:pt x="0" y="113300"/>
                  </a:cubicBezTo>
                  <a:cubicBezTo>
                    <a:pt x="0" y="117087"/>
                    <a:pt x="2903" y="120000"/>
                    <a:pt x="7096" y="120000"/>
                  </a:cubicBezTo>
                  <a:cubicBezTo>
                    <a:pt x="112903" y="120000"/>
                    <a:pt x="112903" y="120000"/>
                    <a:pt x="112903" y="120000"/>
                  </a:cubicBezTo>
                  <a:cubicBezTo>
                    <a:pt x="117096" y="120000"/>
                    <a:pt x="120000" y="117087"/>
                    <a:pt x="120000" y="113300"/>
                  </a:cubicBezTo>
                  <a:cubicBezTo>
                    <a:pt x="120000" y="6407"/>
                    <a:pt x="120000" y="6407"/>
                    <a:pt x="120000" y="6407"/>
                  </a:cubicBezTo>
                  <a:cubicBezTo>
                    <a:pt x="120000" y="2621"/>
                    <a:pt x="117096" y="0"/>
                    <a:pt x="112903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7119939" y="1055687"/>
              <a:ext cx="292100" cy="331788"/>
            </a:xfrm>
            <a:custGeom>
              <a:pathLst>
                <a:path extrusionOk="0" h="120000" w="120000">
                  <a:moveTo>
                    <a:pt x="14693" y="6846"/>
                  </a:moveTo>
                  <a:cubicBezTo>
                    <a:pt x="16734" y="6846"/>
                    <a:pt x="18367" y="5405"/>
                    <a:pt x="18367" y="3243"/>
                  </a:cubicBezTo>
                  <a:cubicBezTo>
                    <a:pt x="18367" y="1441"/>
                    <a:pt x="16734" y="0"/>
                    <a:pt x="14693" y="0"/>
                  </a:cubicBezTo>
                  <a:cubicBezTo>
                    <a:pt x="3673" y="0"/>
                    <a:pt x="3673" y="0"/>
                    <a:pt x="3673" y="0"/>
                  </a:cubicBezTo>
                  <a:cubicBezTo>
                    <a:pt x="1632" y="0"/>
                    <a:pt x="0" y="1441"/>
                    <a:pt x="0" y="3243"/>
                  </a:cubicBezTo>
                  <a:cubicBezTo>
                    <a:pt x="0" y="116756"/>
                    <a:pt x="0" y="116756"/>
                    <a:pt x="0" y="116756"/>
                  </a:cubicBezTo>
                  <a:cubicBezTo>
                    <a:pt x="0" y="118558"/>
                    <a:pt x="1632" y="120000"/>
                    <a:pt x="3673" y="120000"/>
                  </a:cubicBezTo>
                  <a:cubicBezTo>
                    <a:pt x="116326" y="120000"/>
                    <a:pt x="116326" y="120000"/>
                    <a:pt x="116326" y="120000"/>
                  </a:cubicBezTo>
                  <a:cubicBezTo>
                    <a:pt x="118367" y="120000"/>
                    <a:pt x="120000" y="118558"/>
                    <a:pt x="120000" y="116756"/>
                  </a:cubicBezTo>
                  <a:cubicBezTo>
                    <a:pt x="120000" y="3243"/>
                    <a:pt x="120000" y="3243"/>
                    <a:pt x="120000" y="3243"/>
                  </a:cubicBezTo>
                  <a:cubicBezTo>
                    <a:pt x="120000" y="1441"/>
                    <a:pt x="118367" y="0"/>
                    <a:pt x="116326" y="0"/>
                  </a:cubicBezTo>
                  <a:cubicBezTo>
                    <a:pt x="105306" y="0"/>
                    <a:pt x="105306" y="0"/>
                    <a:pt x="105306" y="0"/>
                  </a:cubicBezTo>
                  <a:cubicBezTo>
                    <a:pt x="103265" y="0"/>
                    <a:pt x="101632" y="1441"/>
                    <a:pt x="101632" y="3243"/>
                  </a:cubicBezTo>
                  <a:cubicBezTo>
                    <a:pt x="101632" y="5405"/>
                    <a:pt x="103265" y="6846"/>
                    <a:pt x="105306" y="6846"/>
                  </a:cubicBezTo>
                  <a:cubicBezTo>
                    <a:pt x="112244" y="6846"/>
                    <a:pt x="112244" y="6846"/>
                    <a:pt x="112244" y="6846"/>
                  </a:cubicBezTo>
                  <a:cubicBezTo>
                    <a:pt x="112244" y="113153"/>
                    <a:pt x="112244" y="113153"/>
                    <a:pt x="112244" y="113153"/>
                  </a:cubicBezTo>
                  <a:cubicBezTo>
                    <a:pt x="7755" y="113153"/>
                    <a:pt x="7755" y="113153"/>
                    <a:pt x="7755" y="113153"/>
                  </a:cubicBezTo>
                  <a:cubicBezTo>
                    <a:pt x="7755" y="6846"/>
                    <a:pt x="7755" y="6846"/>
                    <a:pt x="7755" y="6846"/>
                  </a:cubicBezTo>
                  <a:lnTo>
                    <a:pt x="14693" y="684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7170739" y="1004887"/>
              <a:ext cx="188913" cy="95250"/>
            </a:xfrm>
            <a:custGeom>
              <a:pathLst>
                <a:path extrusionOk="0" h="120000" w="120000">
                  <a:moveTo>
                    <a:pt x="18315" y="120000"/>
                  </a:moveTo>
                  <a:cubicBezTo>
                    <a:pt x="101684" y="120000"/>
                    <a:pt x="101684" y="120000"/>
                    <a:pt x="101684" y="120000"/>
                  </a:cubicBezTo>
                  <a:cubicBezTo>
                    <a:pt x="112421" y="120000"/>
                    <a:pt x="120000" y="105154"/>
                    <a:pt x="120000" y="84123"/>
                  </a:cubicBezTo>
                  <a:cubicBezTo>
                    <a:pt x="120000" y="11134"/>
                    <a:pt x="120000" y="11134"/>
                    <a:pt x="120000" y="11134"/>
                  </a:cubicBezTo>
                  <a:cubicBezTo>
                    <a:pt x="120000" y="4948"/>
                    <a:pt x="116842" y="0"/>
                    <a:pt x="113684" y="0"/>
                  </a:cubicBezTo>
                  <a:cubicBezTo>
                    <a:pt x="6315" y="0"/>
                    <a:pt x="6315" y="0"/>
                    <a:pt x="6315" y="0"/>
                  </a:cubicBezTo>
                  <a:cubicBezTo>
                    <a:pt x="3157" y="0"/>
                    <a:pt x="0" y="4948"/>
                    <a:pt x="0" y="11134"/>
                  </a:cubicBezTo>
                  <a:cubicBezTo>
                    <a:pt x="0" y="84123"/>
                    <a:pt x="0" y="84123"/>
                    <a:pt x="0" y="84123"/>
                  </a:cubicBezTo>
                  <a:cubicBezTo>
                    <a:pt x="0" y="105154"/>
                    <a:pt x="7578" y="120000"/>
                    <a:pt x="18315" y="120000"/>
                  </a:cubicBezTo>
                  <a:close/>
                  <a:moveTo>
                    <a:pt x="12000" y="22268"/>
                  </a:moveTo>
                  <a:cubicBezTo>
                    <a:pt x="108000" y="22268"/>
                    <a:pt x="108000" y="22268"/>
                    <a:pt x="108000" y="22268"/>
                  </a:cubicBezTo>
                  <a:cubicBezTo>
                    <a:pt x="108000" y="84123"/>
                    <a:pt x="108000" y="84123"/>
                    <a:pt x="108000" y="84123"/>
                  </a:cubicBezTo>
                  <a:cubicBezTo>
                    <a:pt x="108000" y="92783"/>
                    <a:pt x="106105" y="96494"/>
                    <a:pt x="101684" y="96494"/>
                  </a:cubicBezTo>
                  <a:cubicBezTo>
                    <a:pt x="18315" y="96494"/>
                    <a:pt x="18315" y="96494"/>
                    <a:pt x="18315" y="96494"/>
                  </a:cubicBezTo>
                  <a:cubicBezTo>
                    <a:pt x="13894" y="96494"/>
                    <a:pt x="12000" y="92783"/>
                    <a:pt x="12000" y="84123"/>
                  </a:cubicBezTo>
                  <a:lnTo>
                    <a:pt x="12000" y="2226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7185025" y="1200150"/>
              <a:ext cx="161925" cy="17462"/>
            </a:xfrm>
            <a:custGeom>
              <a:pathLst>
                <a:path extrusionOk="0" h="120000" w="120000">
                  <a:moveTo>
                    <a:pt x="6666" y="120000"/>
                  </a:moveTo>
                  <a:cubicBezTo>
                    <a:pt x="113333" y="120000"/>
                    <a:pt x="113333" y="120000"/>
                    <a:pt x="113333" y="120000"/>
                  </a:cubicBezTo>
                  <a:cubicBezTo>
                    <a:pt x="117037" y="120000"/>
                    <a:pt x="120000" y="94736"/>
                    <a:pt x="120000" y="63157"/>
                  </a:cubicBezTo>
                  <a:cubicBezTo>
                    <a:pt x="120000" y="25263"/>
                    <a:pt x="117037" y="0"/>
                    <a:pt x="113333" y="0"/>
                  </a:cubicBezTo>
                  <a:cubicBezTo>
                    <a:pt x="6666" y="0"/>
                    <a:pt x="6666" y="0"/>
                    <a:pt x="6666" y="0"/>
                  </a:cubicBezTo>
                  <a:cubicBezTo>
                    <a:pt x="2962" y="0"/>
                    <a:pt x="0" y="25263"/>
                    <a:pt x="0" y="63157"/>
                  </a:cubicBezTo>
                  <a:cubicBezTo>
                    <a:pt x="0" y="94736"/>
                    <a:pt x="2962" y="120000"/>
                    <a:pt x="6666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7185025" y="1147762"/>
              <a:ext cx="161925" cy="17462"/>
            </a:xfrm>
            <a:custGeom>
              <a:pathLst>
                <a:path extrusionOk="0" h="120000" w="120000">
                  <a:moveTo>
                    <a:pt x="6666" y="120000"/>
                  </a:moveTo>
                  <a:cubicBezTo>
                    <a:pt x="113333" y="120000"/>
                    <a:pt x="113333" y="120000"/>
                    <a:pt x="113333" y="120000"/>
                  </a:cubicBezTo>
                  <a:cubicBezTo>
                    <a:pt x="117037" y="120000"/>
                    <a:pt x="120000" y="93333"/>
                    <a:pt x="120000" y="60000"/>
                  </a:cubicBezTo>
                  <a:cubicBezTo>
                    <a:pt x="120000" y="26666"/>
                    <a:pt x="117037" y="0"/>
                    <a:pt x="113333" y="0"/>
                  </a:cubicBezTo>
                  <a:cubicBezTo>
                    <a:pt x="6666" y="0"/>
                    <a:pt x="6666" y="0"/>
                    <a:pt x="6666" y="0"/>
                  </a:cubicBezTo>
                  <a:cubicBezTo>
                    <a:pt x="2962" y="0"/>
                    <a:pt x="0" y="26666"/>
                    <a:pt x="0" y="60000"/>
                  </a:cubicBezTo>
                  <a:cubicBezTo>
                    <a:pt x="0" y="93333"/>
                    <a:pt x="2962" y="120000"/>
                    <a:pt x="6666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7185025" y="1252537"/>
              <a:ext cx="161925" cy="17462"/>
            </a:xfrm>
            <a:custGeom>
              <a:pathLst>
                <a:path extrusionOk="0" h="120000" w="120000">
                  <a:moveTo>
                    <a:pt x="6666" y="120000"/>
                  </a:moveTo>
                  <a:cubicBezTo>
                    <a:pt x="113333" y="120000"/>
                    <a:pt x="113333" y="120000"/>
                    <a:pt x="113333" y="120000"/>
                  </a:cubicBezTo>
                  <a:cubicBezTo>
                    <a:pt x="117037" y="120000"/>
                    <a:pt x="120000" y="93333"/>
                    <a:pt x="120000" y="60000"/>
                  </a:cubicBezTo>
                  <a:cubicBezTo>
                    <a:pt x="120000" y="26666"/>
                    <a:pt x="117037" y="0"/>
                    <a:pt x="113333" y="0"/>
                  </a:cubicBezTo>
                  <a:cubicBezTo>
                    <a:pt x="6666" y="0"/>
                    <a:pt x="6666" y="0"/>
                    <a:pt x="6666" y="0"/>
                  </a:cubicBezTo>
                  <a:cubicBezTo>
                    <a:pt x="2962" y="0"/>
                    <a:pt x="0" y="26666"/>
                    <a:pt x="0" y="60000"/>
                  </a:cubicBezTo>
                  <a:cubicBezTo>
                    <a:pt x="0" y="93333"/>
                    <a:pt x="2962" y="120000"/>
                    <a:pt x="6666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7185025" y="1303337"/>
              <a:ext cx="161925" cy="19049"/>
            </a:xfrm>
            <a:custGeom>
              <a:pathLst>
                <a:path extrusionOk="0" h="120000" w="120000">
                  <a:moveTo>
                    <a:pt x="6666" y="120000"/>
                  </a:moveTo>
                  <a:cubicBezTo>
                    <a:pt x="113333" y="120000"/>
                    <a:pt x="113333" y="120000"/>
                    <a:pt x="113333" y="120000"/>
                  </a:cubicBezTo>
                  <a:cubicBezTo>
                    <a:pt x="117037" y="120000"/>
                    <a:pt x="120000" y="94736"/>
                    <a:pt x="120000" y="56842"/>
                  </a:cubicBezTo>
                  <a:cubicBezTo>
                    <a:pt x="120000" y="25263"/>
                    <a:pt x="117037" y="0"/>
                    <a:pt x="113333" y="0"/>
                  </a:cubicBezTo>
                  <a:cubicBezTo>
                    <a:pt x="6666" y="0"/>
                    <a:pt x="6666" y="0"/>
                    <a:pt x="6666" y="0"/>
                  </a:cubicBezTo>
                  <a:cubicBezTo>
                    <a:pt x="2962" y="0"/>
                    <a:pt x="0" y="25263"/>
                    <a:pt x="0" y="56842"/>
                  </a:cubicBezTo>
                  <a:cubicBezTo>
                    <a:pt x="0" y="94736"/>
                    <a:pt x="2962" y="120000"/>
                    <a:pt x="6666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Shape 65"/>
          <p:cNvGrpSpPr/>
          <p:nvPr/>
        </p:nvGrpSpPr>
        <p:grpSpPr>
          <a:xfrm>
            <a:off x="7888289" y="1004887"/>
            <a:ext cx="554037" cy="422275"/>
            <a:chOff x="7888289" y="1004887"/>
            <a:chExt cx="554037" cy="422275"/>
          </a:xfrm>
        </p:grpSpPr>
        <p:sp>
          <p:nvSpPr>
            <p:cNvPr id="66" name="Shape 66"/>
            <p:cNvSpPr/>
            <p:nvPr/>
          </p:nvSpPr>
          <p:spPr>
            <a:xfrm>
              <a:off x="8345489" y="1004887"/>
              <a:ext cx="58738" cy="38258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5172" y="120000"/>
                    <a:pt x="120000" y="116571"/>
                    <a:pt x="120000" y="110961"/>
                  </a:cubicBezTo>
                  <a:cubicBezTo>
                    <a:pt x="120000" y="2805"/>
                    <a:pt x="120000" y="2805"/>
                    <a:pt x="120000" y="2805"/>
                  </a:cubicBezTo>
                  <a:cubicBezTo>
                    <a:pt x="120000" y="1246"/>
                    <a:pt x="111724" y="0"/>
                    <a:pt x="99310" y="0"/>
                  </a:cubicBezTo>
                  <a:cubicBezTo>
                    <a:pt x="88965" y="0"/>
                    <a:pt x="80689" y="1246"/>
                    <a:pt x="80689" y="2805"/>
                  </a:cubicBezTo>
                  <a:cubicBezTo>
                    <a:pt x="80689" y="110961"/>
                    <a:pt x="80689" y="110961"/>
                    <a:pt x="80689" y="110961"/>
                  </a:cubicBezTo>
                  <a:cubicBezTo>
                    <a:pt x="80689" y="111896"/>
                    <a:pt x="80689" y="114077"/>
                    <a:pt x="60000" y="114077"/>
                  </a:cubicBezTo>
                  <a:cubicBezTo>
                    <a:pt x="53793" y="114077"/>
                    <a:pt x="37241" y="114077"/>
                    <a:pt x="37241" y="110961"/>
                  </a:cubicBezTo>
                  <a:cubicBezTo>
                    <a:pt x="37241" y="2805"/>
                    <a:pt x="37241" y="2805"/>
                    <a:pt x="37241" y="2805"/>
                  </a:cubicBezTo>
                  <a:cubicBezTo>
                    <a:pt x="37241" y="1246"/>
                    <a:pt x="28965" y="0"/>
                    <a:pt x="18620" y="0"/>
                  </a:cubicBezTo>
                  <a:cubicBezTo>
                    <a:pt x="8275" y="0"/>
                    <a:pt x="0" y="1246"/>
                    <a:pt x="0" y="2805"/>
                  </a:cubicBezTo>
                  <a:cubicBezTo>
                    <a:pt x="0" y="110961"/>
                    <a:pt x="0" y="110961"/>
                    <a:pt x="0" y="110961"/>
                  </a:cubicBezTo>
                  <a:cubicBezTo>
                    <a:pt x="0" y="116883"/>
                    <a:pt x="28965" y="120000"/>
                    <a:pt x="60000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7942264" y="1147762"/>
              <a:ext cx="147638" cy="134938"/>
            </a:xfrm>
            <a:custGeom>
              <a:pathLst>
                <a:path extrusionOk="0" h="120000" w="120000">
                  <a:moveTo>
                    <a:pt x="112751" y="0"/>
                  </a:moveTo>
                  <a:cubicBezTo>
                    <a:pt x="7248" y="0"/>
                    <a:pt x="7248" y="0"/>
                    <a:pt x="7248" y="0"/>
                  </a:cubicBezTo>
                  <a:cubicBezTo>
                    <a:pt x="3221" y="0"/>
                    <a:pt x="0" y="3529"/>
                    <a:pt x="0" y="7941"/>
                  </a:cubicBezTo>
                  <a:cubicBezTo>
                    <a:pt x="0" y="112058"/>
                    <a:pt x="0" y="112058"/>
                    <a:pt x="0" y="112058"/>
                  </a:cubicBezTo>
                  <a:cubicBezTo>
                    <a:pt x="0" y="116470"/>
                    <a:pt x="3221" y="120000"/>
                    <a:pt x="7248" y="120000"/>
                  </a:cubicBezTo>
                  <a:cubicBezTo>
                    <a:pt x="112751" y="120000"/>
                    <a:pt x="112751" y="120000"/>
                    <a:pt x="112751" y="120000"/>
                  </a:cubicBezTo>
                  <a:cubicBezTo>
                    <a:pt x="116778" y="120000"/>
                    <a:pt x="120000" y="116470"/>
                    <a:pt x="120000" y="112058"/>
                  </a:cubicBezTo>
                  <a:cubicBezTo>
                    <a:pt x="120000" y="7941"/>
                    <a:pt x="120000" y="7941"/>
                    <a:pt x="120000" y="7941"/>
                  </a:cubicBezTo>
                  <a:cubicBezTo>
                    <a:pt x="120000" y="3529"/>
                    <a:pt x="116778" y="0"/>
                    <a:pt x="112751" y="0"/>
                  </a:cubicBezTo>
                  <a:close/>
                  <a:moveTo>
                    <a:pt x="105503" y="104117"/>
                  </a:moveTo>
                  <a:cubicBezTo>
                    <a:pt x="14496" y="104117"/>
                    <a:pt x="14496" y="104117"/>
                    <a:pt x="14496" y="104117"/>
                  </a:cubicBezTo>
                  <a:cubicBezTo>
                    <a:pt x="14496" y="15882"/>
                    <a:pt x="14496" y="15882"/>
                    <a:pt x="14496" y="15882"/>
                  </a:cubicBezTo>
                  <a:cubicBezTo>
                    <a:pt x="105503" y="15882"/>
                    <a:pt x="105503" y="15882"/>
                    <a:pt x="105503" y="15882"/>
                  </a:cubicBezTo>
                  <a:lnTo>
                    <a:pt x="105503" y="10411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7942264" y="1042987"/>
              <a:ext cx="330200" cy="71437"/>
            </a:xfrm>
            <a:custGeom>
              <a:pathLst>
                <a:path extrusionOk="0" h="120000" w="120000">
                  <a:moveTo>
                    <a:pt x="116396" y="0"/>
                  </a:moveTo>
                  <a:cubicBezTo>
                    <a:pt x="3243" y="0"/>
                    <a:pt x="3243" y="0"/>
                    <a:pt x="3243" y="0"/>
                  </a:cubicBezTo>
                  <a:cubicBezTo>
                    <a:pt x="1441" y="0"/>
                    <a:pt x="0" y="6760"/>
                    <a:pt x="0" y="15211"/>
                  </a:cubicBezTo>
                  <a:cubicBezTo>
                    <a:pt x="0" y="104788"/>
                    <a:pt x="0" y="104788"/>
                    <a:pt x="0" y="104788"/>
                  </a:cubicBezTo>
                  <a:cubicBezTo>
                    <a:pt x="0" y="113239"/>
                    <a:pt x="1441" y="120000"/>
                    <a:pt x="3243" y="120000"/>
                  </a:cubicBezTo>
                  <a:cubicBezTo>
                    <a:pt x="116396" y="120000"/>
                    <a:pt x="116396" y="120000"/>
                    <a:pt x="116396" y="120000"/>
                  </a:cubicBezTo>
                  <a:cubicBezTo>
                    <a:pt x="118198" y="120000"/>
                    <a:pt x="120000" y="113239"/>
                    <a:pt x="120000" y="104788"/>
                  </a:cubicBezTo>
                  <a:cubicBezTo>
                    <a:pt x="120000" y="15211"/>
                    <a:pt x="120000" y="15211"/>
                    <a:pt x="120000" y="15211"/>
                  </a:cubicBezTo>
                  <a:cubicBezTo>
                    <a:pt x="120000" y="6760"/>
                    <a:pt x="118198" y="0"/>
                    <a:pt x="116396" y="0"/>
                  </a:cubicBezTo>
                  <a:close/>
                  <a:moveTo>
                    <a:pt x="113153" y="87887"/>
                  </a:moveTo>
                  <a:cubicBezTo>
                    <a:pt x="6486" y="87887"/>
                    <a:pt x="6486" y="87887"/>
                    <a:pt x="6486" y="87887"/>
                  </a:cubicBezTo>
                  <a:cubicBezTo>
                    <a:pt x="6486" y="32112"/>
                    <a:pt x="6486" y="32112"/>
                    <a:pt x="6486" y="32112"/>
                  </a:cubicBezTo>
                  <a:cubicBezTo>
                    <a:pt x="113153" y="32112"/>
                    <a:pt x="113153" y="32112"/>
                    <a:pt x="113153" y="32112"/>
                  </a:cubicBezTo>
                  <a:lnTo>
                    <a:pt x="113153" y="8788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8123239" y="1147762"/>
              <a:ext cx="149225" cy="17462"/>
            </a:xfrm>
            <a:custGeom>
              <a:pathLst>
                <a:path extrusionOk="0" h="120000" w="120000">
                  <a:moveTo>
                    <a:pt x="112000" y="0"/>
                  </a:moveTo>
                  <a:cubicBezTo>
                    <a:pt x="7200" y="0"/>
                    <a:pt x="7200" y="0"/>
                    <a:pt x="7200" y="0"/>
                  </a:cubicBezTo>
                  <a:cubicBezTo>
                    <a:pt x="3200" y="0"/>
                    <a:pt x="0" y="26666"/>
                    <a:pt x="0" y="60000"/>
                  </a:cubicBezTo>
                  <a:cubicBezTo>
                    <a:pt x="0" y="93333"/>
                    <a:pt x="3200" y="120000"/>
                    <a:pt x="7200" y="120000"/>
                  </a:cubicBezTo>
                  <a:cubicBezTo>
                    <a:pt x="112000" y="120000"/>
                    <a:pt x="112000" y="120000"/>
                    <a:pt x="112000" y="120000"/>
                  </a:cubicBezTo>
                  <a:cubicBezTo>
                    <a:pt x="116000" y="120000"/>
                    <a:pt x="120000" y="93333"/>
                    <a:pt x="120000" y="60000"/>
                  </a:cubicBezTo>
                  <a:cubicBezTo>
                    <a:pt x="120000" y="26666"/>
                    <a:pt x="116000" y="0"/>
                    <a:pt x="112000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8123239" y="1185862"/>
              <a:ext cx="149225" cy="19049"/>
            </a:xfrm>
            <a:custGeom>
              <a:pathLst>
                <a:path extrusionOk="0" h="120000" w="120000">
                  <a:moveTo>
                    <a:pt x="112000" y="0"/>
                  </a:moveTo>
                  <a:cubicBezTo>
                    <a:pt x="7200" y="0"/>
                    <a:pt x="7200" y="0"/>
                    <a:pt x="7200" y="0"/>
                  </a:cubicBezTo>
                  <a:cubicBezTo>
                    <a:pt x="3200" y="0"/>
                    <a:pt x="0" y="25263"/>
                    <a:pt x="0" y="56842"/>
                  </a:cubicBezTo>
                  <a:cubicBezTo>
                    <a:pt x="0" y="94736"/>
                    <a:pt x="3200" y="120000"/>
                    <a:pt x="7200" y="120000"/>
                  </a:cubicBezTo>
                  <a:cubicBezTo>
                    <a:pt x="112000" y="120000"/>
                    <a:pt x="112000" y="120000"/>
                    <a:pt x="112000" y="120000"/>
                  </a:cubicBezTo>
                  <a:cubicBezTo>
                    <a:pt x="116000" y="120000"/>
                    <a:pt x="120000" y="94736"/>
                    <a:pt x="120000" y="56842"/>
                  </a:cubicBezTo>
                  <a:cubicBezTo>
                    <a:pt x="120000" y="25263"/>
                    <a:pt x="116000" y="0"/>
                    <a:pt x="112000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8123239" y="1225550"/>
              <a:ext cx="149225" cy="19049"/>
            </a:xfrm>
            <a:custGeom>
              <a:pathLst>
                <a:path extrusionOk="0" h="120000" w="120000">
                  <a:moveTo>
                    <a:pt x="112000" y="0"/>
                  </a:moveTo>
                  <a:cubicBezTo>
                    <a:pt x="7200" y="0"/>
                    <a:pt x="7200" y="0"/>
                    <a:pt x="7200" y="0"/>
                  </a:cubicBezTo>
                  <a:cubicBezTo>
                    <a:pt x="3200" y="0"/>
                    <a:pt x="0" y="31578"/>
                    <a:pt x="0" y="63157"/>
                  </a:cubicBezTo>
                  <a:cubicBezTo>
                    <a:pt x="0" y="94736"/>
                    <a:pt x="3200" y="120000"/>
                    <a:pt x="7200" y="120000"/>
                  </a:cubicBezTo>
                  <a:cubicBezTo>
                    <a:pt x="112000" y="120000"/>
                    <a:pt x="112000" y="120000"/>
                    <a:pt x="112000" y="120000"/>
                  </a:cubicBezTo>
                  <a:cubicBezTo>
                    <a:pt x="116000" y="120000"/>
                    <a:pt x="120000" y="94736"/>
                    <a:pt x="120000" y="63157"/>
                  </a:cubicBezTo>
                  <a:cubicBezTo>
                    <a:pt x="120000" y="31578"/>
                    <a:pt x="116000" y="0"/>
                    <a:pt x="112000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8123239" y="1265237"/>
              <a:ext cx="149225" cy="17462"/>
            </a:xfrm>
            <a:custGeom>
              <a:pathLst>
                <a:path extrusionOk="0" h="120000" w="120000">
                  <a:moveTo>
                    <a:pt x="112000" y="0"/>
                  </a:moveTo>
                  <a:cubicBezTo>
                    <a:pt x="7200" y="0"/>
                    <a:pt x="7200" y="0"/>
                    <a:pt x="7200" y="0"/>
                  </a:cubicBezTo>
                  <a:cubicBezTo>
                    <a:pt x="3200" y="0"/>
                    <a:pt x="0" y="26666"/>
                    <a:pt x="0" y="60000"/>
                  </a:cubicBezTo>
                  <a:cubicBezTo>
                    <a:pt x="0" y="93333"/>
                    <a:pt x="3200" y="120000"/>
                    <a:pt x="7200" y="120000"/>
                  </a:cubicBezTo>
                  <a:cubicBezTo>
                    <a:pt x="112000" y="120000"/>
                    <a:pt x="112000" y="120000"/>
                    <a:pt x="112000" y="120000"/>
                  </a:cubicBezTo>
                  <a:cubicBezTo>
                    <a:pt x="116000" y="120000"/>
                    <a:pt x="120000" y="93333"/>
                    <a:pt x="120000" y="60000"/>
                  </a:cubicBezTo>
                  <a:cubicBezTo>
                    <a:pt x="120000" y="26666"/>
                    <a:pt x="116000" y="0"/>
                    <a:pt x="112000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8123239" y="1303337"/>
              <a:ext cx="149225" cy="19049"/>
            </a:xfrm>
            <a:custGeom>
              <a:pathLst>
                <a:path extrusionOk="0" h="120000" w="120000">
                  <a:moveTo>
                    <a:pt x="112000" y="0"/>
                  </a:moveTo>
                  <a:cubicBezTo>
                    <a:pt x="7200" y="0"/>
                    <a:pt x="7200" y="0"/>
                    <a:pt x="7200" y="0"/>
                  </a:cubicBezTo>
                  <a:cubicBezTo>
                    <a:pt x="3200" y="0"/>
                    <a:pt x="0" y="25263"/>
                    <a:pt x="0" y="56842"/>
                  </a:cubicBezTo>
                  <a:cubicBezTo>
                    <a:pt x="0" y="94736"/>
                    <a:pt x="3200" y="120000"/>
                    <a:pt x="7200" y="120000"/>
                  </a:cubicBezTo>
                  <a:cubicBezTo>
                    <a:pt x="112000" y="120000"/>
                    <a:pt x="112000" y="120000"/>
                    <a:pt x="112000" y="120000"/>
                  </a:cubicBezTo>
                  <a:cubicBezTo>
                    <a:pt x="116000" y="120000"/>
                    <a:pt x="120000" y="94736"/>
                    <a:pt x="120000" y="56842"/>
                  </a:cubicBezTo>
                  <a:cubicBezTo>
                    <a:pt x="120000" y="25263"/>
                    <a:pt x="116000" y="0"/>
                    <a:pt x="112000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7942264" y="1303337"/>
              <a:ext cx="147638" cy="19049"/>
            </a:xfrm>
            <a:custGeom>
              <a:pathLst>
                <a:path extrusionOk="0" h="120000" w="120000">
                  <a:moveTo>
                    <a:pt x="112751" y="0"/>
                  </a:moveTo>
                  <a:cubicBezTo>
                    <a:pt x="7248" y="0"/>
                    <a:pt x="7248" y="0"/>
                    <a:pt x="7248" y="0"/>
                  </a:cubicBezTo>
                  <a:cubicBezTo>
                    <a:pt x="3221" y="0"/>
                    <a:pt x="0" y="25263"/>
                    <a:pt x="0" y="56842"/>
                  </a:cubicBezTo>
                  <a:cubicBezTo>
                    <a:pt x="0" y="94736"/>
                    <a:pt x="3221" y="120000"/>
                    <a:pt x="7248" y="120000"/>
                  </a:cubicBezTo>
                  <a:cubicBezTo>
                    <a:pt x="112751" y="120000"/>
                    <a:pt x="112751" y="120000"/>
                    <a:pt x="112751" y="120000"/>
                  </a:cubicBezTo>
                  <a:cubicBezTo>
                    <a:pt x="116778" y="120000"/>
                    <a:pt x="120000" y="94736"/>
                    <a:pt x="120000" y="56842"/>
                  </a:cubicBezTo>
                  <a:cubicBezTo>
                    <a:pt x="120000" y="25263"/>
                    <a:pt x="116778" y="0"/>
                    <a:pt x="112751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8123239" y="1343025"/>
              <a:ext cx="149225" cy="19049"/>
            </a:xfrm>
            <a:custGeom>
              <a:pathLst>
                <a:path extrusionOk="0" h="120000" w="120000">
                  <a:moveTo>
                    <a:pt x="112000" y="0"/>
                  </a:moveTo>
                  <a:cubicBezTo>
                    <a:pt x="7200" y="0"/>
                    <a:pt x="7200" y="0"/>
                    <a:pt x="7200" y="0"/>
                  </a:cubicBezTo>
                  <a:cubicBezTo>
                    <a:pt x="3200" y="0"/>
                    <a:pt x="0" y="25263"/>
                    <a:pt x="0" y="63157"/>
                  </a:cubicBezTo>
                  <a:cubicBezTo>
                    <a:pt x="0" y="94736"/>
                    <a:pt x="3200" y="120000"/>
                    <a:pt x="7200" y="120000"/>
                  </a:cubicBezTo>
                  <a:cubicBezTo>
                    <a:pt x="112000" y="120000"/>
                    <a:pt x="112000" y="120000"/>
                    <a:pt x="112000" y="120000"/>
                  </a:cubicBezTo>
                  <a:cubicBezTo>
                    <a:pt x="116000" y="120000"/>
                    <a:pt x="120000" y="94736"/>
                    <a:pt x="120000" y="63157"/>
                  </a:cubicBezTo>
                  <a:cubicBezTo>
                    <a:pt x="120000" y="25263"/>
                    <a:pt x="116000" y="0"/>
                    <a:pt x="112000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7942264" y="1343025"/>
              <a:ext cx="147638" cy="19049"/>
            </a:xfrm>
            <a:custGeom>
              <a:pathLst>
                <a:path extrusionOk="0" h="120000" w="120000">
                  <a:moveTo>
                    <a:pt x="112751" y="0"/>
                  </a:moveTo>
                  <a:cubicBezTo>
                    <a:pt x="7248" y="0"/>
                    <a:pt x="7248" y="0"/>
                    <a:pt x="7248" y="0"/>
                  </a:cubicBezTo>
                  <a:cubicBezTo>
                    <a:pt x="3221" y="0"/>
                    <a:pt x="0" y="25263"/>
                    <a:pt x="0" y="63157"/>
                  </a:cubicBezTo>
                  <a:cubicBezTo>
                    <a:pt x="0" y="94736"/>
                    <a:pt x="3221" y="120000"/>
                    <a:pt x="7248" y="120000"/>
                  </a:cubicBezTo>
                  <a:cubicBezTo>
                    <a:pt x="112751" y="120000"/>
                    <a:pt x="112751" y="120000"/>
                    <a:pt x="112751" y="120000"/>
                  </a:cubicBezTo>
                  <a:cubicBezTo>
                    <a:pt x="116778" y="120000"/>
                    <a:pt x="120000" y="94736"/>
                    <a:pt x="120000" y="63157"/>
                  </a:cubicBezTo>
                  <a:cubicBezTo>
                    <a:pt x="120000" y="25263"/>
                    <a:pt x="116778" y="0"/>
                    <a:pt x="112751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7888289" y="1004887"/>
              <a:ext cx="554037" cy="422275"/>
            </a:xfrm>
            <a:custGeom>
              <a:pathLst>
                <a:path extrusionOk="0" h="120000" w="120000">
                  <a:moveTo>
                    <a:pt x="118057" y="0"/>
                  </a:moveTo>
                  <a:cubicBezTo>
                    <a:pt x="116762" y="0"/>
                    <a:pt x="115899" y="1129"/>
                    <a:pt x="115899" y="2541"/>
                  </a:cubicBezTo>
                  <a:cubicBezTo>
                    <a:pt x="115899" y="100517"/>
                    <a:pt x="115899" y="100517"/>
                    <a:pt x="115899" y="100517"/>
                  </a:cubicBezTo>
                  <a:cubicBezTo>
                    <a:pt x="115899" y="108423"/>
                    <a:pt x="111151" y="114635"/>
                    <a:pt x="105323" y="114635"/>
                  </a:cubicBezTo>
                  <a:cubicBezTo>
                    <a:pt x="99280" y="114635"/>
                    <a:pt x="94532" y="108423"/>
                    <a:pt x="94532" y="100517"/>
                  </a:cubicBezTo>
                  <a:cubicBezTo>
                    <a:pt x="94532" y="2541"/>
                    <a:pt x="94532" y="2541"/>
                    <a:pt x="94532" y="2541"/>
                  </a:cubicBezTo>
                  <a:cubicBezTo>
                    <a:pt x="94532" y="1129"/>
                    <a:pt x="93669" y="0"/>
                    <a:pt x="92589" y="0"/>
                  </a:cubicBezTo>
                  <a:cubicBezTo>
                    <a:pt x="1942" y="0"/>
                    <a:pt x="1942" y="0"/>
                    <a:pt x="1942" y="0"/>
                  </a:cubicBezTo>
                  <a:cubicBezTo>
                    <a:pt x="863" y="0"/>
                    <a:pt x="0" y="1129"/>
                    <a:pt x="0" y="2541"/>
                  </a:cubicBezTo>
                  <a:cubicBezTo>
                    <a:pt x="0" y="100517"/>
                    <a:pt x="0" y="100517"/>
                    <a:pt x="0" y="100517"/>
                  </a:cubicBezTo>
                  <a:cubicBezTo>
                    <a:pt x="0" y="111247"/>
                    <a:pt x="6690" y="120000"/>
                    <a:pt x="14676" y="120000"/>
                  </a:cubicBezTo>
                  <a:cubicBezTo>
                    <a:pt x="105323" y="120000"/>
                    <a:pt x="105323" y="120000"/>
                    <a:pt x="105323" y="120000"/>
                  </a:cubicBezTo>
                  <a:cubicBezTo>
                    <a:pt x="105323" y="120000"/>
                    <a:pt x="105323" y="120000"/>
                    <a:pt x="105323" y="120000"/>
                  </a:cubicBezTo>
                  <a:cubicBezTo>
                    <a:pt x="105323" y="120000"/>
                    <a:pt x="105323" y="120000"/>
                    <a:pt x="105323" y="120000"/>
                  </a:cubicBezTo>
                  <a:cubicBezTo>
                    <a:pt x="113309" y="119717"/>
                    <a:pt x="120000" y="111247"/>
                    <a:pt x="120000" y="100517"/>
                  </a:cubicBezTo>
                  <a:cubicBezTo>
                    <a:pt x="120000" y="2541"/>
                    <a:pt x="120000" y="2541"/>
                    <a:pt x="120000" y="2541"/>
                  </a:cubicBezTo>
                  <a:cubicBezTo>
                    <a:pt x="120000" y="1129"/>
                    <a:pt x="119136" y="0"/>
                    <a:pt x="118057" y="0"/>
                  </a:cubicBezTo>
                  <a:close/>
                  <a:moveTo>
                    <a:pt x="95179" y="114635"/>
                  </a:moveTo>
                  <a:cubicBezTo>
                    <a:pt x="14676" y="114635"/>
                    <a:pt x="14676" y="114635"/>
                    <a:pt x="14676" y="114635"/>
                  </a:cubicBezTo>
                  <a:cubicBezTo>
                    <a:pt x="8848" y="114635"/>
                    <a:pt x="4100" y="108423"/>
                    <a:pt x="4100" y="100517"/>
                  </a:cubicBezTo>
                  <a:cubicBezTo>
                    <a:pt x="4100" y="5082"/>
                    <a:pt x="4100" y="5082"/>
                    <a:pt x="4100" y="5082"/>
                  </a:cubicBezTo>
                  <a:cubicBezTo>
                    <a:pt x="90431" y="5082"/>
                    <a:pt x="90431" y="5082"/>
                    <a:pt x="90431" y="5082"/>
                  </a:cubicBezTo>
                  <a:cubicBezTo>
                    <a:pt x="90431" y="100517"/>
                    <a:pt x="90431" y="100517"/>
                    <a:pt x="90431" y="100517"/>
                  </a:cubicBezTo>
                  <a:cubicBezTo>
                    <a:pt x="90431" y="100800"/>
                    <a:pt x="90431" y="101364"/>
                    <a:pt x="90431" y="101647"/>
                  </a:cubicBezTo>
                  <a:cubicBezTo>
                    <a:pt x="90431" y="101647"/>
                    <a:pt x="90647" y="101929"/>
                    <a:pt x="90647" y="101929"/>
                  </a:cubicBezTo>
                  <a:cubicBezTo>
                    <a:pt x="90647" y="102211"/>
                    <a:pt x="90647" y="102494"/>
                    <a:pt x="90647" y="102494"/>
                  </a:cubicBezTo>
                  <a:cubicBezTo>
                    <a:pt x="90647" y="102776"/>
                    <a:pt x="90647" y="102776"/>
                    <a:pt x="90647" y="103058"/>
                  </a:cubicBezTo>
                  <a:cubicBezTo>
                    <a:pt x="90647" y="103058"/>
                    <a:pt x="90647" y="103341"/>
                    <a:pt x="90647" y="103623"/>
                  </a:cubicBezTo>
                  <a:cubicBezTo>
                    <a:pt x="90647" y="103623"/>
                    <a:pt x="90647" y="103905"/>
                    <a:pt x="90647" y="103905"/>
                  </a:cubicBezTo>
                  <a:cubicBezTo>
                    <a:pt x="90863" y="104188"/>
                    <a:pt x="90863" y="104470"/>
                    <a:pt x="90863" y="104470"/>
                  </a:cubicBezTo>
                  <a:cubicBezTo>
                    <a:pt x="90863" y="104752"/>
                    <a:pt x="90863" y="104752"/>
                    <a:pt x="90863" y="105035"/>
                  </a:cubicBezTo>
                  <a:cubicBezTo>
                    <a:pt x="90863" y="105035"/>
                    <a:pt x="90863" y="105317"/>
                    <a:pt x="91079" y="105600"/>
                  </a:cubicBezTo>
                  <a:cubicBezTo>
                    <a:pt x="91079" y="105600"/>
                    <a:pt x="91079" y="105882"/>
                    <a:pt x="91079" y="105882"/>
                  </a:cubicBezTo>
                  <a:cubicBezTo>
                    <a:pt x="91079" y="106164"/>
                    <a:pt x="91079" y="106164"/>
                    <a:pt x="91294" y="106447"/>
                  </a:cubicBezTo>
                  <a:cubicBezTo>
                    <a:pt x="91294" y="106447"/>
                    <a:pt x="91294" y="106729"/>
                    <a:pt x="91294" y="106729"/>
                  </a:cubicBezTo>
                  <a:cubicBezTo>
                    <a:pt x="91294" y="107011"/>
                    <a:pt x="91294" y="107294"/>
                    <a:pt x="91510" y="107294"/>
                  </a:cubicBezTo>
                  <a:cubicBezTo>
                    <a:pt x="91510" y="107576"/>
                    <a:pt x="91510" y="107576"/>
                    <a:pt x="91510" y="107858"/>
                  </a:cubicBezTo>
                  <a:cubicBezTo>
                    <a:pt x="91510" y="107858"/>
                    <a:pt x="91726" y="108141"/>
                    <a:pt x="91726" y="108141"/>
                  </a:cubicBezTo>
                  <a:cubicBezTo>
                    <a:pt x="91726" y="108423"/>
                    <a:pt x="91726" y="108423"/>
                    <a:pt x="91942" y="108705"/>
                  </a:cubicBezTo>
                  <a:cubicBezTo>
                    <a:pt x="91942" y="108705"/>
                    <a:pt x="91942" y="108988"/>
                    <a:pt x="91942" y="108988"/>
                  </a:cubicBezTo>
                  <a:cubicBezTo>
                    <a:pt x="92158" y="109270"/>
                    <a:pt x="92158" y="109270"/>
                    <a:pt x="92158" y="109552"/>
                  </a:cubicBezTo>
                  <a:cubicBezTo>
                    <a:pt x="92158" y="109552"/>
                    <a:pt x="92374" y="109835"/>
                    <a:pt x="92374" y="109835"/>
                  </a:cubicBezTo>
                  <a:cubicBezTo>
                    <a:pt x="92374" y="110117"/>
                    <a:pt x="92374" y="110117"/>
                    <a:pt x="92589" y="110400"/>
                  </a:cubicBezTo>
                  <a:cubicBezTo>
                    <a:pt x="92589" y="110400"/>
                    <a:pt x="92589" y="110682"/>
                    <a:pt x="92805" y="110682"/>
                  </a:cubicBezTo>
                  <a:cubicBezTo>
                    <a:pt x="92805" y="110964"/>
                    <a:pt x="92805" y="110964"/>
                    <a:pt x="93021" y="111247"/>
                  </a:cubicBezTo>
                  <a:cubicBezTo>
                    <a:pt x="93021" y="111247"/>
                    <a:pt x="93021" y="111247"/>
                    <a:pt x="93021" y="111529"/>
                  </a:cubicBezTo>
                  <a:cubicBezTo>
                    <a:pt x="93237" y="111529"/>
                    <a:pt x="93237" y="111811"/>
                    <a:pt x="93237" y="111811"/>
                  </a:cubicBezTo>
                  <a:cubicBezTo>
                    <a:pt x="93453" y="112094"/>
                    <a:pt x="93453" y="112094"/>
                    <a:pt x="93453" y="112376"/>
                  </a:cubicBezTo>
                  <a:cubicBezTo>
                    <a:pt x="93669" y="112376"/>
                    <a:pt x="93669" y="112658"/>
                    <a:pt x="93669" y="112658"/>
                  </a:cubicBezTo>
                  <a:cubicBezTo>
                    <a:pt x="93884" y="112658"/>
                    <a:pt x="93884" y="112941"/>
                    <a:pt x="94100" y="112941"/>
                  </a:cubicBezTo>
                  <a:cubicBezTo>
                    <a:pt x="94100" y="113223"/>
                    <a:pt x="94100" y="113223"/>
                    <a:pt x="94316" y="113505"/>
                  </a:cubicBezTo>
                  <a:cubicBezTo>
                    <a:pt x="94316" y="113505"/>
                    <a:pt x="94316" y="113505"/>
                    <a:pt x="94532" y="113788"/>
                  </a:cubicBezTo>
                  <a:cubicBezTo>
                    <a:pt x="94532" y="113788"/>
                    <a:pt x="94532" y="114070"/>
                    <a:pt x="94748" y="114070"/>
                  </a:cubicBezTo>
                  <a:cubicBezTo>
                    <a:pt x="94748" y="114070"/>
                    <a:pt x="94964" y="114352"/>
                    <a:pt x="94964" y="114352"/>
                  </a:cubicBezTo>
                  <a:cubicBezTo>
                    <a:pt x="94964" y="114352"/>
                    <a:pt x="95179" y="114635"/>
                    <a:pt x="95179" y="11463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612775" y="1695450"/>
            <a:ext cx="357187" cy="409575"/>
            <a:chOff x="612775" y="1695450"/>
            <a:chExt cx="357187" cy="409575"/>
          </a:xfrm>
        </p:grpSpPr>
        <p:sp>
          <p:nvSpPr>
            <p:cNvPr id="79" name="Shape 79"/>
            <p:cNvSpPr/>
            <p:nvPr/>
          </p:nvSpPr>
          <p:spPr>
            <a:xfrm>
              <a:off x="638175" y="1695450"/>
              <a:ext cx="304799" cy="409575"/>
            </a:xfrm>
            <a:custGeom>
              <a:pathLst>
                <a:path extrusionOk="0" h="120000" w="120000">
                  <a:moveTo>
                    <a:pt x="111400" y="0"/>
                  </a:moveTo>
                  <a:cubicBezTo>
                    <a:pt x="8990" y="0"/>
                    <a:pt x="8990" y="0"/>
                    <a:pt x="8990" y="0"/>
                  </a:cubicBezTo>
                  <a:cubicBezTo>
                    <a:pt x="3908" y="0"/>
                    <a:pt x="0" y="2912"/>
                    <a:pt x="0" y="6699"/>
                  </a:cubicBezTo>
                  <a:cubicBezTo>
                    <a:pt x="0" y="11067"/>
                    <a:pt x="0" y="11067"/>
                    <a:pt x="0" y="11067"/>
                  </a:cubicBezTo>
                  <a:cubicBezTo>
                    <a:pt x="0" y="12524"/>
                    <a:pt x="1563" y="13689"/>
                    <a:pt x="3908" y="13689"/>
                  </a:cubicBezTo>
                  <a:cubicBezTo>
                    <a:pt x="5863" y="13689"/>
                    <a:pt x="7426" y="12524"/>
                    <a:pt x="7426" y="11067"/>
                  </a:cubicBezTo>
                  <a:cubicBezTo>
                    <a:pt x="7426" y="6699"/>
                    <a:pt x="7426" y="6699"/>
                    <a:pt x="7426" y="6699"/>
                  </a:cubicBezTo>
                  <a:cubicBezTo>
                    <a:pt x="7426" y="5825"/>
                    <a:pt x="7817" y="5533"/>
                    <a:pt x="8990" y="5533"/>
                  </a:cubicBezTo>
                  <a:cubicBezTo>
                    <a:pt x="31270" y="5533"/>
                    <a:pt x="31270" y="5533"/>
                    <a:pt x="31270" y="5533"/>
                  </a:cubicBezTo>
                  <a:cubicBezTo>
                    <a:pt x="31270" y="114466"/>
                    <a:pt x="31270" y="114466"/>
                    <a:pt x="31270" y="114466"/>
                  </a:cubicBezTo>
                  <a:cubicBezTo>
                    <a:pt x="8990" y="114466"/>
                    <a:pt x="8990" y="114466"/>
                    <a:pt x="8990" y="114466"/>
                  </a:cubicBezTo>
                  <a:cubicBezTo>
                    <a:pt x="7817" y="114466"/>
                    <a:pt x="7426" y="114174"/>
                    <a:pt x="7426" y="113300"/>
                  </a:cubicBezTo>
                  <a:cubicBezTo>
                    <a:pt x="7426" y="109805"/>
                    <a:pt x="7426" y="109805"/>
                    <a:pt x="7426" y="109805"/>
                  </a:cubicBezTo>
                  <a:cubicBezTo>
                    <a:pt x="7426" y="108349"/>
                    <a:pt x="5863" y="107184"/>
                    <a:pt x="3908" y="107184"/>
                  </a:cubicBezTo>
                  <a:cubicBezTo>
                    <a:pt x="1563" y="107184"/>
                    <a:pt x="0" y="108349"/>
                    <a:pt x="0" y="109805"/>
                  </a:cubicBezTo>
                  <a:cubicBezTo>
                    <a:pt x="0" y="113300"/>
                    <a:pt x="0" y="113300"/>
                    <a:pt x="0" y="113300"/>
                  </a:cubicBezTo>
                  <a:cubicBezTo>
                    <a:pt x="0" y="117087"/>
                    <a:pt x="3908" y="120000"/>
                    <a:pt x="8990" y="120000"/>
                  </a:cubicBezTo>
                  <a:cubicBezTo>
                    <a:pt x="111400" y="120000"/>
                    <a:pt x="111400" y="120000"/>
                    <a:pt x="111400" y="120000"/>
                  </a:cubicBezTo>
                  <a:cubicBezTo>
                    <a:pt x="116482" y="120000"/>
                    <a:pt x="119999" y="117087"/>
                    <a:pt x="119999" y="113300"/>
                  </a:cubicBezTo>
                  <a:cubicBezTo>
                    <a:pt x="119999" y="6699"/>
                    <a:pt x="119999" y="6699"/>
                    <a:pt x="119999" y="6699"/>
                  </a:cubicBezTo>
                  <a:cubicBezTo>
                    <a:pt x="119999" y="2912"/>
                    <a:pt x="116482" y="0"/>
                    <a:pt x="111400" y="0"/>
                  </a:cubicBezTo>
                  <a:close/>
                  <a:moveTo>
                    <a:pt x="112964" y="113300"/>
                  </a:moveTo>
                  <a:cubicBezTo>
                    <a:pt x="112964" y="114174"/>
                    <a:pt x="112182" y="114466"/>
                    <a:pt x="111400" y="114466"/>
                  </a:cubicBezTo>
                  <a:cubicBezTo>
                    <a:pt x="38306" y="114466"/>
                    <a:pt x="38306" y="114466"/>
                    <a:pt x="38306" y="114466"/>
                  </a:cubicBezTo>
                  <a:cubicBezTo>
                    <a:pt x="38306" y="5533"/>
                    <a:pt x="38306" y="5533"/>
                    <a:pt x="38306" y="5533"/>
                  </a:cubicBezTo>
                  <a:cubicBezTo>
                    <a:pt x="111400" y="5533"/>
                    <a:pt x="111400" y="5533"/>
                    <a:pt x="111400" y="5533"/>
                  </a:cubicBezTo>
                  <a:cubicBezTo>
                    <a:pt x="112182" y="5533"/>
                    <a:pt x="112964" y="5825"/>
                    <a:pt x="112964" y="6699"/>
                  </a:cubicBezTo>
                  <a:lnTo>
                    <a:pt x="112964" y="1133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50913" y="1720850"/>
              <a:ext cx="19049" cy="358775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26666" y="0"/>
                    <a:pt x="0" y="1333"/>
                    <a:pt x="0" y="3333"/>
                  </a:cubicBezTo>
                  <a:cubicBezTo>
                    <a:pt x="0" y="116666"/>
                    <a:pt x="0" y="116666"/>
                    <a:pt x="0" y="116666"/>
                  </a:cubicBezTo>
                  <a:cubicBezTo>
                    <a:pt x="0" y="118333"/>
                    <a:pt x="26666" y="120000"/>
                    <a:pt x="60000" y="120000"/>
                  </a:cubicBezTo>
                  <a:cubicBezTo>
                    <a:pt x="93333" y="120000"/>
                    <a:pt x="120000" y="118333"/>
                    <a:pt x="120000" y="116666"/>
                  </a:cubicBezTo>
                  <a:cubicBezTo>
                    <a:pt x="120000" y="3333"/>
                    <a:pt x="120000" y="3333"/>
                    <a:pt x="120000" y="3333"/>
                  </a:cubicBezTo>
                  <a:cubicBezTo>
                    <a:pt x="120000" y="1333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612775" y="1812925"/>
              <a:ext cx="69849" cy="19049"/>
            </a:xfrm>
            <a:custGeom>
              <a:pathLst>
                <a:path extrusionOk="0" h="120000" w="120000">
                  <a:moveTo>
                    <a:pt x="15211" y="120000"/>
                  </a:moveTo>
                  <a:cubicBezTo>
                    <a:pt x="104788" y="120000"/>
                    <a:pt x="104788" y="120000"/>
                    <a:pt x="104788" y="120000"/>
                  </a:cubicBezTo>
                  <a:cubicBezTo>
                    <a:pt x="113239" y="120000"/>
                    <a:pt x="120000" y="94736"/>
                    <a:pt x="120000" y="56842"/>
                  </a:cubicBezTo>
                  <a:cubicBezTo>
                    <a:pt x="120000" y="25263"/>
                    <a:pt x="113239" y="0"/>
                    <a:pt x="104788" y="0"/>
                  </a:cubicBezTo>
                  <a:cubicBezTo>
                    <a:pt x="15211" y="0"/>
                    <a:pt x="15211" y="0"/>
                    <a:pt x="15211" y="0"/>
                  </a:cubicBezTo>
                  <a:cubicBezTo>
                    <a:pt x="6760" y="0"/>
                    <a:pt x="0" y="25263"/>
                    <a:pt x="0" y="56842"/>
                  </a:cubicBezTo>
                  <a:cubicBezTo>
                    <a:pt x="0" y="94736"/>
                    <a:pt x="6760" y="120000"/>
                    <a:pt x="15211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612775" y="1760538"/>
              <a:ext cx="69849" cy="19049"/>
            </a:xfrm>
            <a:custGeom>
              <a:pathLst>
                <a:path extrusionOk="0" h="120000" w="120000">
                  <a:moveTo>
                    <a:pt x="15211" y="120000"/>
                  </a:moveTo>
                  <a:cubicBezTo>
                    <a:pt x="104788" y="120000"/>
                    <a:pt x="104788" y="120000"/>
                    <a:pt x="104788" y="120000"/>
                  </a:cubicBezTo>
                  <a:cubicBezTo>
                    <a:pt x="113239" y="120000"/>
                    <a:pt x="120000" y="93333"/>
                    <a:pt x="120000" y="60000"/>
                  </a:cubicBezTo>
                  <a:cubicBezTo>
                    <a:pt x="120000" y="26666"/>
                    <a:pt x="113239" y="0"/>
                    <a:pt x="104788" y="0"/>
                  </a:cubicBezTo>
                  <a:cubicBezTo>
                    <a:pt x="15211" y="0"/>
                    <a:pt x="15211" y="0"/>
                    <a:pt x="15211" y="0"/>
                  </a:cubicBezTo>
                  <a:cubicBezTo>
                    <a:pt x="6760" y="0"/>
                    <a:pt x="0" y="26666"/>
                    <a:pt x="0" y="60000"/>
                  </a:cubicBezTo>
                  <a:cubicBezTo>
                    <a:pt x="0" y="93333"/>
                    <a:pt x="6760" y="120000"/>
                    <a:pt x="15211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12775" y="1865313"/>
              <a:ext cx="69849" cy="19049"/>
            </a:xfrm>
            <a:custGeom>
              <a:pathLst>
                <a:path extrusionOk="0" h="120000" w="120000">
                  <a:moveTo>
                    <a:pt x="15211" y="120000"/>
                  </a:moveTo>
                  <a:cubicBezTo>
                    <a:pt x="104788" y="120000"/>
                    <a:pt x="104788" y="120000"/>
                    <a:pt x="104788" y="120000"/>
                  </a:cubicBezTo>
                  <a:cubicBezTo>
                    <a:pt x="113239" y="120000"/>
                    <a:pt x="120000" y="94736"/>
                    <a:pt x="120000" y="63157"/>
                  </a:cubicBezTo>
                  <a:cubicBezTo>
                    <a:pt x="120000" y="31578"/>
                    <a:pt x="113239" y="0"/>
                    <a:pt x="104788" y="0"/>
                  </a:cubicBezTo>
                  <a:cubicBezTo>
                    <a:pt x="15211" y="0"/>
                    <a:pt x="15211" y="0"/>
                    <a:pt x="15211" y="0"/>
                  </a:cubicBezTo>
                  <a:cubicBezTo>
                    <a:pt x="6760" y="0"/>
                    <a:pt x="0" y="31578"/>
                    <a:pt x="0" y="63157"/>
                  </a:cubicBezTo>
                  <a:cubicBezTo>
                    <a:pt x="0" y="94736"/>
                    <a:pt x="6760" y="120000"/>
                    <a:pt x="15211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612775" y="1968500"/>
              <a:ext cx="69849" cy="19049"/>
            </a:xfrm>
            <a:custGeom>
              <a:pathLst>
                <a:path extrusionOk="0" h="120000" w="120000">
                  <a:moveTo>
                    <a:pt x="15211" y="120000"/>
                  </a:moveTo>
                  <a:cubicBezTo>
                    <a:pt x="104788" y="120000"/>
                    <a:pt x="104788" y="120000"/>
                    <a:pt x="104788" y="120000"/>
                  </a:cubicBezTo>
                  <a:cubicBezTo>
                    <a:pt x="113239" y="120000"/>
                    <a:pt x="120000" y="94736"/>
                    <a:pt x="120000" y="63157"/>
                  </a:cubicBezTo>
                  <a:cubicBezTo>
                    <a:pt x="120000" y="25263"/>
                    <a:pt x="113239" y="0"/>
                    <a:pt x="104788" y="0"/>
                  </a:cubicBezTo>
                  <a:cubicBezTo>
                    <a:pt x="15211" y="0"/>
                    <a:pt x="15211" y="0"/>
                    <a:pt x="15211" y="0"/>
                  </a:cubicBezTo>
                  <a:cubicBezTo>
                    <a:pt x="6760" y="0"/>
                    <a:pt x="0" y="25263"/>
                    <a:pt x="0" y="63157"/>
                  </a:cubicBezTo>
                  <a:cubicBezTo>
                    <a:pt x="0" y="94736"/>
                    <a:pt x="6760" y="120000"/>
                    <a:pt x="15211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612775" y="1917700"/>
              <a:ext cx="69849" cy="19049"/>
            </a:xfrm>
            <a:custGeom>
              <a:pathLst>
                <a:path extrusionOk="0" h="120000" w="120000">
                  <a:moveTo>
                    <a:pt x="15211" y="120000"/>
                  </a:moveTo>
                  <a:cubicBezTo>
                    <a:pt x="104788" y="120000"/>
                    <a:pt x="104788" y="120000"/>
                    <a:pt x="104788" y="120000"/>
                  </a:cubicBezTo>
                  <a:cubicBezTo>
                    <a:pt x="113239" y="120000"/>
                    <a:pt x="120000" y="88421"/>
                    <a:pt x="120000" y="56842"/>
                  </a:cubicBezTo>
                  <a:cubicBezTo>
                    <a:pt x="120000" y="25263"/>
                    <a:pt x="113239" y="0"/>
                    <a:pt x="104788" y="0"/>
                  </a:cubicBezTo>
                  <a:cubicBezTo>
                    <a:pt x="15211" y="0"/>
                    <a:pt x="15211" y="0"/>
                    <a:pt x="15211" y="0"/>
                  </a:cubicBezTo>
                  <a:cubicBezTo>
                    <a:pt x="6760" y="0"/>
                    <a:pt x="0" y="25263"/>
                    <a:pt x="0" y="56842"/>
                  </a:cubicBezTo>
                  <a:cubicBezTo>
                    <a:pt x="0" y="88421"/>
                    <a:pt x="6760" y="120000"/>
                    <a:pt x="15211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612775" y="2022475"/>
              <a:ext cx="69849" cy="17462"/>
            </a:xfrm>
            <a:custGeom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113239" y="0"/>
                    <a:pt x="104788" y="0"/>
                  </a:cubicBezTo>
                  <a:cubicBezTo>
                    <a:pt x="15211" y="0"/>
                    <a:pt x="15211" y="0"/>
                    <a:pt x="15211" y="0"/>
                  </a:cubicBezTo>
                  <a:cubicBezTo>
                    <a:pt x="6760" y="0"/>
                    <a:pt x="0" y="26666"/>
                    <a:pt x="0" y="60000"/>
                  </a:cubicBezTo>
                  <a:cubicBezTo>
                    <a:pt x="0" y="93333"/>
                    <a:pt x="6760" y="120000"/>
                    <a:pt x="15211" y="120000"/>
                  </a:cubicBezTo>
                  <a:cubicBezTo>
                    <a:pt x="104788" y="120000"/>
                    <a:pt x="104788" y="120000"/>
                    <a:pt x="104788" y="120000"/>
                  </a:cubicBezTo>
                  <a:cubicBezTo>
                    <a:pt x="113239" y="120000"/>
                    <a:pt x="120000" y="93333"/>
                    <a:pt x="120000" y="6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Shape 87"/>
          <p:cNvGrpSpPr/>
          <p:nvPr/>
        </p:nvGrpSpPr>
        <p:grpSpPr>
          <a:xfrm>
            <a:off x="1420813" y="1695450"/>
            <a:ext cx="539750" cy="409575"/>
            <a:chOff x="1420813" y="1695450"/>
            <a:chExt cx="539750" cy="409575"/>
          </a:xfrm>
        </p:grpSpPr>
        <p:sp>
          <p:nvSpPr>
            <p:cNvPr id="88" name="Shape 88"/>
            <p:cNvSpPr/>
            <p:nvPr/>
          </p:nvSpPr>
          <p:spPr>
            <a:xfrm>
              <a:off x="1447800" y="1695450"/>
              <a:ext cx="487363" cy="409575"/>
            </a:xfrm>
            <a:custGeom>
              <a:pathLst>
                <a:path extrusionOk="0" h="120000" w="120000">
                  <a:moveTo>
                    <a:pt x="114612" y="0"/>
                  </a:moveTo>
                  <a:cubicBezTo>
                    <a:pt x="63183" y="0"/>
                    <a:pt x="63183" y="0"/>
                    <a:pt x="63183" y="0"/>
                  </a:cubicBezTo>
                  <a:cubicBezTo>
                    <a:pt x="61959" y="0"/>
                    <a:pt x="60734" y="582"/>
                    <a:pt x="60000" y="1165"/>
                  </a:cubicBezTo>
                  <a:cubicBezTo>
                    <a:pt x="59020" y="582"/>
                    <a:pt x="58040" y="0"/>
                    <a:pt x="56816" y="0"/>
                  </a:cubicBezTo>
                  <a:cubicBezTo>
                    <a:pt x="5387" y="0"/>
                    <a:pt x="5387" y="0"/>
                    <a:pt x="5387" y="0"/>
                  </a:cubicBezTo>
                  <a:cubicBezTo>
                    <a:pt x="2204" y="0"/>
                    <a:pt x="0" y="2912"/>
                    <a:pt x="0" y="6699"/>
                  </a:cubicBezTo>
                  <a:cubicBezTo>
                    <a:pt x="0" y="113300"/>
                    <a:pt x="0" y="113300"/>
                    <a:pt x="0" y="113300"/>
                  </a:cubicBezTo>
                  <a:cubicBezTo>
                    <a:pt x="0" y="117087"/>
                    <a:pt x="2204" y="120000"/>
                    <a:pt x="5387" y="120000"/>
                  </a:cubicBezTo>
                  <a:cubicBezTo>
                    <a:pt x="56816" y="120000"/>
                    <a:pt x="56816" y="120000"/>
                    <a:pt x="56816" y="120000"/>
                  </a:cubicBezTo>
                  <a:cubicBezTo>
                    <a:pt x="58040" y="120000"/>
                    <a:pt x="59020" y="119417"/>
                    <a:pt x="60000" y="118834"/>
                  </a:cubicBezTo>
                  <a:cubicBezTo>
                    <a:pt x="60734" y="119417"/>
                    <a:pt x="61959" y="120000"/>
                    <a:pt x="63183" y="120000"/>
                  </a:cubicBezTo>
                  <a:cubicBezTo>
                    <a:pt x="114612" y="120000"/>
                    <a:pt x="114612" y="120000"/>
                    <a:pt x="114612" y="120000"/>
                  </a:cubicBezTo>
                  <a:cubicBezTo>
                    <a:pt x="117551" y="120000"/>
                    <a:pt x="120000" y="117087"/>
                    <a:pt x="120000" y="113300"/>
                  </a:cubicBezTo>
                  <a:cubicBezTo>
                    <a:pt x="120000" y="6699"/>
                    <a:pt x="120000" y="6699"/>
                    <a:pt x="120000" y="6699"/>
                  </a:cubicBezTo>
                  <a:cubicBezTo>
                    <a:pt x="120000" y="2912"/>
                    <a:pt x="117551" y="0"/>
                    <a:pt x="114612" y="0"/>
                  </a:cubicBezTo>
                  <a:close/>
                  <a:moveTo>
                    <a:pt x="56816" y="114466"/>
                  </a:moveTo>
                  <a:cubicBezTo>
                    <a:pt x="5387" y="114466"/>
                    <a:pt x="5387" y="114466"/>
                    <a:pt x="5387" y="114466"/>
                  </a:cubicBezTo>
                  <a:cubicBezTo>
                    <a:pt x="4897" y="114466"/>
                    <a:pt x="4408" y="114174"/>
                    <a:pt x="4408" y="113300"/>
                  </a:cubicBezTo>
                  <a:cubicBezTo>
                    <a:pt x="4408" y="6699"/>
                    <a:pt x="4408" y="6699"/>
                    <a:pt x="4408" y="6699"/>
                  </a:cubicBezTo>
                  <a:cubicBezTo>
                    <a:pt x="4408" y="5825"/>
                    <a:pt x="4897" y="5533"/>
                    <a:pt x="5387" y="5533"/>
                  </a:cubicBezTo>
                  <a:cubicBezTo>
                    <a:pt x="56816" y="5533"/>
                    <a:pt x="56816" y="5533"/>
                    <a:pt x="56816" y="5533"/>
                  </a:cubicBezTo>
                  <a:cubicBezTo>
                    <a:pt x="57306" y="5533"/>
                    <a:pt x="57551" y="5825"/>
                    <a:pt x="57551" y="6699"/>
                  </a:cubicBezTo>
                  <a:cubicBezTo>
                    <a:pt x="57551" y="11067"/>
                    <a:pt x="57551" y="11067"/>
                    <a:pt x="57551" y="11067"/>
                  </a:cubicBezTo>
                  <a:cubicBezTo>
                    <a:pt x="57551" y="109805"/>
                    <a:pt x="57551" y="109805"/>
                    <a:pt x="57551" y="109805"/>
                  </a:cubicBezTo>
                  <a:cubicBezTo>
                    <a:pt x="57551" y="113009"/>
                    <a:pt x="57551" y="113009"/>
                    <a:pt x="57551" y="113009"/>
                  </a:cubicBezTo>
                  <a:cubicBezTo>
                    <a:pt x="57551" y="113300"/>
                    <a:pt x="57551" y="113300"/>
                    <a:pt x="57551" y="113300"/>
                  </a:cubicBezTo>
                  <a:cubicBezTo>
                    <a:pt x="57551" y="114174"/>
                    <a:pt x="57306" y="114466"/>
                    <a:pt x="56816" y="114466"/>
                  </a:cubicBezTo>
                  <a:close/>
                  <a:moveTo>
                    <a:pt x="115346" y="113300"/>
                  </a:moveTo>
                  <a:cubicBezTo>
                    <a:pt x="115346" y="114174"/>
                    <a:pt x="115102" y="114466"/>
                    <a:pt x="114612" y="114466"/>
                  </a:cubicBezTo>
                  <a:cubicBezTo>
                    <a:pt x="63183" y="114466"/>
                    <a:pt x="63183" y="114466"/>
                    <a:pt x="63183" y="114466"/>
                  </a:cubicBezTo>
                  <a:cubicBezTo>
                    <a:pt x="62448" y="114466"/>
                    <a:pt x="62204" y="114174"/>
                    <a:pt x="62204" y="113300"/>
                  </a:cubicBezTo>
                  <a:cubicBezTo>
                    <a:pt x="62204" y="113009"/>
                    <a:pt x="62204" y="113009"/>
                    <a:pt x="62204" y="113009"/>
                  </a:cubicBezTo>
                  <a:cubicBezTo>
                    <a:pt x="62204" y="109805"/>
                    <a:pt x="62204" y="109805"/>
                    <a:pt x="62204" y="109805"/>
                  </a:cubicBezTo>
                  <a:cubicBezTo>
                    <a:pt x="62204" y="11067"/>
                    <a:pt x="62204" y="11067"/>
                    <a:pt x="62204" y="11067"/>
                  </a:cubicBezTo>
                  <a:cubicBezTo>
                    <a:pt x="62204" y="6699"/>
                    <a:pt x="62204" y="6699"/>
                    <a:pt x="62204" y="6699"/>
                  </a:cubicBezTo>
                  <a:cubicBezTo>
                    <a:pt x="62204" y="5825"/>
                    <a:pt x="62448" y="5533"/>
                    <a:pt x="63183" y="5533"/>
                  </a:cubicBezTo>
                  <a:cubicBezTo>
                    <a:pt x="114612" y="5533"/>
                    <a:pt x="114612" y="5533"/>
                    <a:pt x="114612" y="5533"/>
                  </a:cubicBezTo>
                  <a:cubicBezTo>
                    <a:pt x="115102" y="5533"/>
                    <a:pt x="115346" y="5825"/>
                    <a:pt x="115346" y="6699"/>
                  </a:cubicBezTo>
                  <a:lnTo>
                    <a:pt x="115346" y="1133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941514" y="1720850"/>
              <a:ext cx="19049" cy="358775"/>
            </a:xfrm>
            <a:custGeom>
              <a:pathLst>
                <a:path extrusionOk="0" h="120000" w="120000">
                  <a:moveTo>
                    <a:pt x="63157" y="0"/>
                  </a:moveTo>
                  <a:cubicBezTo>
                    <a:pt x="31578" y="0"/>
                    <a:pt x="0" y="1333"/>
                    <a:pt x="0" y="3333"/>
                  </a:cubicBezTo>
                  <a:cubicBezTo>
                    <a:pt x="0" y="116666"/>
                    <a:pt x="0" y="116666"/>
                    <a:pt x="0" y="116666"/>
                  </a:cubicBezTo>
                  <a:cubicBezTo>
                    <a:pt x="0" y="118333"/>
                    <a:pt x="31578" y="120000"/>
                    <a:pt x="63157" y="120000"/>
                  </a:cubicBezTo>
                  <a:cubicBezTo>
                    <a:pt x="94736" y="120000"/>
                    <a:pt x="120000" y="118333"/>
                    <a:pt x="120000" y="116666"/>
                  </a:cubicBezTo>
                  <a:cubicBezTo>
                    <a:pt x="120000" y="3333"/>
                    <a:pt x="120000" y="3333"/>
                    <a:pt x="120000" y="3333"/>
                  </a:cubicBezTo>
                  <a:cubicBezTo>
                    <a:pt x="120000" y="1333"/>
                    <a:pt x="94736" y="0"/>
                    <a:pt x="63157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420813" y="1720850"/>
              <a:ext cx="19049" cy="358775"/>
            </a:xfrm>
            <a:custGeom>
              <a:pathLst>
                <a:path extrusionOk="0" h="120000" w="120000">
                  <a:moveTo>
                    <a:pt x="63157" y="0"/>
                  </a:moveTo>
                  <a:cubicBezTo>
                    <a:pt x="31578" y="0"/>
                    <a:pt x="0" y="1333"/>
                    <a:pt x="0" y="3333"/>
                  </a:cubicBezTo>
                  <a:cubicBezTo>
                    <a:pt x="0" y="116666"/>
                    <a:pt x="0" y="116666"/>
                    <a:pt x="0" y="116666"/>
                  </a:cubicBezTo>
                  <a:cubicBezTo>
                    <a:pt x="0" y="118333"/>
                    <a:pt x="31578" y="120000"/>
                    <a:pt x="63157" y="120000"/>
                  </a:cubicBezTo>
                  <a:cubicBezTo>
                    <a:pt x="94736" y="120000"/>
                    <a:pt x="120000" y="118333"/>
                    <a:pt x="120000" y="116666"/>
                  </a:cubicBezTo>
                  <a:cubicBezTo>
                    <a:pt x="120000" y="3333"/>
                    <a:pt x="120000" y="3333"/>
                    <a:pt x="120000" y="3333"/>
                  </a:cubicBezTo>
                  <a:cubicBezTo>
                    <a:pt x="120000" y="1333"/>
                    <a:pt x="94736" y="0"/>
                    <a:pt x="63157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1485900" y="1812925"/>
              <a:ext cx="174625" cy="19049"/>
            </a:xfrm>
            <a:custGeom>
              <a:pathLst>
                <a:path extrusionOk="0" h="120000" w="120000">
                  <a:moveTo>
                    <a:pt x="113181" y="0"/>
                  </a:moveTo>
                  <a:cubicBezTo>
                    <a:pt x="6136" y="0"/>
                    <a:pt x="6136" y="0"/>
                    <a:pt x="6136" y="0"/>
                  </a:cubicBezTo>
                  <a:cubicBezTo>
                    <a:pt x="2727" y="0"/>
                    <a:pt x="0" y="25263"/>
                    <a:pt x="0" y="56842"/>
                  </a:cubicBezTo>
                  <a:cubicBezTo>
                    <a:pt x="0" y="94736"/>
                    <a:pt x="2727" y="120000"/>
                    <a:pt x="6136" y="120000"/>
                  </a:cubicBezTo>
                  <a:cubicBezTo>
                    <a:pt x="113181" y="120000"/>
                    <a:pt x="113181" y="120000"/>
                    <a:pt x="113181" y="120000"/>
                  </a:cubicBezTo>
                  <a:cubicBezTo>
                    <a:pt x="117272" y="120000"/>
                    <a:pt x="120000" y="94736"/>
                    <a:pt x="120000" y="56842"/>
                  </a:cubicBezTo>
                  <a:cubicBezTo>
                    <a:pt x="120000" y="25263"/>
                    <a:pt x="117272" y="0"/>
                    <a:pt x="113181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485900" y="1865313"/>
              <a:ext cx="174625" cy="19049"/>
            </a:xfrm>
            <a:custGeom>
              <a:pathLst>
                <a:path extrusionOk="0" h="120000" w="120000">
                  <a:moveTo>
                    <a:pt x="113181" y="0"/>
                  </a:moveTo>
                  <a:cubicBezTo>
                    <a:pt x="6136" y="0"/>
                    <a:pt x="6136" y="0"/>
                    <a:pt x="6136" y="0"/>
                  </a:cubicBezTo>
                  <a:cubicBezTo>
                    <a:pt x="2727" y="0"/>
                    <a:pt x="0" y="31578"/>
                    <a:pt x="0" y="63157"/>
                  </a:cubicBezTo>
                  <a:cubicBezTo>
                    <a:pt x="0" y="94736"/>
                    <a:pt x="2727" y="120000"/>
                    <a:pt x="6136" y="120000"/>
                  </a:cubicBezTo>
                  <a:cubicBezTo>
                    <a:pt x="113181" y="120000"/>
                    <a:pt x="113181" y="120000"/>
                    <a:pt x="113181" y="120000"/>
                  </a:cubicBezTo>
                  <a:cubicBezTo>
                    <a:pt x="117272" y="120000"/>
                    <a:pt x="120000" y="94736"/>
                    <a:pt x="120000" y="63157"/>
                  </a:cubicBezTo>
                  <a:cubicBezTo>
                    <a:pt x="120000" y="31578"/>
                    <a:pt x="117272" y="0"/>
                    <a:pt x="113181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485900" y="1760538"/>
              <a:ext cx="174625" cy="19049"/>
            </a:xfrm>
            <a:custGeom>
              <a:pathLst>
                <a:path extrusionOk="0" h="120000" w="120000">
                  <a:moveTo>
                    <a:pt x="113181" y="0"/>
                  </a:moveTo>
                  <a:cubicBezTo>
                    <a:pt x="6136" y="0"/>
                    <a:pt x="6136" y="0"/>
                    <a:pt x="6136" y="0"/>
                  </a:cubicBezTo>
                  <a:cubicBezTo>
                    <a:pt x="2727" y="0"/>
                    <a:pt x="0" y="26666"/>
                    <a:pt x="0" y="60000"/>
                  </a:cubicBezTo>
                  <a:cubicBezTo>
                    <a:pt x="0" y="93333"/>
                    <a:pt x="2727" y="120000"/>
                    <a:pt x="6136" y="120000"/>
                  </a:cubicBezTo>
                  <a:cubicBezTo>
                    <a:pt x="113181" y="120000"/>
                    <a:pt x="113181" y="120000"/>
                    <a:pt x="113181" y="120000"/>
                  </a:cubicBezTo>
                  <a:cubicBezTo>
                    <a:pt x="117272" y="120000"/>
                    <a:pt x="120000" y="93333"/>
                    <a:pt x="120000" y="60000"/>
                  </a:cubicBezTo>
                  <a:cubicBezTo>
                    <a:pt x="120000" y="26666"/>
                    <a:pt x="117272" y="0"/>
                    <a:pt x="113181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485900" y="1917700"/>
              <a:ext cx="174625" cy="19049"/>
            </a:xfrm>
            <a:custGeom>
              <a:pathLst>
                <a:path extrusionOk="0" h="120000" w="120000">
                  <a:moveTo>
                    <a:pt x="113181" y="0"/>
                  </a:moveTo>
                  <a:cubicBezTo>
                    <a:pt x="6136" y="0"/>
                    <a:pt x="6136" y="0"/>
                    <a:pt x="6136" y="0"/>
                  </a:cubicBezTo>
                  <a:cubicBezTo>
                    <a:pt x="2727" y="0"/>
                    <a:pt x="0" y="25263"/>
                    <a:pt x="0" y="56842"/>
                  </a:cubicBezTo>
                  <a:cubicBezTo>
                    <a:pt x="0" y="88421"/>
                    <a:pt x="2727" y="120000"/>
                    <a:pt x="6136" y="120000"/>
                  </a:cubicBezTo>
                  <a:cubicBezTo>
                    <a:pt x="113181" y="120000"/>
                    <a:pt x="113181" y="120000"/>
                    <a:pt x="113181" y="120000"/>
                  </a:cubicBezTo>
                  <a:cubicBezTo>
                    <a:pt x="117272" y="120000"/>
                    <a:pt x="120000" y="88421"/>
                    <a:pt x="120000" y="56842"/>
                  </a:cubicBezTo>
                  <a:cubicBezTo>
                    <a:pt x="120000" y="25263"/>
                    <a:pt x="117272" y="0"/>
                    <a:pt x="113181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485900" y="1968500"/>
              <a:ext cx="174625" cy="19049"/>
            </a:xfrm>
            <a:custGeom>
              <a:pathLst>
                <a:path extrusionOk="0" h="120000" w="120000">
                  <a:moveTo>
                    <a:pt x="113181" y="0"/>
                  </a:moveTo>
                  <a:cubicBezTo>
                    <a:pt x="6136" y="0"/>
                    <a:pt x="6136" y="0"/>
                    <a:pt x="6136" y="0"/>
                  </a:cubicBezTo>
                  <a:cubicBezTo>
                    <a:pt x="2727" y="0"/>
                    <a:pt x="0" y="25263"/>
                    <a:pt x="0" y="63157"/>
                  </a:cubicBezTo>
                  <a:cubicBezTo>
                    <a:pt x="0" y="94736"/>
                    <a:pt x="2727" y="120000"/>
                    <a:pt x="6136" y="120000"/>
                  </a:cubicBezTo>
                  <a:cubicBezTo>
                    <a:pt x="113181" y="120000"/>
                    <a:pt x="113181" y="120000"/>
                    <a:pt x="113181" y="120000"/>
                  </a:cubicBezTo>
                  <a:cubicBezTo>
                    <a:pt x="117272" y="120000"/>
                    <a:pt x="120000" y="94736"/>
                    <a:pt x="120000" y="63157"/>
                  </a:cubicBezTo>
                  <a:cubicBezTo>
                    <a:pt x="120000" y="25263"/>
                    <a:pt x="117272" y="0"/>
                    <a:pt x="113181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485900" y="2022475"/>
              <a:ext cx="174625" cy="17462"/>
            </a:xfrm>
            <a:custGeom>
              <a:pathLst>
                <a:path extrusionOk="0" h="120000" w="120000">
                  <a:moveTo>
                    <a:pt x="113181" y="0"/>
                  </a:moveTo>
                  <a:cubicBezTo>
                    <a:pt x="6136" y="0"/>
                    <a:pt x="6136" y="0"/>
                    <a:pt x="6136" y="0"/>
                  </a:cubicBezTo>
                  <a:cubicBezTo>
                    <a:pt x="2727" y="0"/>
                    <a:pt x="0" y="26666"/>
                    <a:pt x="0" y="60000"/>
                  </a:cubicBezTo>
                  <a:cubicBezTo>
                    <a:pt x="0" y="93333"/>
                    <a:pt x="2727" y="120000"/>
                    <a:pt x="6136" y="120000"/>
                  </a:cubicBezTo>
                  <a:cubicBezTo>
                    <a:pt x="113181" y="120000"/>
                    <a:pt x="113181" y="120000"/>
                    <a:pt x="113181" y="120000"/>
                  </a:cubicBezTo>
                  <a:cubicBezTo>
                    <a:pt x="117272" y="120000"/>
                    <a:pt x="120000" y="93333"/>
                    <a:pt x="120000" y="60000"/>
                  </a:cubicBezTo>
                  <a:cubicBezTo>
                    <a:pt x="120000" y="26666"/>
                    <a:pt x="117272" y="0"/>
                    <a:pt x="113181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720850" y="1812925"/>
              <a:ext cx="174625" cy="19049"/>
            </a:xfrm>
            <a:custGeom>
              <a:pathLst>
                <a:path extrusionOk="0" h="120000" w="120000">
                  <a:moveTo>
                    <a:pt x="113181" y="0"/>
                  </a:moveTo>
                  <a:cubicBezTo>
                    <a:pt x="6136" y="0"/>
                    <a:pt x="6136" y="0"/>
                    <a:pt x="6136" y="0"/>
                  </a:cubicBezTo>
                  <a:cubicBezTo>
                    <a:pt x="2727" y="0"/>
                    <a:pt x="0" y="25263"/>
                    <a:pt x="0" y="56842"/>
                  </a:cubicBezTo>
                  <a:cubicBezTo>
                    <a:pt x="0" y="94736"/>
                    <a:pt x="2727" y="120000"/>
                    <a:pt x="6136" y="120000"/>
                  </a:cubicBezTo>
                  <a:cubicBezTo>
                    <a:pt x="113181" y="120000"/>
                    <a:pt x="113181" y="120000"/>
                    <a:pt x="113181" y="120000"/>
                  </a:cubicBezTo>
                  <a:cubicBezTo>
                    <a:pt x="116590" y="120000"/>
                    <a:pt x="120000" y="94736"/>
                    <a:pt x="120000" y="56842"/>
                  </a:cubicBezTo>
                  <a:cubicBezTo>
                    <a:pt x="120000" y="25263"/>
                    <a:pt x="116590" y="0"/>
                    <a:pt x="113181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720850" y="1865313"/>
              <a:ext cx="174625" cy="19049"/>
            </a:xfrm>
            <a:custGeom>
              <a:pathLst>
                <a:path extrusionOk="0" h="120000" w="120000">
                  <a:moveTo>
                    <a:pt x="113181" y="0"/>
                  </a:moveTo>
                  <a:cubicBezTo>
                    <a:pt x="6136" y="0"/>
                    <a:pt x="6136" y="0"/>
                    <a:pt x="6136" y="0"/>
                  </a:cubicBezTo>
                  <a:cubicBezTo>
                    <a:pt x="2727" y="0"/>
                    <a:pt x="0" y="31578"/>
                    <a:pt x="0" y="63157"/>
                  </a:cubicBezTo>
                  <a:cubicBezTo>
                    <a:pt x="0" y="94736"/>
                    <a:pt x="2727" y="120000"/>
                    <a:pt x="6136" y="120000"/>
                  </a:cubicBezTo>
                  <a:cubicBezTo>
                    <a:pt x="113181" y="120000"/>
                    <a:pt x="113181" y="120000"/>
                    <a:pt x="113181" y="120000"/>
                  </a:cubicBezTo>
                  <a:cubicBezTo>
                    <a:pt x="116590" y="120000"/>
                    <a:pt x="120000" y="94736"/>
                    <a:pt x="120000" y="63157"/>
                  </a:cubicBezTo>
                  <a:cubicBezTo>
                    <a:pt x="120000" y="31578"/>
                    <a:pt x="116590" y="0"/>
                    <a:pt x="113181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1720850" y="1760538"/>
              <a:ext cx="174625" cy="19049"/>
            </a:xfrm>
            <a:custGeom>
              <a:pathLst>
                <a:path extrusionOk="0" h="120000" w="120000">
                  <a:moveTo>
                    <a:pt x="113181" y="0"/>
                  </a:moveTo>
                  <a:cubicBezTo>
                    <a:pt x="6136" y="0"/>
                    <a:pt x="6136" y="0"/>
                    <a:pt x="6136" y="0"/>
                  </a:cubicBezTo>
                  <a:cubicBezTo>
                    <a:pt x="2727" y="0"/>
                    <a:pt x="0" y="26666"/>
                    <a:pt x="0" y="60000"/>
                  </a:cubicBezTo>
                  <a:cubicBezTo>
                    <a:pt x="0" y="93333"/>
                    <a:pt x="2727" y="120000"/>
                    <a:pt x="6136" y="120000"/>
                  </a:cubicBezTo>
                  <a:cubicBezTo>
                    <a:pt x="113181" y="120000"/>
                    <a:pt x="113181" y="120000"/>
                    <a:pt x="113181" y="120000"/>
                  </a:cubicBezTo>
                  <a:cubicBezTo>
                    <a:pt x="116590" y="120000"/>
                    <a:pt x="120000" y="93333"/>
                    <a:pt x="120000" y="60000"/>
                  </a:cubicBezTo>
                  <a:cubicBezTo>
                    <a:pt x="120000" y="26666"/>
                    <a:pt x="116590" y="0"/>
                    <a:pt x="113181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20850" y="1917700"/>
              <a:ext cx="174625" cy="19049"/>
            </a:xfrm>
            <a:custGeom>
              <a:pathLst>
                <a:path extrusionOk="0" h="120000" w="120000">
                  <a:moveTo>
                    <a:pt x="113181" y="0"/>
                  </a:moveTo>
                  <a:cubicBezTo>
                    <a:pt x="6136" y="0"/>
                    <a:pt x="6136" y="0"/>
                    <a:pt x="6136" y="0"/>
                  </a:cubicBezTo>
                  <a:cubicBezTo>
                    <a:pt x="2727" y="0"/>
                    <a:pt x="0" y="25263"/>
                    <a:pt x="0" y="56842"/>
                  </a:cubicBezTo>
                  <a:cubicBezTo>
                    <a:pt x="0" y="88421"/>
                    <a:pt x="2727" y="120000"/>
                    <a:pt x="6136" y="120000"/>
                  </a:cubicBezTo>
                  <a:cubicBezTo>
                    <a:pt x="113181" y="120000"/>
                    <a:pt x="113181" y="120000"/>
                    <a:pt x="113181" y="120000"/>
                  </a:cubicBezTo>
                  <a:cubicBezTo>
                    <a:pt x="116590" y="120000"/>
                    <a:pt x="120000" y="88421"/>
                    <a:pt x="120000" y="56842"/>
                  </a:cubicBezTo>
                  <a:cubicBezTo>
                    <a:pt x="120000" y="25263"/>
                    <a:pt x="116590" y="0"/>
                    <a:pt x="113181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1720850" y="1968500"/>
              <a:ext cx="174625" cy="19049"/>
            </a:xfrm>
            <a:custGeom>
              <a:pathLst>
                <a:path extrusionOk="0" h="120000" w="120000">
                  <a:moveTo>
                    <a:pt x="113181" y="0"/>
                  </a:moveTo>
                  <a:cubicBezTo>
                    <a:pt x="6136" y="0"/>
                    <a:pt x="6136" y="0"/>
                    <a:pt x="6136" y="0"/>
                  </a:cubicBezTo>
                  <a:cubicBezTo>
                    <a:pt x="2727" y="0"/>
                    <a:pt x="0" y="25263"/>
                    <a:pt x="0" y="63157"/>
                  </a:cubicBezTo>
                  <a:cubicBezTo>
                    <a:pt x="0" y="94736"/>
                    <a:pt x="2727" y="120000"/>
                    <a:pt x="6136" y="120000"/>
                  </a:cubicBezTo>
                  <a:cubicBezTo>
                    <a:pt x="113181" y="120000"/>
                    <a:pt x="113181" y="120000"/>
                    <a:pt x="113181" y="120000"/>
                  </a:cubicBezTo>
                  <a:cubicBezTo>
                    <a:pt x="116590" y="120000"/>
                    <a:pt x="120000" y="94736"/>
                    <a:pt x="120000" y="63157"/>
                  </a:cubicBezTo>
                  <a:cubicBezTo>
                    <a:pt x="120000" y="25263"/>
                    <a:pt x="116590" y="0"/>
                    <a:pt x="113181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1720850" y="2022475"/>
              <a:ext cx="174625" cy="17462"/>
            </a:xfrm>
            <a:custGeom>
              <a:pathLst>
                <a:path extrusionOk="0" h="120000" w="120000">
                  <a:moveTo>
                    <a:pt x="113181" y="0"/>
                  </a:moveTo>
                  <a:cubicBezTo>
                    <a:pt x="6136" y="0"/>
                    <a:pt x="6136" y="0"/>
                    <a:pt x="6136" y="0"/>
                  </a:cubicBezTo>
                  <a:cubicBezTo>
                    <a:pt x="2727" y="0"/>
                    <a:pt x="0" y="26666"/>
                    <a:pt x="0" y="60000"/>
                  </a:cubicBezTo>
                  <a:cubicBezTo>
                    <a:pt x="0" y="93333"/>
                    <a:pt x="2727" y="120000"/>
                    <a:pt x="6136" y="120000"/>
                  </a:cubicBezTo>
                  <a:cubicBezTo>
                    <a:pt x="113181" y="120000"/>
                    <a:pt x="113181" y="120000"/>
                    <a:pt x="113181" y="120000"/>
                  </a:cubicBezTo>
                  <a:cubicBezTo>
                    <a:pt x="116590" y="120000"/>
                    <a:pt x="120000" y="93333"/>
                    <a:pt x="120000" y="60000"/>
                  </a:cubicBezTo>
                  <a:cubicBezTo>
                    <a:pt x="120000" y="26666"/>
                    <a:pt x="116590" y="0"/>
                    <a:pt x="113181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Shape 103"/>
          <p:cNvGrpSpPr/>
          <p:nvPr/>
        </p:nvGrpSpPr>
        <p:grpSpPr>
          <a:xfrm>
            <a:off x="2333625" y="1682750"/>
            <a:ext cx="552449" cy="422275"/>
            <a:chOff x="2333625" y="1682750"/>
            <a:chExt cx="552449" cy="422275"/>
          </a:xfrm>
        </p:grpSpPr>
        <p:sp>
          <p:nvSpPr>
            <p:cNvPr id="104" name="Shape 104"/>
            <p:cNvSpPr/>
            <p:nvPr/>
          </p:nvSpPr>
          <p:spPr>
            <a:xfrm>
              <a:off x="2333625" y="1812925"/>
              <a:ext cx="552449" cy="292100"/>
            </a:xfrm>
            <a:custGeom>
              <a:pathLst>
                <a:path extrusionOk="0" h="120000" w="120000">
                  <a:moveTo>
                    <a:pt x="118054" y="0"/>
                  </a:moveTo>
                  <a:cubicBezTo>
                    <a:pt x="116972" y="0"/>
                    <a:pt x="116108" y="1632"/>
                    <a:pt x="116108" y="3673"/>
                  </a:cubicBezTo>
                  <a:cubicBezTo>
                    <a:pt x="116108" y="110612"/>
                    <a:pt x="116108" y="110612"/>
                    <a:pt x="116108" y="110612"/>
                  </a:cubicBezTo>
                  <a:cubicBezTo>
                    <a:pt x="116108" y="111428"/>
                    <a:pt x="115675" y="112244"/>
                    <a:pt x="115243" y="112244"/>
                  </a:cubicBezTo>
                  <a:cubicBezTo>
                    <a:pt x="4756" y="112244"/>
                    <a:pt x="4756" y="112244"/>
                    <a:pt x="4756" y="112244"/>
                  </a:cubicBezTo>
                  <a:cubicBezTo>
                    <a:pt x="4324" y="112244"/>
                    <a:pt x="3891" y="111428"/>
                    <a:pt x="3891" y="110612"/>
                  </a:cubicBezTo>
                  <a:cubicBezTo>
                    <a:pt x="3891" y="3673"/>
                    <a:pt x="3891" y="3673"/>
                    <a:pt x="3891" y="3673"/>
                  </a:cubicBezTo>
                  <a:cubicBezTo>
                    <a:pt x="3891" y="1632"/>
                    <a:pt x="3027" y="0"/>
                    <a:pt x="1945" y="0"/>
                  </a:cubicBezTo>
                  <a:cubicBezTo>
                    <a:pt x="864" y="0"/>
                    <a:pt x="0" y="1632"/>
                    <a:pt x="0" y="3673"/>
                  </a:cubicBezTo>
                  <a:cubicBezTo>
                    <a:pt x="0" y="110612"/>
                    <a:pt x="0" y="110612"/>
                    <a:pt x="0" y="110612"/>
                  </a:cubicBezTo>
                  <a:cubicBezTo>
                    <a:pt x="0" y="115918"/>
                    <a:pt x="2162" y="120000"/>
                    <a:pt x="4756" y="120000"/>
                  </a:cubicBezTo>
                  <a:cubicBezTo>
                    <a:pt x="115243" y="120000"/>
                    <a:pt x="115243" y="120000"/>
                    <a:pt x="115243" y="120000"/>
                  </a:cubicBezTo>
                  <a:cubicBezTo>
                    <a:pt x="117837" y="120000"/>
                    <a:pt x="120000" y="115918"/>
                    <a:pt x="120000" y="110612"/>
                  </a:cubicBezTo>
                  <a:cubicBezTo>
                    <a:pt x="120000" y="3673"/>
                    <a:pt x="120000" y="3673"/>
                    <a:pt x="120000" y="3673"/>
                  </a:cubicBezTo>
                  <a:cubicBezTo>
                    <a:pt x="120000" y="1632"/>
                    <a:pt x="119135" y="0"/>
                    <a:pt x="118054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2333625" y="1682750"/>
              <a:ext cx="552449" cy="109537"/>
            </a:xfrm>
            <a:custGeom>
              <a:pathLst>
                <a:path extrusionOk="0" h="120000" w="120000">
                  <a:moveTo>
                    <a:pt x="115243" y="0"/>
                  </a:moveTo>
                  <a:cubicBezTo>
                    <a:pt x="4756" y="0"/>
                    <a:pt x="4756" y="0"/>
                    <a:pt x="4756" y="0"/>
                  </a:cubicBezTo>
                  <a:cubicBezTo>
                    <a:pt x="2162" y="0"/>
                    <a:pt x="0" y="10909"/>
                    <a:pt x="0" y="24000"/>
                  </a:cubicBezTo>
                  <a:cubicBezTo>
                    <a:pt x="0" y="110181"/>
                    <a:pt x="0" y="110181"/>
                    <a:pt x="0" y="110181"/>
                  </a:cubicBezTo>
                  <a:cubicBezTo>
                    <a:pt x="0" y="115636"/>
                    <a:pt x="864" y="120000"/>
                    <a:pt x="1945" y="120000"/>
                  </a:cubicBezTo>
                  <a:cubicBezTo>
                    <a:pt x="118054" y="120000"/>
                    <a:pt x="118054" y="120000"/>
                    <a:pt x="118054" y="120000"/>
                  </a:cubicBezTo>
                  <a:cubicBezTo>
                    <a:pt x="119135" y="120000"/>
                    <a:pt x="120000" y="115636"/>
                    <a:pt x="120000" y="110181"/>
                  </a:cubicBezTo>
                  <a:cubicBezTo>
                    <a:pt x="120000" y="24000"/>
                    <a:pt x="120000" y="24000"/>
                    <a:pt x="120000" y="24000"/>
                  </a:cubicBezTo>
                  <a:cubicBezTo>
                    <a:pt x="120000" y="10909"/>
                    <a:pt x="117837" y="0"/>
                    <a:pt x="115243" y="0"/>
                  </a:cubicBezTo>
                  <a:close/>
                  <a:moveTo>
                    <a:pt x="116108" y="100363"/>
                  </a:moveTo>
                  <a:cubicBezTo>
                    <a:pt x="3891" y="100363"/>
                    <a:pt x="3891" y="100363"/>
                    <a:pt x="3891" y="100363"/>
                  </a:cubicBezTo>
                  <a:cubicBezTo>
                    <a:pt x="3891" y="24000"/>
                    <a:pt x="3891" y="24000"/>
                    <a:pt x="3891" y="24000"/>
                  </a:cubicBezTo>
                  <a:cubicBezTo>
                    <a:pt x="3891" y="21818"/>
                    <a:pt x="4324" y="20727"/>
                    <a:pt x="4756" y="20727"/>
                  </a:cubicBezTo>
                  <a:cubicBezTo>
                    <a:pt x="115243" y="20727"/>
                    <a:pt x="115243" y="20727"/>
                    <a:pt x="115243" y="20727"/>
                  </a:cubicBezTo>
                  <a:cubicBezTo>
                    <a:pt x="115675" y="20727"/>
                    <a:pt x="116108" y="21818"/>
                    <a:pt x="116108" y="24000"/>
                  </a:cubicBezTo>
                  <a:lnTo>
                    <a:pt x="116108" y="10036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2386014" y="1825625"/>
              <a:ext cx="187324" cy="227013"/>
            </a:xfrm>
            <a:custGeom>
              <a:pathLst>
                <a:path extrusionOk="0" h="120000" w="120000">
                  <a:moveTo>
                    <a:pt x="114285" y="119999"/>
                  </a:moveTo>
                  <a:cubicBezTo>
                    <a:pt x="117460" y="119999"/>
                    <a:pt x="120000" y="117894"/>
                    <a:pt x="120000" y="115263"/>
                  </a:cubicBezTo>
                  <a:cubicBezTo>
                    <a:pt x="120000" y="4736"/>
                    <a:pt x="120000" y="4736"/>
                    <a:pt x="120000" y="4736"/>
                  </a:cubicBezTo>
                  <a:cubicBezTo>
                    <a:pt x="120000" y="2105"/>
                    <a:pt x="117460" y="0"/>
                    <a:pt x="114285" y="0"/>
                  </a:cubicBezTo>
                  <a:cubicBezTo>
                    <a:pt x="5714" y="0"/>
                    <a:pt x="5714" y="0"/>
                    <a:pt x="5714" y="0"/>
                  </a:cubicBezTo>
                  <a:cubicBezTo>
                    <a:pt x="2539" y="0"/>
                    <a:pt x="0" y="2105"/>
                    <a:pt x="0" y="4736"/>
                  </a:cubicBezTo>
                  <a:cubicBezTo>
                    <a:pt x="0" y="115263"/>
                    <a:pt x="0" y="115263"/>
                    <a:pt x="0" y="115263"/>
                  </a:cubicBezTo>
                  <a:cubicBezTo>
                    <a:pt x="0" y="117894"/>
                    <a:pt x="2539" y="119999"/>
                    <a:pt x="5714" y="119999"/>
                  </a:cubicBezTo>
                  <a:lnTo>
                    <a:pt x="114285" y="119999"/>
                  </a:lnTo>
                  <a:close/>
                  <a:moveTo>
                    <a:pt x="12063" y="10000"/>
                  </a:moveTo>
                  <a:cubicBezTo>
                    <a:pt x="107936" y="10000"/>
                    <a:pt x="107936" y="10000"/>
                    <a:pt x="107936" y="10000"/>
                  </a:cubicBezTo>
                  <a:cubicBezTo>
                    <a:pt x="107936" y="110526"/>
                    <a:pt x="107936" y="110526"/>
                    <a:pt x="107936" y="110526"/>
                  </a:cubicBezTo>
                  <a:cubicBezTo>
                    <a:pt x="12063" y="110526"/>
                    <a:pt x="12063" y="110526"/>
                    <a:pt x="12063" y="110526"/>
                  </a:cubicBezTo>
                  <a:lnTo>
                    <a:pt x="12063" y="10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2620964" y="1865313"/>
              <a:ext cx="214312" cy="19049"/>
            </a:xfrm>
            <a:custGeom>
              <a:pathLst>
                <a:path extrusionOk="0" h="120000" w="120000">
                  <a:moveTo>
                    <a:pt x="5023" y="120000"/>
                  </a:moveTo>
                  <a:cubicBezTo>
                    <a:pt x="114976" y="120000"/>
                    <a:pt x="114976" y="120000"/>
                    <a:pt x="114976" y="120000"/>
                  </a:cubicBezTo>
                  <a:cubicBezTo>
                    <a:pt x="117767" y="120000"/>
                    <a:pt x="120000" y="94736"/>
                    <a:pt x="120000" y="63157"/>
                  </a:cubicBezTo>
                  <a:cubicBezTo>
                    <a:pt x="120000" y="31578"/>
                    <a:pt x="117767" y="0"/>
                    <a:pt x="114976" y="0"/>
                  </a:cubicBezTo>
                  <a:cubicBezTo>
                    <a:pt x="5023" y="0"/>
                    <a:pt x="5023" y="0"/>
                    <a:pt x="5023" y="0"/>
                  </a:cubicBezTo>
                  <a:cubicBezTo>
                    <a:pt x="2232" y="0"/>
                    <a:pt x="0" y="31578"/>
                    <a:pt x="0" y="63157"/>
                  </a:cubicBezTo>
                  <a:cubicBezTo>
                    <a:pt x="0" y="94736"/>
                    <a:pt x="2232" y="120000"/>
                    <a:pt x="5023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2620964" y="1930400"/>
              <a:ext cx="214312" cy="19049"/>
            </a:xfrm>
            <a:custGeom>
              <a:pathLst>
                <a:path extrusionOk="0" h="120000" w="120000">
                  <a:moveTo>
                    <a:pt x="5023" y="120000"/>
                  </a:moveTo>
                  <a:cubicBezTo>
                    <a:pt x="114976" y="120000"/>
                    <a:pt x="114976" y="120000"/>
                    <a:pt x="114976" y="120000"/>
                  </a:cubicBezTo>
                  <a:cubicBezTo>
                    <a:pt x="117767" y="120000"/>
                    <a:pt x="120000" y="88421"/>
                    <a:pt x="120000" y="56842"/>
                  </a:cubicBezTo>
                  <a:cubicBezTo>
                    <a:pt x="120000" y="25263"/>
                    <a:pt x="117767" y="0"/>
                    <a:pt x="114976" y="0"/>
                  </a:cubicBezTo>
                  <a:cubicBezTo>
                    <a:pt x="5023" y="0"/>
                    <a:pt x="5023" y="0"/>
                    <a:pt x="5023" y="0"/>
                  </a:cubicBezTo>
                  <a:cubicBezTo>
                    <a:pt x="2232" y="0"/>
                    <a:pt x="0" y="25263"/>
                    <a:pt x="0" y="56842"/>
                  </a:cubicBezTo>
                  <a:cubicBezTo>
                    <a:pt x="0" y="88421"/>
                    <a:pt x="2232" y="120000"/>
                    <a:pt x="5023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2620964" y="1995488"/>
              <a:ext cx="214312" cy="19049"/>
            </a:xfrm>
            <a:custGeom>
              <a:pathLst>
                <a:path extrusionOk="0" h="120000" w="120000">
                  <a:moveTo>
                    <a:pt x="5023" y="120000"/>
                  </a:moveTo>
                  <a:cubicBezTo>
                    <a:pt x="114976" y="120000"/>
                    <a:pt x="114976" y="120000"/>
                    <a:pt x="114976" y="120000"/>
                  </a:cubicBezTo>
                  <a:cubicBezTo>
                    <a:pt x="117767" y="120000"/>
                    <a:pt x="120000" y="94736"/>
                    <a:pt x="120000" y="63157"/>
                  </a:cubicBezTo>
                  <a:cubicBezTo>
                    <a:pt x="120000" y="31578"/>
                    <a:pt x="117767" y="0"/>
                    <a:pt x="114976" y="0"/>
                  </a:cubicBezTo>
                  <a:cubicBezTo>
                    <a:pt x="5023" y="0"/>
                    <a:pt x="5023" y="0"/>
                    <a:pt x="5023" y="0"/>
                  </a:cubicBezTo>
                  <a:cubicBezTo>
                    <a:pt x="2232" y="0"/>
                    <a:pt x="0" y="31578"/>
                    <a:pt x="0" y="63157"/>
                  </a:cubicBezTo>
                  <a:cubicBezTo>
                    <a:pt x="0" y="94736"/>
                    <a:pt x="2232" y="120000"/>
                    <a:pt x="5023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2365375" y="1716088"/>
              <a:ext cx="46037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2419350" y="1716088"/>
              <a:ext cx="4445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2470150" y="1716088"/>
              <a:ext cx="4445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x="3103564" y="1682750"/>
            <a:ext cx="449262" cy="422274"/>
            <a:chOff x="3103564" y="1682750"/>
            <a:chExt cx="449262" cy="422274"/>
          </a:xfrm>
        </p:grpSpPr>
        <p:sp>
          <p:nvSpPr>
            <p:cNvPr id="114" name="Shape 114"/>
            <p:cNvSpPr/>
            <p:nvPr/>
          </p:nvSpPr>
          <p:spPr>
            <a:xfrm>
              <a:off x="3103564" y="1825625"/>
              <a:ext cx="449262" cy="279399"/>
            </a:xfrm>
            <a:custGeom>
              <a:pathLst>
                <a:path extrusionOk="0" h="120000" w="120000">
                  <a:moveTo>
                    <a:pt x="117339" y="0"/>
                  </a:moveTo>
                  <a:cubicBezTo>
                    <a:pt x="116008" y="0"/>
                    <a:pt x="114944" y="1708"/>
                    <a:pt x="114944" y="3843"/>
                  </a:cubicBezTo>
                  <a:cubicBezTo>
                    <a:pt x="114944" y="110177"/>
                    <a:pt x="114944" y="110177"/>
                    <a:pt x="114944" y="110177"/>
                  </a:cubicBezTo>
                  <a:cubicBezTo>
                    <a:pt x="114944" y="111032"/>
                    <a:pt x="114412" y="111886"/>
                    <a:pt x="113880" y="111886"/>
                  </a:cubicBezTo>
                  <a:cubicBezTo>
                    <a:pt x="5853" y="111886"/>
                    <a:pt x="5853" y="111886"/>
                    <a:pt x="5853" y="111886"/>
                  </a:cubicBezTo>
                  <a:cubicBezTo>
                    <a:pt x="5321" y="111886"/>
                    <a:pt x="4789" y="111032"/>
                    <a:pt x="4789" y="110177"/>
                  </a:cubicBezTo>
                  <a:cubicBezTo>
                    <a:pt x="4789" y="3843"/>
                    <a:pt x="4789" y="3843"/>
                    <a:pt x="4789" y="3843"/>
                  </a:cubicBezTo>
                  <a:cubicBezTo>
                    <a:pt x="4789" y="1708"/>
                    <a:pt x="3725" y="0"/>
                    <a:pt x="2394" y="0"/>
                  </a:cubicBezTo>
                  <a:cubicBezTo>
                    <a:pt x="1064" y="0"/>
                    <a:pt x="0" y="1708"/>
                    <a:pt x="0" y="3843"/>
                  </a:cubicBezTo>
                  <a:cubicBezTo>
                    <a:pt x="0" y="110177"/>
                    <a:pt x="0" y="110177"/>
                    <a:pt x="0" y="110177"/>
                  </a:cubicBezTo>
                  <a:cubicBezTo>
                    <a:pt x="0" y="115729"/>
                    <a:pt x="2660" y="120000"/>
                    <a:pt x="5853" y="120000"/>
                  </a:cubicBezTo>
                  <a:cubicBezTo>
                    <a:pt x="113880" y="120000"/>
                    <a:pt x="113880" y="120000"/>
                    <a:pt x="113880" y="120000"/>
                  </a:cubicBezTo>
                  <a:cubicBezTo>
                    <a:pt x="117339" y="120000"/>
                    <a:pt x="120000" y="115729"/>
                    <a:pt x="120000" y="110177"/>
                  </a:cubicBezTo>
                  <a:cubicBezTo>
                    <a:pt x="120000" y="3843"/>
                    <a:pt x="120000" y="3843"/>
                    <a:pt x="120000" y="3843"/>
                  </a:cubicBezTo>
                  <a:cubicBezTo>
                    <a:pt x="120000" y="1708"/>
                    <a:pt x="118669" y="0"/>
                    <a:pt x="117339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3155950" y="1838325"/>
              <a:ext cx="342899" cy="214312"/>
            </a:xfrm>
            <a:custGeom>
              <a:pathLst>
                <a:path extrusionOk="0" h="120000" w="120000">
                  <a:moveTo>
                    <a:pt x="3121" y="80372"/>
                  </a:moveTo>
                  <a:cubicBezTo>
                    <a:pt x="1387" y="80372"/>
                    <a:pt x="0" y="82604"/>
                    <a:pt x="0" y="85953"/>
                  </a:cubicBezTo>
                  <a:cubicBezTo>
                    <a:pt x="0" y="88744"/>
                    <a:pt x="1387" y="90976"/>
                    <a:pt x="3121" y="90976"/>
                  </a:cubicBezTo>
                  <a:cubicBezTo>
                    <a:pt x="9017" y="90976"/>
                    <a:pt x="9017" y="90976"/>
                    <a:pt x="9017" y="90976"/>
                  </a:cubicBezTo>
                  <a:cubicBezTo>
                    <a:pt x="9017" y="114976"/>
                    <a:pt x="9017" y="114976"/>
                    <a:pt x="9017" y="114976"/>
                  </a:cubicBezTo>
                  <a:cubicBezTo>
                    <a:pt x="9017" y="117767"/>
                    <a:pt x="10404" y="120000"/>
                    <a:pt x="12485" y="120000"/>
                  </a:cubicBezTo>
                  <a:cubicBezTo>
                    <a:pt x="14219" y="120000"/>
                    <a:pt x="15606" y="117767"/>
                    <a:pt x="15606" y="114976"/>
                  </a:cubicBezTo>
                  <a:cubicBezTo>
                    <a:pt x="15606" y="90976"/>
                    <a:pt x="15606" y="90976"/>
                    <a:pt x="15606" y="90976"/>
                  </a:cubicBezTo>
                  <a:cubicBezTo>
                    <a:pt x="40924" y="90976"/>
                    <a:pt x="40924" y="90976"/>
                    <a:pt x="40924" y="90976"/>
                  </a:cubicBezTo>
                  <a:cubicBezTo>
                    <a:pt x="40924" y="114976"/>
                    <a:pt x="40924" y="114976"/>
                    <a:pt x="40924" y="114976"/>
                  </a:cubicBezTo>
                  <a:cubicBezTo>
                    <a:pt x="40924" y="117767"/>
                    <a:pt x="42312" y="120000"/>
                    <a:pt x="44046" y="120000"/>
                  </a:cubicBezTo>
                  <a:cubicBezTo>
                    <a:pt x="45780" y="120000"/>
                    <a:pt x="47514" y="117767"/>
                    <a:pt x="47514" y="114976"/>
                  </a:cubicBezTo>
                  <a:cubicBezTo>
                    <a:pt x="47514" y="90976"/>
                    <a:pt x="47514" y="90976"/>
                    <a:pt x="47514" y="90976"/>
                  </a:cubicBezTo>
                  <a:cubicBezTo>
                    <a:pt x="72832" y="90976"/>
                    <a:pt x="72832" y="90976"/>
                    <a:pt x="72832" y="90976"/>
                  </a:cubicBezTo>
                  <a:cubicBezTo>
                    <a:pt x="72832" y="114976"/>
                    <a:pt x="72832" y="114976"/>
                    <a:pt x="72832" y="114976"/>
                  </a:cubicBezTo>
                  <a:cubicBezTo>
                    <a:pt x="72832" y="117767"/>
                    <a:pt x="74219" y="120000"/>
                    <a:pt x="75953" y="120000"/>
                  </a:cubicBezTo>
                  <a:cubicBezTo>
                    <a:pt x="77687" y="120000"/>
                    <a:pt x="79075" y="117767"/>
                    <a:pt x="79075" y="114976"/>
                  </a:cubicBezTo>
                  <a:cubicBezTo>
                    <a:pt x="79075" y="90976"/>
                    <a:pt x="79075" y="90976"/>
                    <a:pt x="79075" y="90976"/>
                  </a:cubicBezTo>
                  <a:cubicBezTo>
                    <a:pt x="104393" y="90976"/>
                    <a:pt x="104393" y="90976"/>
                    <a:pt x="104393" y="90976"/>
                  </a:cubicBezTo>
                  <a:cubicBezTo>
                    <a:pt x="104393" y="114976"/>
                    <a:pt x="104393" y="114976"/>
                    <a:pt x="104393" y="114976"/>
                  </a:cubicBezTo>
                  <a:cubicBezTo>
                    <a:pt x="104393" y="117767"/>
                    <a:pt x="106127" y="120000"/>
                    <a:pt x="107861" y="120000"/>
                  </a:cubicBezTo>
                  <a:cubicBezTo>
                    <a:pt x="109595" y="120000"/>
                    <a:pt x="110982" y="117767"/>
                    <a:pt x="110982" y="114976"/>
                  </a:cubicBezTo>
                  <a:cubicBezTo>
                    <a:pt x="110982" y="90976"/>
                    <a:pt x="110982" y="90976"/>
                    <a:pt x="110982" y="90976"/>
                  </a:cubicBezTo>
                  <a:cubicBezTo>
                    <a:pt x="116878" y="90976"/>
                    <a:pt x="116878" y="90976"/>
                    <a:pt x="116878" y="90976"/>
                  </a:cubicBezTo>
                  <a:cubicBezTo>
                    <a:pt x="118612" y="90976"/>
                    <a:pt x="120000" y="88744"/>
                    <a:pt x="120000" y="85953"/>
                  </a:cubicBezTo>
                  <a:cubicBezTo>
                    <a:pt x="120000" y="82604"/>
                    <a:pt x="118612" y="80372"/>
                    <a:pt x="116878" y="80372"/>
                  </a:cubicBezTo>
                  <a:cubicBezTo>
                    <a:pt x="110982" y="80372"/>
                    <a:pt x="110982" y="80372"/>
                    <a:pt x="110982" y="80372"/>
                  </a:cubicBezTo>
                  <a:cubicBezTo>
                    <a:pt x="110982" y="46883"/>
                    <a:pt x="110982" y="46883"/>
                    <a:pt x="110982" y="46883"/>
                  </a:cubicBezTo>
                  <a:cubicBezTo>
                    <a:pt x="116878" y="46883"/>
                    <a:pt x="116878" y="46883"/>
                    <a:pt x="116878" y="46883"/>
                  </a:cubicBezTo>
                  <a:cubicBezTo>
                    <a:pt x="118612" y="46883"/>
                    <a:pt x="120000" y="44651"/>
                    <a:pt x="120000" y="41860"/>
                  </a:cubicBezTo>
                  <a:cubicBezTo>
                    <a:pt x="120000" y="39069"/>
                    <a:pt x="118612" y="36837"/>
                    <a:pt x="116878" y="36837"/>
                  </a:cubicBezTo>
                  <a:cubicBezTo>
                    <a:pt x="110982" y="36837"/>
                    <a:pt x="110982" y="36837"/>
                    <a:pt x="110982" y="36837"/>
                  </a:cubicBezTo>
                  <a:cubicBezTo>
                    <a:pt x="110982" y="5581"/>
                    <a:pt x="110982" y="5581"/>
                    <a:pt x="110982" y="5581"/>
                  </a:cubicBezTo>
                  <a:cubicBezTo>
                    <a:pt x="110982" y="2232"/>
                    <a:pt x="109595" y="0"/>
                    <a:pt x="107861" y="0"/>
                  </a:cubicBezTo>
                  <a:cubicBezTo>
                    <a:pt x="106127" y="0"/>
                    <a:pt x="104393" y="2232"/>
                    <a:pt x="104393" y="5581"/>
                  </a:cubicBezTo>
                  <a:cubicBezTo>
                    <a:pt x="104393" y="36837"/>
                    <a:pt x="104393" y="36837"/>
                    <a:pt x="104393" y="36837"/>
                  </a:cubicBezTo>
                  <a:cubicBezTo>
                    <a:pt x="79075" y="36837"/>
                    <a:pt x="79075" y="36837"/>
                    <a:pt x="79075" y="36837"/>
                  </a:cubicBezTo>
                  <a:cubicBezTo>
                    <a:pt x="79075" y="5581"/>
                    <a:pt x="79075" y="5581"/>
                    <a:pt x="79075" y="5581"/>
                  </a:cubicBezTo>
                  <a:cubicBezTo>
                    <a:pt x="79075" y="2232"/>
                    <a:pt x="77687" y="0"/>
                    <a:pt x="75953" y="0"/>
                  </a:cubicBezTo>
                  <a:cubicBezTo>
                    <a:pt x="74219" y="0"/>
                    <a:pt x="72832" y="2232"/>
                    <a:pt x="72832" y="5581"/>
                  </a:cubicBezTo>
                  <a:cubicBezTo>
                    <a:pt x="72832" y="36837"/>
                    <a:pt x="72832" y="36837"/>
                    <a:pt x="72832" y="36837"/>
                  </a:cubicBezTo>
                  <a:cubicBezTo>
                    <a:pt x="47514" y="36837"/>
                    <a:pt x="47514" y="36837"/>
                    <a:pt x="47514" y="36837"/>
                  </a:cubicBezTo>
                  <a:cubicBezTo>
                    <a:pt x="47514" y="5581"/>
                    <a:pt x="47514" y="5581"/>
                    <a:pt x="47514" y="5581"/>
                  </a:cubicBezTo>
                  <a:cubicBezTo>
                    <a:pt x="47514" y="2232"/>
                    <a:pt x="45780" y="0"/>
                    <a:pt x="44046" y="0"/>
                  </a:cubicBezTo>
                  <a:cubicBezTo>
                    <a:pt x="42312" y="0"/>
                    <a:pt x="40924" y="2232"/>
                    <a:pt x="40924" y="5581"/>
                  </a:cubicBezTo>
                  <a:cubicBezTo>
                    <a:pt x="40924" y="36837"/>
                    <a:pt x="40924" y="36837"/>
                    <a:pt x="40924" y="36837"/>
                  </a:cubicBezTo>
                  <a:cubicBezTo>
                    <a:pt x="15606" y="36837"/>
                    <a:pt x="15606" y="36837"/>
                    <a:pt x="15606" y="36837"/>
                  </a:cubicBezTo>
                  <a:cubicBezTo>
                    <a:pt x="15606" y="5581"/>
                    <a:pt x="15606" y="5581"/>
                    <a:pt x="15606" y="5581"/>
                  </a:cubicBezTo>
                  <a:cubicBezTo>
                    <a:pt x="15606" y="2232"/>
                    <a:pt x="14219" y="0"/>
                    <a:pt x="12485" y="0"/>
                  </a:cubicBezTo>
                  <a:cubicBezTo>
                    <a:pt x="10404" y="0"/>
                    <a:pt x="9017" y="2232"/>
                    <a:pt x="9017" y="5581"/>
                  </a:cubicBezTo>
                  <a:cubicBezTo>
                    <a:pt x="9017" y="36837"/>
                    <a:pt x="9017" y="36837"/>
                    <a:pt x="9017" y="36837"/>
                  </a:cubicBezTo>
                  <a:cubicBezTo>
                    <a:pt x="3121" y="36837"/>
                    <a:pt x="3121" y="36837"/>
                    <a:pt x="3121" y="36837"/>
                  </a:cubicBezTo>
                  <a:cubicBezTo>
                    <a:pt x="1387" y="36837"/>
                    <a:pt x="0" y="39069"/>
                    <a:pt x="0" y="41860"/>
                  </a:cubicBezTo>
                  <a:cubicBezTo>
                    <a:pt x="0" y="44651"/>
                    <a:pt x="1387" y="46883"/>
                    <a:pt x="3121" y="46883"/>
                  </a:cubicBezTo>
                  <a:cubicBezTo>
                    <a:pt x="9017" y="46883"/>
                    <a:pt x="9017" y="46883"/>
                    <a:pt x="9017" y="46883"/>
                  </a:cubicBezTo>
                  <a:cubicBezTo>
                    <a:pt x="9017" y="80372"/>
                    <a:pt x="9017" y="80372"/>
                    <a:pt x="9017" y="80372"/>
                  </a:cubicBezTo>
                  <a:lnTo>
                    <a:pt x="3121" y="80372"/>
                  </a:lnTo>
                  <a:close/>
                  <a:moveTo>
                    <a:pt x="104393" y="46883"/>
                  </a:moveTo>
                  <a:cubicBezTo>
                    <a:pt x="104393" y="80372"/>
                    <a:pt x="104393" y="80372"/>
                    <a:pt x="104393" y="80372"/>
                  </a:cubicBezTo>
                  <a:cubicBezTo>
                    <a:pt x="79075" y="80372"/>
                    <a:pt x="79075" y="80372"/>
                    <a:pt x="79075" y="80372"/>
                  </a:cubicBezTo>
                  <a:cubicBezTo>
                    <a:pt x="79075" y="46883"/>
                    <a:pt x="79075" y="46883"/>
                    <a:pt x="79075" y="46883"/>
                  </a:cubicBezTo>
                  <a:lnTo>
                    <a:pt x="104393" y="46883"/>
                  </a:lnTo>
                  <a:close/>
                  <a:moveTo>
                    <a:pt x="72832" y="46883"/>
                  </a:moveTo>
                  <a:cubicBezTo>
                    <a:pt x="72832" y="80372"/>
                    <a:pt x="72832" y="80372"/>
                    <a:pt x="72832" y="80372"/>
                  </a:cubicBezTo>
                  <a:cubicBezTo>
                    <a:pt x="47514" y="80372"/>
                    <a:pt x="47514" y="80372"/>
                    <a:pt x="47514" y="80372"/>
                  </a:cubicBezTo>
                  <a:cubicBezTo>
                    <a:pt x="47514" y="46883"/>
                    <a:pt x="47514" y="46883"/>
                    <a:pt x="47514" y="46883"/>
                  </a:cubicBezTo>
                  <a:lnTo>
                    <a:pt x="72832" y="46883"/>
                  </a:lnTo>
                  <a:close/>
                  <a:moveTo>
                    <a:pt x="15606" y="46883"/>
                  </a:moveTo>
                  <a:cubicBezTo>
                    <a:pt x="40924" y="46883"/>
                    <a:pt x="40924" y="46883"/>
                    <a:pt x="40924" y="46883"/>
                  </a:cubicBezTo>
                  <a:cubicBezTo>
                    <a:pt x="40924" y="80372"/>
                    <a:pt x="40924" y="80372"/>
                    <a:pt x="40924" y="80372"/>
                  </a:cubicBezTo>
                  <a:cubicBezTo>
                    <a:pt x="15606" y="80372"/>
                    <a:pt x="15606" y="80372"/>
                    <a:pt x="15606" y="80372"/>
                  </a:cubicBezTo>
                  <a:lnTo>
                    <a:pt x="15606" y="468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103564" y="1708150"/>
              <a:ext cx="449262" cy="96838"/>
            </a:xfrm>
            <a:custGeom>
              <a:pathLst>
                <a:path extrusionOk="0" h="120000" w="120000">
                  <a:moveTo>
                    <a:pt x="114678" y="0"/>
                  </a:moveTo>
                  <a:cubicBezTo>
                    <a:pt x="100044" y="0"/>
                    <a:pt x="100044" y="0"/>
                    <a:pt x="100044" y="0"/>
                  </a:cubicBezTo>
                  <a:cubicBezTo>
                    <a:pt x="98713" y="0"/>
                    <a:pt x="97383" y="4948"/>
                    <a:pt x="97383" y="12371"/>
                  </a:cubicBezTo>
                  <a:cubicBezTo>
                    <a:pt x="97383" y="18556"/>
                    <a:pt x="98713" y="23505"/>
                    <a:pt x="100044" y="23505"/>
                  </a:cubicBezTo>
                  <a:cubicBezTo>
                    <a:pt x="114678" y="23505"/>
                    <a:pt x="114678" y="23505"/>
                    <a:pt x="114678" y="23505"/>
                  </a:cubicBezTo>
                  <a:cubicBezTo>
                    <a:pt x="114944" y="23505"/>
                    <a:pt x="114944" y="25979"/>
                    <a:pt x="114944" y="28453"/>
                  </a:cubicBezTo>
                  <a:cubicBezTo>
                    <a:pt x="114944" y="97731"/>
                    <a:pt x="114944" y="97731"/>
                    <a:pt x="114944" y="97731"/>
                  </a:cubicBezTo>
                  <a:cubicBezTo>
                    <a:pt x="4789" y="97731"/>
                    <a:pt x="4789" y="97731"/>
                    <a:pt x="4789" y="97731"/>
                  </a:cubicBezTo>
                  <a:cubicBezTo>
                    <a:pt x="4789" y="28453"/>
                    <a:pt x="4789" y="28453"/>
                    <a:pt x="4789" y="28453"/>
                  </a:cubicBezTo>
                  <a:cubicBezTo>
                    <a:pt x="4789" y="25979"/>
                    <a:pt x="5321" y="23505"/>
                    <a:pt x="5853" y="23505"/>
                  </a:cubicBezTo>
                  <a:cubicBezTo>
                    <a:pt x="19689" y="23505"/>
                    <a:pt x="19689" y="23505"/>
                    <a:pt x="19689" y="23505"/>
                  </a:cubicBezTo>
                  <a:cubicBezTo>
                    <a:pt x="21286" y="23505"/>
                    <a:pt x="22350" y="18556"/>
                    <a:pt x="22350" y="12371"/>
                  </a:cubicBezTo>
                  <a:cubicBezTo>
                    <a:pt x="22350" y="4948"/>
                    <a:pt x="21286" y="0"/>
                    <a:pt x="1968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660" y="0"/>
                    <a:pt x="0" y="12371"/>
                    <a:pt x="0" y="28453"/>
                  </a:cubicBezTo>
                  <a:cubicBezTo>
                    <a:pt x="0" y="108865"/>
                    <a:pt x="0" y="108865"/>
                    <a:pt x="0" y="108865"/>
                  </a:cubicBezTo>
                  <a:cubicBezTo>
                    <a:pt x="0" y="115051"/>
                    <a:pt x="1064" y="120000"/>
                    <a:pt x="2394" y="120000"/>
                  </a:cubicBezTo>
                  <a:cubicBezTo>
                    <a:pt x="117339" y="120000"/>
                    <a:pt x="117339" y="120000"/>
                    <a:pt x="117339" y="120000"/>
                  </a:cubicBezTo>
                  <a:cubicBezTo>
                    <a:pt x="118669" y="120000"/>
                    <a:pt x="120000" y="115051"/>
                    <a:pt x="120000" y="108865"/>
                  </a:cubicBezTo>
                  <a:cubicBezTo>
                    <a:pt x="120000" y="28453"/>
                    <a:pt x="120000" y="28453"/>
                    <a:pt x="120000" y="28453"/>
                  </a:cubicBezTo>
                  <a:cubicBezTo>
                    <a:pt x="120000" y="7422"/>
                    <a:pt x="117073" y="0"/>
                    <a:pt x="114678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3246439" y="1708150"/>
              <a:ext cx="161925" cy="19049"/>
            </a:xfrm>
            <a:custGeom>
              <a:pathLst>
                <a:path extrusionOk="0" h="120000" w="120000">
                  <a:moveTo>
                    <a:pt x="6625" y="120000"/>
                  </a:moveTo>
                  <a:cubicBezTo>
                    <a:pt x="112638" y="120000"/>
                    <a:pt x="112638" y="120000"/>
                    <a:pt x="112638" y="120000"/>
                  </a:cubicBezTo>
                  <a:cubicBezTo>
                    <a:pt x="116319" y="120000"/>
                    <a:pt x="120000" y="94736"/>
                    <a:pt x="120000" y="63157"/>
                  </a:cubicBezTo>
                  <a:cubicBezTo>
                    <a:pt x="120000" y="25263"/>
                    <a:pt x="116319" y="0"/>
                    <a:pt x="112638" y="0"/>
                  </a:cubicBezTo>
                  <a:cubicBezTo>
                    <a:pt x="6625" y="0"/>
                    <a:pt x="6625" y="0"/>
                    <a:pt x="6625" y="0"/>
                  </a:cubicBezTo>
                  <a:cubicBezTo>
                    <a:pt x="2944" y="0"/>
                    <a:pt x="0" y="25263"/>
                    <a:pt x="0" y="63157"/>
                  </a:cubicBezTo>
                  <a:cubicBezTo>
                    <a:pt x="0" y="94736"/>
                    <a:pt x="2944" y="120000"/>
                    <a:pt x="6625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3206750" y="1682750"/>
              <a:ext cx="19049" cy="69849"/>
            </a:xfrm>
            <a:custGeom>
              <a:pathLst>
                <a:path extrusionOk="0" h="120000" w="120000">
                  <a:moveTo>
                    <a:pt x="63157" y="120000"/>
                  </a:moveTo>
                  <a:cubicBezTo>
                    <a:pt x="94736" y="120000"/>
                    <a:pt x="120000" y="113239"/>
                    <a:pt x="120000" y="104788"/>
                  </a:cubicBezTo>
                  <a:cubicBezTo>
                    <a:pt x="120000" y="15211"/>
                    <a:pt x="120000" y="15211"/>
                    <a:pt x="120000" y="15211"/>
                  </a:cubicBezTo>
                  <a:cubicBezTo>
                    <a:pt x="120000" y="6760"/>
                    <a:pt x="94736" y="0"/>
                    <a:pt x="63157" y="0"/>
                  </a:cubicBezTo>
                  <a:cubicBezTo>
                    <a:pt x="31578" y="0"/>
                    <a:pt x="0" y="6760"/>
                    <a:pt x="0" y="15211"/>
                  </a:cubicBezTo>
                  <a:cubicBezTo>
                    <a:pt x="0" y="104788"/>
                    <a:pt x="0" y="104788"/>
                    <a:pt x="0" y="104788"/>
                  </a:cubicBezTo>
                  <a:cubicBezTo>
                    <a:pt x="0" y="113239"/>
                    <a:pt x="31578" y="120000"/>
                    <a:pt x="63157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429001" y="1682750"/>
              <a:ext cx="19049" cy="69849"/>
            </a:xfrm>
            <a:custGeom>
              <a:pathLst>
                <a:path extrusionOk="0" h="120000" w="120000">
                  <a:moveTo>
                    <a:pt x="56842" y="120000"/>
                  </a:moveTo>
                  <a:cubicBezTo>
                    <a:pt x="94736" y="120000"/>
                    <a:pt x="120000" y="113239"/>
                    <a:pt x="120000" y="104788"/>
                  </a:cubicBezTo>
                  <a:cubicBezTo>
                    <a:pt x="120000" y="15211"/>
                    <a:pt x="120000" y="15211"/>
                    <a:pt x="120000" y="15211"/>
                  </a:cubicBezTo>
                  <a:cubicBezTo>
                    <a:pt x="120000" y="6760"/>
                    <a:pt x="94736" y="0"/>
                    <a:pt x="56842" y="0"/>
                  </a:cubicBezTo>
                  <a:cubicBezTo>
                    <a:pt x="25263" y="0"/>
                    <a:pt x="0" y="6760"/>
                    <a:pt x="0" y="15211"/>
                  </a:cubicBezTo>
                  <a:cubicBezTo>
                    <a:pt x="0" y="104788"/>
                    <a:pt x="0" y="104788"/>
                    <a:pt x="0" y="104788"/>
                  </a:cubicBezTo>
                  <a:cubicBezTo>
                    <a:pt x="0" y="113239"/>
                    <a:pt x="25263" y="120000"/>
                    <a:pt x="56842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3898901" y="1682750"/>
            <a:ext cx="461962" cy="423862"/>
            <a:chOff x="3898901" y="1682750"/>
            <a:chExt cx="461962" cy="423862"/>
          </a:xfrm>
        </p:grpSpPr>
        <p:sp>
          <p:nvSpPr>
            <p:cNvPr id="121" name="Shape 121"/>
            <p:cNvSpPr/>
            <p:nvPr/>
          </p:nvSpPr>
          <p:spPr>
            <a:xfrm>
              <a:off x="3924301" y="1720850"/>
              <a:ext cx="409575" cy="254000"/>
            </a:xfrm>
            <a:custGeom>
              <a:pathLst>
                <a:path extrusionOk="0" h="120000" w="120000">
                  <a:moveTo>
                    <a:pt x="117087" y="0"/>
                  </a:moveTo>
                  <a:cubicBezTo>
                    <a:pt x="115631" y="0"/>
                    <a:pt x="114466" y="1882"/>
                    <a:pt x="114466" y="4705"/>
                  </a:cubicBezTo>
                  <a:cubicBezTo>
                    <a:pt x="114466" y="109176"/>
                    <a:pt x="114466" y="109176"/>
                    <a:pt x="114466" y="109176"/>
                  </a:cubicBezTo>
                  <a:cubicBezTo>
                    <a:pt x="114466" y="110117"/>
                    <a:pt x="113883" y="111058"/>
                    <a:pt x="113300" y="111058"/>
                  </a:cubicBezTo>
                  <a:cubicBezTo>
                    <a:pt x="6407" y="111058"/>
                    <a:pt x="6407" y="111058"/>
                    <a:pt x="6407" y="111058"/>
                  </a:cubicBezTo>
                  <a:cubicBezTo>
                    <a:pt x="5825" y="111058"/>
                    <a:pt x="5533" y="110117"/>
                    <a:pt x="5533" y="109176"/>
                  </a:cubicBezTo>
                  <a:cubicBezTo>
                    <a:pt x="5533" y="4705"/>
                    <a:pt x="5533" y="4705"/>
                    <a:pt x="5533" y="4705"/>
                  </a:cubicBezTo>
                  <a:cubicBezTo>
                    <a:pt x="5533" y="1882"/>
                    <a:pt x="4368" y="0"/>
                    <a:pt x="2621" y="0"/>
                  </a:cubicBezTo>
                  <a:cubicBezTo>
                    <a:pt x="1165" y="0"/>
                    <a:pt x="0" y="1882"/>
                    <a:pt x="0" y="4705"/>
                  </a:cubicBezTo>
                  <a:cubicBezTo>
                    <a:pt x="0" y="109176"/>
                    <a:pt x="0" y="109176"/>
                    <a:pt x="0" y="109176"/>
                  </a:cubicBezTo>
                  <a:cubicBezTo>
                    <a:pt x="0" y="115294"/>
                    <a:pt x="2912" y="120000"/>
                    <a:pt x="6407" y="120000"/>
                  </a:cubicBezTo>
                  <a:cubicBezTo>
                    <a:pt x="113300" y="120000"/>
                    <a:pt x="113300" y="120000"/>
                    <a:pt x="113300" y="120000"/>
                  </a:cubicBezTo>
                  <a:cubicBezTo>
                    <a:pt x="117087" y="120000"/>
                    <a:pt x="120000" y="115294"/>
                    <a:pt x="120000" y="109176"/>
                  </a:cubicBezTo>
                  <a:cubicBezTo>
                    <a:pt x="120000" y="4705"/>
                    <a:pt x="120000" y="4705"/>
                    <a:pt x="120000" y="4705"/>
                  </a:cubicBezTo>
                  <a:cubicBezTo>
                    <a:pt x="120000" y="1882"/>
                    <a:pt x="118834" y="0"/>
                    <a:pt x="117087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98901" y="1682750"/>
              <a:ext cx="461962" cy="19049"/>
            </a:xfrm>
            <a:custGeom>
              <a:pathLst>
                <a:path extrusionOk="0" h="120000" w="120000">
                  <a:moveTo>
                    <a:pt x="117672" y="0"/>
                  </a:moveTo>
                  <a:cubicBezTo>
                    <a:pt x="2327" y="0"/>
                    <a:pt x="2327" y="0"/>
                    <a:pt x="2327" y="0"/>
                  </a:cubicBezTo>
                  <a:cubicBezTo>
                    <a:pt x="1034" y="0"/>
                    <a:pt x="0" y="25263"/>
                    <a:pt x="0" y="56842"/>
                  </a:cubicBezTo>
                  <a:cubicBezTo>
                    <a:pt x="0" y="88421"/>
                    <a:pt x="1034" y="120000"/>
                    <a:pt x="2327" y="120000"/>
                  </a:cubicBezTo>
                  <a:cubicBezTo>
                    <a:pt x="117672" y="120000"/>
                    <a:pt x="117672" y="120000"/>
                    <a:pt x="117672" y="120000"/>
                  </a:cubicBezTo>
                  <a:cubicBezTo>
                    <a:pt x="118965" y="120000"/>
                    <a:pt x="120000" y="88421"/>
                    <a:pt x="120000" y="56842"/>
                  </a:cubicBezTo>
                  <a:cubicBezTo>
                    <a:pt x="120000" y="25263"/>
                    <a:pt x="118965" y="0"/>
                    <a:pt x="117672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987801" y="1760538"/>
              <a:ext cx="280987" cy="123824"/>
            </a:xfrm>
            <a:custGeom>
              <a:pathLst>
                <a:path extrusionOk="0" h="120000" w="120000">
                  <a:moveTo>
                    <a:pt x="40851" y="28292"/>
                  </a:moveTo>
                  <a:cubicBezTo>
                    <a:pt x="39574" y="24390"/>
                    <a:pt x="37021" y="24390"/>
                    <a:pt x="35744" y="27317"/>
                  </a:cubicBezTo>
                  <a:cubicBezTo>
                    <a:pt x="2127" y="90731"/>
                    <a:pt x="2127" y="90731"/>
                    <a:pt x="2127" y="90731"/>
                  </a:cubicBezTo>
                  <a:cubicBezTo>
                    <a:pt x="425" y="94634"/>
                    <a:pt x="0" y="100487"/>
                    <a:pt x="1702" y="104390"/>
                  </a:cubicBezTo>
                  <a:cubicBezTo>
                    <a:pt x="2978" y="108292"/>
                    <a:pt x="5531" y="108292"/>
                    <a:pt x="7234" y="105365"/>
                  </a:cubicBezTo>
                  <a:cubicBezTo>
                    <a:pt x="37872" y="46829"/>
                    <a:pt x="37872" y="46829"/>
                    <a:pt x="37872" y="46829"/>
                  </a:cubicBezTo>
                  <a:cubicBezTo>
                    <a:pt x="68510" y="117073"/>
                    <a:pt x="68510" y="117073"/>
                    <a:pt x="68510" y="117073"/>
                  </a:cubicBezTo>
                  <a:cubicBezTo>
                    <a:pt x="69361" y="119024"/>
                    <a:pt x="70638" y="120000"/>
                    <a:pt x="71489" y="120000"/>
                  </a:cubicBezTo>
                  <a:cubicBezTo>
                    <a:pt x="72765" y="120000"/>
                    <a:pt x="73617" y="119024"/>
                    <a:pt x="74468" y="117073"/>
                  </a:cubicBezTo>
                  <a:cubicBezTo>
                    <a:pt x="112340" y="31219"/>
                    <a:pt x="112340" y="31219"/>
                    <a:pt x="112340" y="31219"/>
                  </a:cubicBezTo>
                  <a:cubicBezTo>
                    <a:pt x="112340" y="72195"/>
                    <a:pt x="112340" y="72195"/>
                    <a:pt x="112340" y="72195"/>
                  </a:cubicBezTo>
                  <a:cubicBezTo>
                    <a:pt x="112340" y="78048"/>
                    <a:pt x="114042" y="81951"/>
                    <a:pt x="116170" y="81951"/>
                  </a:cubicBezTo>
                  <a:cubicBezTo>
                    <a:pt x="118297" y="81951"/>
                    <a:pt x="120000" y="78048"/>
                    <a:pt x="120000" y="72195"/>
                  </a:cubicBezTo>
                  <a:cubicBezTo>
                    <a:pt x="120000" y="8780"/>
                    <a:pt x="120000" y="8780"/>
                    <a:pt x="120000" y="8780"/>
                  </a:cubicBezTo>
                  <a:cubicBezTo>
                    <a:pt x="120000" y="7804"/>
                    <a:pt x="120000" y="7804"/>
                    <a:pt x="120000" y="6829"/>
                  </a:cubicBezTo>
                  <a:cubicBezTo>
                    <a:pt x="120000" y="6829"/>
                    <a:pt x="120000" y="6829"/>
                    <a:pt x="120000" y="5853"/>
                  </a:cubicBezTo>
                  <a:cubicBezTo>
                    <a:pt x="120000" y="5853"/>
                    <a:pt x="120000" y="5853"/>
                    <a:pt x="120000" y="4878"/>
                  </a:cubicBezTo>
                  <a:cubicBezTo>
                    <a:pt x="119574" y="4878"/>
                    <a:pt x="119574" y="4878"/>
                    <a:pt x="119574" y="3902"/>
                  </a:cubicBezTo>
                  <a:cubicBezTo>
                    <a:pt x="119574" y="3902"/>
                    <a:pt x="119574" y="3902"/>
                    <a:pt x="119574" y="3902"/>
                  </a:cubicBezTo>
                  <a:cubicBezTo>
                    <a:pt x="119148" y="2926"/>
                    <a:pt x="119148" y="2926"/>
                    <a:pt x="119148" y="1951"/>
                  </a:cubicBezTo>
                  <a:cubicBezTo>
                    <a:pt x="119148" y="1951"/>
                    <a:pt x="119148" y="1951"/>
                    <a:pt x="119148" y="1951"/>
                  </a:cubicBezTo>
                  <a:cubicBezTo>
                    <a:pt x="119148" y="1951"/>
                    <a:pt x="118723" y="1951"/>
                    <a:pt x="118723" y="1951"/>
                  </a:cubicBezTo>
                  <a:cubicBezTo>
                    <a:pt x="118723" y="1951"/>
                    <a:pt x="118723" y="975"/>
                    <a:pt x="118297" y="975"/>
                  </a:cubicBezTo>
                  <a:cubicBezTo>
                    <a:pt x="118297" y="975"/>
                    <a:pt x="118297" y="975"/>
                    <a:pt x="117872" y="975"/>
                  </a:cubicBezTo>
                  <a:cubicBezTo>
                    <a:pt x="117872" y="975"/>
                    <a:pt x="117872" y="0"/>
                    <a:pt x="117872" y="0"/>
                  </a:cubicBezTo>
                  <a:cubicBezTo>
                    <a:pt x="117446" y="0"/>
                    <a:pt x="117446" y="0"/>
                    <a:pt x="117446" y="0"/>
                  </a:cubicBezTo>
                  <a:cubicBezTo>
                    <a:pt x="117021" y="0"/>
                    <a:pt x="117021" y="0"/>
                    <a:pt x="117021" y="0"/>
                  </a:cubicBezTo>
                  <a:cubicBezTo>
                    <a:pt x="116595" y="0"/>
                    <a:pt x="116595" y="0"/>
                    <a:pt x="116170" y="0"/>
                  </a:cubicBezTo>
                  <a:cubicBezTo>
                    <a:pt x="116170" y="0"/>
                    <a:pt x="116170" y="0"/>
                    <a:pt x="116170" y="0"/>
                  </a:cubicBezTo>
                  <a:cubicBezTo>
                    <a:pt x="88085" y="0"/>
                    <a:pt x="88085" y="0"/>
                    <a:pt x="88085" y="0"/>
                  </a:cubicBezTo>
                  <a:cubicBezTo>
                    <a:pt x="85957" y="0"/>
                    <a:pt x="84255" y="3902"/>
                    <a:pt x="84255" y="8780"/>
                  </a:cubicBezTo>
                  <a:cubicBezTo>
                    <a:pt x="84255" y="13658"/>
                    <a:pt x="85957" y="17560"/>
                    <a:pt x="88085" y="17560"/>
                  </a:cubicBezTo>
                  <a:cubicBezTo>
                    <a:pt x="106382" y="17560"/>
                    <a:pt x="106382" y="17560"/>
                    <a:pt x="106382" y="17560"/>
                  </a:cubicBezTo>
                  <a:cubicBezTo>
                    <a:pt x="71489" y="98536"/>
                    <a:pt x="71489" y="98536"/>
                    <a:pt x="71489" y="98536"/>
                  </a:cubicBezTo>
                  <a:lnTo>
                    <a:pt x="40851" y="2829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027489" y="1995488"/>
              <a:ext cx="203199" cy="111125"/>
            </a:xfrm>
            <a:custGeom>
              <a:pathLst>
                <a:path extrusionOk="0" h="120000" w="120000">
                  <a:moveTo>
                    <a:pt x="116470" y="99642"/>
                  </a:moveTo>
                  <a:cubicBezTo>
                    <a:pt x="64705" y="50357"/>
                    <a:pt x="64705" y="50357"/>
                    <a:pt x="64705" y="50357"/>
                  </a:cubicBezTo>
                  <a:cubicBezTo>
                    <a:pt x="65294" y="49285"/>
                    <a:pt x="65294" y="48214"/>
                    <a:pt x="65294" y="47142"/>
                  </a:cubicBezTo>
                  <a:cubicBezTo>
                    <a:pt x="65294" y="10714"/>
                    <a:pt x="65294" y="10714"/>
                    <a:pt x="65294" y="10714"/>
                  </a:cubicBezTo>
                  <a:cubicBezTo>
                    <a:pt x="65294" y="5357"/>
                    <a:pt x="62941" y="0"/>
                    <a:pt x="60000" y="0"/>
                  </a:cubicBezTo>
                  <a:cubicBezTo>
                    <a:pt x="57058" y="0"/>
                    <a:pt x="54705" y="5357"/>
                    <a:pt x="54705" y="10714"/>
                  </a:cubicBezTo>
                  <a:cubicBezTo>
                    <a:pt x="54705" y="47142"/>
                    <a:pt x="54705" y="47142"/>
                    <a:pt x="54705" y="47142"/>
                  </a:cubicBezTo>
                  <a:cubicBezTo>
                    <a:pt x="54705" y="48214"/>
                    <a:pt x="54705" y="49285"/>
                    <a:pt x="54705" y="50357"/>
                  </a:cubicBezTo>
                  <a:cubicBezTo>
                    <a:pt x="3529" y="99642"/>
                    <a:pt x="3529" y="99642"/>
                    <a:pt x="3529" y="99642"/>
                  </a:cubicBezTo>
                  <a:cubicBezTo>
                    <a:pt x="588" y="102857"/>
                    <a:pt x="0" y="108214"/>
                    <a:pt x="1176" y="113571"/>
                  </a:cubicBezTo>
                  <a:cubicBezTo>
                    <a:pt x="2352" y="117857"/>
                    <a:pt x="5882" y="119999"/>
                    <a:pt x="8823" y="117857"/>
                  </a:cubicBezTo>
                  <a:cubicBezTo>
                    <a:pt x="60000" y="68571"/>
                    <a:pt x="60000" y="68571"/>
                    <a:pt x="60000" y="68571"/>
                  </a:cubicBezTo>
                  <a:cubicBezTo>
                    <a:pt x="111176" y="117857"/>
                    <a:pt x="111176" y="117857"/>
                    <a:pt x="111176" y="117857"/>
                  </a:cubicBezTo>
                  <a:cubicBezTo>
                    <a:pt x="112352" y="118928"/>
                    <a:pt x="112941" y="118928"/>
                    <a:pt x="114117" y="118928"/>
                  </a:cubicBezTo>
                  <a:cubicBezTo>
                    <a:pt x="115882" y="118928"/>
                    <a:pt x="117647" y="116785"/>
                    <a:pt x="118823" y="113571"/>
                  </a:cubicBezTo>
                  <a:cubicBezTo>
                    <a:pt x="120000" y="108214"/>
                    <a:pt x="119411" y="102857"/>
                    <a:pt x="116470" y="9964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4654551" y="1682750"/>
            <a:ext cx="423863" cy="422275"/>
            <a:chOff x="4654551" y="1682750"/>
            <a:chExt cx="423863" cy="422275"/>
          </a:xfrm>
        </p:grpSpPr>
        <p:sp>
          <p:nvSpPr>
            <p:cNvPr id="126" name="Shape 126"/>
            <p:cNvSpPr/>
            <p:nvPr/>
          </p:nvSpPr>
          <p:spPr>
            <a:xfrm>
              <a:off x="4654551" y="1682750"/>
              <a:ext cx="423863" cy="422275"/>
            </a:xfrm>
            <a:custGeom>
              <a:pathLst>
                <a:path extrusionOk="0" h="120000" w="120000">
                  <a:moveTo>
                    <a:pt x="113505" y="0"/>
                  </a:moveTo>
                  <a:cubicBezTo>
                    <a:pt x="6211" y="0"/>
                    <a:pt x="6211" y="0"/>
                    <a:pt x="6211" y="0"/>
                  </a:cubicBezTo>
                  <a:cubicBezTo>
                    <a:pt x="2823" y="0"/>
                    <a:pt x="0" y="2823"/>
                    <a:pt x="0" y="6211"/>
                  </a:cubicBezTo>
                  <a:cubicBezTo>
                    <a:pt x="0" y="113505"/>
                    <a:pt x="0" y="113505"/>
                    <a:pt x="0" y="113505"/>
                  </a:cubicBezTo>
                  <a:cubicBezTo>
                    <a:pt x="0" y="117176"/>
                    <a:pt x="2823" y="120000"/>
                    <a:pt x="6211" y="120000"/>
                  </a:cubicBezTo>
                  <a:cubicBezTo>
                    <a:pt x="113505" y="120000"/>
                    <a:pt x="113505" y="120000"/>
                    <a:pt x="113505" y="120000"/>
                  </a:cubicBezTo>
                  <a:cubicBezTo>
                    <a:pt x="117176" y="120000"/>
                    <a:pt x="120000" y="117176"/>
                    <a:pt x="120000" y="113505"/>
                  </a:cubicBezTo>
                  <a:cubicBezTo>
                    <a:pt x="120000" y="6211"/>
                    <a:pt x="120000" y="6211"/>
                    <a:pt x="120000" y="6211"/>
                  </a:cubicBezTo>
                  <a:cubicBezTo>
                    <a:pt x="120000" y="2823"/>
                    <a:pt x="117176" y="0"/>
                    <a:pt x="113505" y="0"/>
                  </a:cubicBezTo>
                  <a:close/>
                  <a:moveTo>
                    <a:pt x="114635" y="113505"/>
                  </a:moveTo>
                  <a:cubicBezTo>
                    <a:pt x="114635" y="114070"/>
                    <a:pt x="114070" y="114635"/>
                    <a:pt x="113505" y="114635"/>
                  </a:cubicBezTo>
                  <a:cubicBezTo>
                    <a:pt x="6211" y="114635"/>
                    <a:pt x="6211" y="114635"/>
                    <a:pt x="6211" y="114635"/>
                  </a:cubicBezTo>
                  <a:cubicBezTo>
                    <a:pt x="5647" y="114635"/>
                    <a:pt x="5082" y="114070"/>
                    <a:pt x="5082" y="113505"/>
                  </a:cubicBezTo>
                  <a:cubicBezTo>
                    <a:pt x="5082" y="6211"/>
                    <a:pt x="5082" y="6211"/>
                    <a:pt x="5082" y="6211"/>
                  </a:cubicBezTo>
                  <a:cubicBezTo>
                    <a:pt x="5082" y="5647"/>
                    <a:pt x="5647" y="5364"/>
                    <a:pt x="6211" y="5364"/>
                  </a:cubicBezTo>
                  <a:cubicBezTo>
                    <a:pt x="113505" y="5364"/>
                    <a:pt x="113505" y="5364"/>
                    <a:pt x="113505" y="5364"/>
                  </a:cubicBezTo>
                  <a:cubicBezTo>
                    <a:pt x="114070" y="5364"/>
                    <a:pt x="114635" y="5647"/>
                    <a:pt x="114635" y="6211"/>
                  </a:cubicBezTo>
                  <a:lnTo>
                    <a:pt x="114635" y="11350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4895851" y="1792288"/>
              <a:ext cx="57150" cy="587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3103" y="120000"/>
                    <a:pt x="120000" y="93103"/>
                    <a:pt x="120000" y="60000"/>
                  </a:cubicBezTo>
                  <a:cubicBezTo>
                    <a:pt x="120000" y="26896"/>
                    <a:pt x="93103" y="0"/>
                    <a:pt x="60000" y="0"/>
                  </a:cubicBezTo>
                  <a:cubicBezTo>
                    <a:pt x="26896" y="0"/>
                    <a:pt x="0" y="26896"/>
                    <a:pt x="0" y="60000"/>
                  </a:cubicBezTo>
                  <a:cubicBezTo>
                    <a:pt x="0" y="93103"/>
                    <a:pt x="26896" y="120000"/>
                    <a:pt x="60000" y="120000"/>
                  </a:cubicBezTo>
                  <a:close/>
                  <a:moveTo>
                    <a:pt x="60000" y="39310"/>
                  </a:moveTo>
                  <a:cubicBezTo>
                    <a:pt x="72413" y="39310"/>
                    <a:pt x="80689" y="49655"/>
                    <a:pt x="80689" y="60000"/>
                  </a:cubicBezTo>
                  <a:cubicBezTo>
                    <a:pt x="80689" y="72413"/>
                    <a:pt x="72413" y="82758"/>
                    <a:pt x="60000" y="82758"/>
                  </a:cubicBezTo>
                  <a:cubicBezTo>
                    <a:pt x="47586" y="82758"/>
                    <a:pt x="39310" y="72413"/>
                    <a:pt x="39310" y="60000"/>
                  </a:cubicBezTo>
                  <a:cubicBezTo>
                    <a:pt x="39310" y="49655"/>
                    <a:pt x="47586" y="39310"/>
                    <a:pt x="60000" y="3931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706939" y="1733550"/>
              <a:ext cx="319087" cy="280987"/>
            </a:xfrm>
            <a:custGeom>
              <a:pathLst>
                <a:path extrusionOk="0" h="120000" w="120000">
                  <a:moveTo>
                    <a:pt x="116625" y="0"/>
                  </a:moveTo>
                  <a:cubicBezTo>
                    <a:pt x="3750" y="0"/>
                    <a:pt x="3750" y="0"/>
                    <a:pt x="3750" y="0"/>
                  </a:cubicBezTo>
                  <a:cubicBezTo>
                    <a:pt x="1500" y="0"/>
                    <a:pt x="0" y="2135"/>
                    <a:pt x="0" y="4270"/>
                  </a:cubicBezTo>
                  <a:cubicBezTo>
                    <a:pt x="0" y="116156"/>
                    <a:pt x="0" y="116156"/>
                    <a:pt x="0" y="116156"/>
                  </a:cubicBezTo>
                  <a:cubicBezTo>
                    <a:pt x="0" y="118291"/>
                    <a:pt x="1500" y="120000"/>
                    <a:pt x="3750" y="120000"/>
                  </a:cubicBezTo>
                  <a:cubicBezTo>
                    <a:pt x="116625" y="120000"/>
                    <a:pt x="116625" y="120000"/>
                    <a:pt x="116625" y="120000"/>
                  </a:cubicBezTo>
                  <a:cubicBezTo>
                    <a:pt x="118500" y="120000"/>
                    <a:pt x="120000" y="118291"/>
                    <a:pt x="120000" y="116156"/>
                  </a:cubicBezTo>
                  <a:cubicBezTo>
                    <a:pt x="120000" y="4270"/>
                    <a:pt x="120000" y="4270"/>
                    <a:pt x="120000" y="4270"/>
                  </a:cubicBezTo>
                  <a:cubicBezTo>
                    <a:pt x="120000" y="2135"/>
                    <a:pt x="118500" y="0"/>
                    <a:pt x="116625" y="0"/>
                  </a:cubicBezTo>
                  <a:close/>
                  <a:moveTo>
                    <a:pt x="113250" y="8113"/>
                  </a:moveTo>
                  <a:cubicBezTo>
                    <a:pt x="113250" y="79857"/>
                    <a:pt x="113250" y="79857"/>
                    <a:pt x="113250" y="79857"/>
                  </a:cubicBezTo>
                  <a:cubicBezTo>
                    <a:pt x="104625" y="69608"/>
                    <a:pt x="104625" y="69608"/>
                    <a:pt x="104625" y="69608"/>
                  </a:cubicBezTo>
                  <a:cubicBezTo>
                    <a:pt x="104625" y="69608"/>
                    <a:pt x="104625" y="69608"/>
                    <a:pt x="104625" y="69608"/>
                  </a:cubicBezTo>
                  <a:cubicBezTo>
                    <a:pt x="102750" y="67473"/>
                    <a:pt x="100500" y="66619"/>
                    <a:pt x="97875" y="66619"/>
                  </a:cubicBezTo>
                  <a:cubicBezTo>
                    <a:pt x="97875" y="66619"/>
                    <a:pt x="97875" y="66619"/>
                    <a:pt x="97875" y="66619"/>
                  </a:cubicBezTo>
                  <a:cubicBezTo>
                    <a:pt x="95625" y="66619"/>
                    <a:pt x="93375" y="67473"/>
                    <a:pt x="91500" y="69608"/>
                  </a:cubicBezTo>
                  <a:cubicBezTo>
                    <a:pt x="75000" y="87544"/>
                    <a:pt x="75000" y="87544"/>
                    <a:pt x="75000" y="87544"/>
                  </a:cubicBezTo>
                  <a:cubicBezTo>
                    <a:pt x="40500" y="47829"/>
                    <a:pt x="40500" y="47829"/>
                    <a:pt x="40500" y="47829"/>
                  </a:cubicBezTo>
                  <a:cubicBezTo>
                    <a:pt x="38625" y="46120"/>
                    <a:pt x="36375" y="44839"/>
                    <a:pt x="33750" y="44839"/>
                  </a:cubicBezTo>
                  <a:cubicBezTo>
                    <a:pt x="31500" y="44839"/>
                    <a:pt x="28875" y="46120"/>
                    <a:pt x="27375" y="47829"/>
                  </a:cubicBezTo>
                  <a:cubicBezTo>
                    <a:pt x="7125" y="70889"/>
                    <a:pt x="7125" y="70889"/>
                    <a:pt x="7125" y="70889"/>
                  </a:cubicBezTo>
                  <a:cubicBezTo>
                    <a:pt x="7125" y="8113"/>
                    <a:pt x="7125" y="8113"/>
                    <a:pt x="7125" y="8113"/>
                  </a:cubicBezTo>
                  <a:lnTo>
                    <a:pt x="113250" y="8113"/>
                  </a:lnTo>
                  <a:close/>
                  <a:moveTo>
                    <a:pt x="7125" y="111886"/>
                  </a:moveTo>
                  <a:cubicBezTo>
                    <a:pt x="7125" y="82419"/>
                    <a:pt x="7125" y="82419"/>
                    <a:pt x="7125" y="82419"/>
                  </a:cubicBezTo>
                  <a:cubicBezTo>
                    <a:pt x="7125" y="82419"/>
                    <a:pt x="7125" y="82419"/>
                    <a:pt x="7125" y="82419"/>
                  </a:cubicBezTo>
                  <a:cubicBezTo>
                    <a:pt x="32250" y="53807"/>
                    <a:pt x="32250" y="53807"/>
                    <a:pt x="32250" y="53807"/>
                  </a:cubicBezTo>
                  <a:cubicBezTo>
                    <a:pt x="33000" y="52526"/>
                    <a:pt x="34500" y="52526"/>
                    <a:pt x="35625" y="53807"/>
                  </a:cubicBezTo>
                  <a:cubicBezTo>
                    <a:pt x="72375" y="95658"/>
                    <a:pt x="72375" y="95658"/>
                    <a:pt x="72375" y="95658"/>
                  </a:cubicBezTo>
                  <a:cubicBezTo>
                    <a:pt x="73125" y="96512"/>
                    <a:pt x="73875" y="96939"/>
                    <a:pt x="75000" y="96939"/>
                  </a:cubicBezTo>
                  <a:cubicBezTo>
                    <a:pt x="75750" y="96939"/>
                    <a:pt x="76875" y="96512"/>
                    <a:pt x="77250" y="95658"/>
                  </a:cubicBezTo>
                  <a:cubicBezTo>
                    <a:pt x="96375" y="75160"/>
                    <a:pt x="96375" y="75160"/>
                    <a:pt x="96375" y="75160"/>
                  </a:cubicBezTo>
                  <a:cubicBezTo>
                    <a:pt x="96750" y="74733"/>
                    <a:pt x="97500" y="74306"/>
                    <a:pt x="97875" y="74306"/>
                  </a:cubicBezTo>
                  <a:cubicBezTo>
                    <a:pt x="97875" y="74306"/>
                    <a:pt x="97875" y="74306"/>
                    <a:pt x="97875" y="74306"/>
                  </a:cubicBezTo>
                  <a:cubicBezTo>
                    <a:pt x="98625" y="74306"/>
                    <a:pt x="99375" y="74733"/>
                    <a:pt x="99750" y="75160"/>
                  </a:cubicBezTo>
                  <a:cubicBezTo>
                    <a:pt x="113250" y="91814"/>
                    <a:pt x="113250" y="91814"/>
                    <a:pt x="113250" y="91814"/>
                  </a:cubicBezTo>
                  <a:cubicBezTo>
                    <a:pt x="113250" y="111886"/>
                    <a:pt x="113250" y="111886"/>
                    <a:pt x="113250" y="111886"/>
                  </a:cubicBezTo>
                  <a:lnTo>
                    <a:pt x="7125" y="11188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5529264" y="1682750"/>
            <a:ext cx="434974" cy="422274"/>
            <a:chOff x="5529264" y="1682750"/>
            <a:chExt cx="434974" cy="422274"/>
          </a:xfrm>
        </p:grpSpPr>
        <p:sp>
          <p:nvSpPr>
            <p:cNvPr id="130" name="Shape 130"/>
            <p:cNvSpPr/>
            <p:nvPr/>
          </p:nvSpPr>
          <p:spPr>
            <a:xfrm>
              <a:off x="5529264" y="1682750"/>
              <a:ext cx="382588" cy="369888"/>
            </a:xfrm>
            <a:custGeom>
              <a:pathLst>
                <a:path extrusionOk="0" h="120000" w="120000">
                  <a:moveTo>
                    <a:pt x="120000" y="112903"/>
                  </a:moveTo>
                  <a:cubicBezTo>
                    <a:pt x="120000" y="7096"/>
                    <a:pt x="120000" y="7096"/>
                    <a:pt x="120000" y="7096"/>
                  </a:cubicBezTo>
                  <a:cubicBezTo>
                    <a:pt x="120000" y="3225"/>
                    <a:pt x="116883" y="0"/>
                    <a:pt x="113142" y="0"/>
                  </a:cubicBezTo>
                  <a:cubicBezTo>
                    <a:pt x="6857" y="0"/>
                    <a:pt x="6857" y="0"/>
                    <a:pt x="6857" y="0"/>
                  </a:cubicBezTo>
                  <a:cubicBezTo>
                    <a:pt x="3116" y="0"/>
                    <a:pt x="0" y="3225"/>
                    <a:pt x="0" y="7096"/>
                  </a:cubicBezTo>
                  <a:cubicBezTo>
                    <a:pt x="0" y="112903"/>
                    <a:pt x="0" y="112903"/>
                    <a:pt x="0" y="112903"/>
                  </a:cubicBezTo>
                  <a:cubicBezTo>
                    <a:pt x="0" y="116774"/>
                    <a:pt x="3116" y="120000"/>
                    <a:pt x="6857" y="120000"/>
                  </a:cubicBezTo>
                  <a:cubicBezTo>
                    <a:pt x="113142" y="120000"/>
                    <a:pt x="113142" y="120000"/>
                    <a:pt x="113142" y="120000"/>
                  </a:cubicBezTo>
                  <a:cubicBezTo>
                    <a:pt x="116883" y="120000"/>
                    <a:pt x="120000" y="116774"/>
                    <a:pt x="120000" y="112903"/>
                  </a:cubicBezTo>
                  <a:close/>
                  <a:moveTo>
                    <a:pt x="5610" y="112903"/>
                  </a:moveTo>
                  <a:cubicBezTo>
                    <a:pt x="5610" y="7096"/>
                    <a:pt x="5610" y="7096"/>
                    <a:pt x="5610" y="7096"/>
                  </a:cubicBezTo>
                  <a:cubicBezTo>
                    <a:pt x="5610" y="6451"/>
                    <a:pt x="6233" y="6129"/>
                    <a:pt x="6857" y="6129"/>
                  </a:cubicBezTo>
                  <a:cubicBezTo>
                    <a:pt x="113142" y="6129"/>
                    <a:pt x="113142" y="6129"/>
                    <a:pt x="113142" y="6129"/>
                  </a:cubicBezTo>
                  <a:cubicBezTo>
                    <a:pt x="113766" y="6129"/>
                    <a:pt x="114077" y="6451"/>
                    <a:pt x="114077" y="7096"/>
                  </a:cubicBezTo>
                  <a:cubicBezTo>
                    <a:pt x="114077" y="112903"/>
                    <a:pt x="114077" y="112903"/>
                    <a:pt x="114077" y="112903"/>
                  </a:cubicBezTo>
                  <a:cubicBezTo>
                    <a:pt x="114077" y="113548"/>
                    <a:pt x="113766" y="114193"/>
                    <a:pt x="113142" y="114193"/>
                  </a:cubicBezTo>
                  <a:cubicBezTo>
                    <a:pt x="6857" y="114193"/>
                    <a:pt x="6857" y="114193"/>
                    <a:pt x="6857" y="114193"/>
                  </a:cubicBezTo>
                  <a:cubicBezTo>
                    <a:pt x="6233" y="114193"/>
                    <a:pt x="5610" y="113548"/>
                    <a:pt x="5610" y="112903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5737226" y="1774825"/>
              <a:ext cx="57150" cy="5715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3103" y="120000"/>
                    <a:pt x="120000" y="93103"/>
                    <a:pt x="120000" y="60000"/>
                  </a:cubicBezTo>
                  <a:cubicBezTo>
                    <a:pt x="120000" y="26896"/>
                    <a:pt x="93103" y="0"/>
                    <a:pt x="60000" y="0"/>
                  </a:cubicBezTo>
                  <a:cubicBezTo>
                    <a:pt x="26896" y="0"/>
                    <a:pt x="0" y="26896"/>
                    <a:pt x="0" y="60000"/>
                  </a:cubicBezTo>
                  <a:cubicBezTo>
                    <a:pt x="0" y="93103"/>
                    <a:pt x="26896" y="120000"/>
                    <a:pt x="60000" y="120000"/>
                  </a:cubicBezTo>
                  <a:close/>
                  <a:moveTo>
                    <a:pt x="60000" y="37241"/>
                  </a:moveTo>
                  <a:cubicBezTo>
                    <a:pt x="72413" y="37241"/>
                    <a:pt x="82758" y="47586"/>
                    <a:pt x="82758" y="60000"/>
                  </a:cubicBezTo>
                  <a:cubicBezTo>
                    <a:pt x="82758" y="70344"/>
                    <a:pt x="72413" y="80689"/>
                    <a:pt x="60000" y="80689"/>
                  </a:cubicBezTo>
                  <a:cubicBezTo>
                    <a:pt x="49655" y="80689"/>
                    <a:pt x="39310" y="70344"/>
                    <a:pt x="39310" y="60000"/>
                  </a:cubicBezTo>
                  <a:cubicBezTo>
                    <a:pt x="39310" y="47586"/>
                    <a:pt x="49655" y="37241"/>
                    <a:pt x="60000" y="3724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5567364" y="1720850"/>
              <a:ext cx="306387" cy="266699"/>
            </a:xfrm>
            <a:custGeom>
              <a:pathLst>
                <a:path extrusionOk="0" h="120000" w="120000">
                  <a:moveTo>
                    <a:pt x="116482" y="0"/>
                  </a:moveTo>
                  <a:cubicBezTo>
                    <a:pt x="3517" y="0"/>
                    <a:pt x="3517" y="0"/>
                    <a:pt x="3517" y="0"/>
                  </a:cubicBezTo>
                  <a:cubicBezTo>
                    <a:pt x="1563" y="0"/>
                    <a:pt x="0" y="1791"/>
                    <a:pt x="0" y="4477"/>
                  </a:cubicBezTo>
                  <a:cubicBezTo>
                    <a:pt x="0" y="115970"/>
                    <a:pt x="0" y="115970"/>
                    <a:pt x="0" y="115970"/>
                  </a:cubicBezTo>
                  <a:cubicBezTo>
                    <a:pt x="0" y="118208"/>
                    <a:pt x="1563" y="120000"/>
                    <a:pt x="3517" y="120000"/>
                  </a:cubicBezTo>
                  <a:cubicBezTo>
                    <a:pt x="116482" y="120000"/>
                    <a:pt x="116482" y="120000"/>
                    <a:pt x="116482" y="120000"/>
                  </a:cubicBezTo>
                  <a:cubicBezTo>
                    <a:pt x="118436" y="120000"/>
                    <a:pt x="119999" y="118208"/>
                    <a:pt x="119999" y="115970"/>
                  </a:cubicBezTo>
                  <a:cubicBezTo>
                    <a:pt x="119999" y="4477"/>
                    <a:pt x="119999" y="4477"/>
                    <a:pt x="119999" y="4477"/>
                  </a:cubicBezTo>
                  <a:cubicBezTo>
                    <a:pt x="119999" y="1791"/>
                    <a:pt x="118436" y="0"/>
                    <a:pt x="116482" y="0"/>
                  </a:cubicBezTo>
                  <a:close/>
                  <a:moveTo>
                    <a:pt x="112573" y="8507"/>
                  </a:moveTo>
                  <a:cubicBezTo>
                    <a:pt x="112573" y="77910"/>
                    <a:pt x="112573" y="77910"/>
                    <a:pt x="112573" y="77910"/>
                  </a:cubicBezTo>
                  <a:cubicBezTo>
                    <a:pt x="109055" y="72985"/>
                    <a:pt x="109055" y="72985"/>
                    <a:pt x="109055" y="72985"/>
                  </a:cubicBezTo>
                  <a:cubicBezTo>
                    <a:pt x="109055" y="72985"/>
                    <a:pt x="109055" y="72985"/>
                    <a:pt x="109055" y="72985"/>
                  </a:cubicBezTo>
                  <a:cubicBezTo>
                    <a:pt x="107100" y="70746"/>
                    <a:pt x="104755" y="69850"/>
                    <a:pt x="102019" y="69850"/>
                  </a:cubicBezTo>
                  <a:cubicBezTo>
                    <a:pt x="102019" y="69850"/>
                    <a:pt x="102019" y="69850"/>
                    <a:pt x="102019" y="69850"/>
                  </a:cubicBezTo>
                  <a:cubicBezTo>
                    <a:pt x="99674" y="69850"/>
                    <a:pt x="96938" y="70746"/>
                    <a:pt x="95374" y="72985"/>
                  </a:cubicBezTo>
                  <a:cubicBezTo>
                    <a:pt x="78175" y="91343"/>
                    <a:pt x="78175" y="91343"/>
                    <a:pt x="78175" y="91343"/>
                  </a:cubicBezTo>
                  <a:cubicBezTo>
                    <a:pt x="42214" y="50149"/>
                    <a:pt x="42214" y="50149"/>
                    <a:pt x="42214" y="50149"/>
                  </a:cubicBezTo>
                  <a:cubicBezTo>
                    <a:pt x="40260" y="48358"/>
                    <a:pt x="37915" y="47014"/>
                    <a:pt x="35179" y="47014"/>
                  </a:cubicBezTo>
                  <a:cubicBezTo>
                    <a:pt x="32442" y="47014"/>
                    <a:pt x="30097" y="48358"/>
                    <a:pt x="28143" y="50149"/>
                  </a:cubicBezTo>
                  <a:cubicBezTo>
                    <a:pt x="7426" y="74328"/>
                    <a:pt x="7426" y="74328"/>
                    <a:pt x="7426" y="74328"/>
                  </a:cubicBezTo>
                  <a:cubicBezTo>
                    <a:pt x="7426" y="8507"/>
                    <a:pt x="7426" y="8507"/>
                    <a:pt x="7426" y="8507"/>
                  </a:cubicBezTo>
                  <a:lnTo>
                    <a:pt x="112573" y="8507"/>
                  </a:lnTo>
                  <a:close/>
                  <a:moveTo>
                    <a:pt x="7426" y="111492"/>
                  </a:moveTo>
                  <a:cubicBezTo>
                    <a:pt x="7426" y="86417"/>
                    <a:pt x="7426" y="86417"/>
                    <a:pt x="7426" y="86417"/>
                  </a:cubicBezTo>
                  <a:cubicBezTo>
                    <a:pt x="7426" y="86417"/>
                    <a:pt x="7426" y="86417"/>
                    <a:pt x="7426" y="86417"/>
                  </a:cubicBezTo>
                  <a:cubicBezTo>
                    <a:pt x="33615" y="56417"/>
                    <a:pt x="33615" y="56417"/>
                    <a:pt x="33615" y="56417"/>
                  </a:cubicBezTo>
                  <a:cubicBezTo>
                    <a:pt x="34397" y="55074"/>
                    <a:pt x="35960" y="55074"/>
                    <a:pt x="36742" y="56417"/>
                  </a:cubicBezTo>
                  <a:cubicBezTo>
                    <a:pt x="75439" y="100298"/>
                    <a:pt x="75439" y="100298"/>
                    <a:pt x="75439" y="100298"/>
                  </a:cubicBezTo>
                  <a:cubicBezTo>
                    <a:pt x="76221" y="101194"/>
                    <a:pt x="77003" y="101641"/>
                    <a:pt x="78175" y="101641"/>
                  </a:cubicBezTo>
                  <a:cubicBezTo>
                    <a:pt x="78957" y="101641"/>
                    <a:pt x="79739" y="101194"/>
                    <a:pt x="80521" y="100298"/>
                  </a:cubicBezTo>
                  <a:cubicBezTo>
                    <a:pt x="100456" y="78805"/>
                    <a:pt x="100456" y="78805"/>
                    <a:pt x="100456" y="78805"/>
                  </a:cubicBezTo>
                  <a:cubicBezTo>
                    <a:pt x="100846" y="78358"/>
                    <a:pt x="101628" y="77910"/>
                    <a:pt x="102019" y="77910"/>
                  </a:cubicBezTo>
                  <a:cubicBezTo>
                    <a:pt x="102019" y="77910"/>
                    <a:pt x="102019" y="77910"/>
                    <a:pt x="102019" y="77910"/>
                  </a:cubicBezTo>
                  <a:cubicBezTo>
                    <a:pt x="102801" y="77910"/>
                    <a:pt x="103192" y="78358"/>
                    <a:pt x="103583" y="78805"/>
                  </a:cubicBezTo>
                  <a:cubicBezTo>
                    <a:pt x="112573" y="90447"/>
                    <a:pt x="112573" y="90447"/>
                    <a:pt x="112573" y="90447"/>
                  </a:cubicBezTo>
                  <a:cubicBezTo>
                    <a:pt x="112573" y="111492"/>
                    <a:pt x="112573" y="111492"/>
                    <a:pt x="112573" y="111492"/>
                  </a:cubicBezTo>
                  <a:lnTo>
                    <a:pt x="7426" y="11149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5580064" y="1720850"/>
              <a:ext cx="384174" cy="384174"/>
            </a:xfrm>
            <a:custGeom>
              <a:pathLst>
                <a:path extrusionOk="0" h="120000" w="120000">
                  <a:moveTo>
                    <a:pt x="112849" y="0"/>
                  </a:moveTo>
                  <a:cubicBezTo>
                    <a:pt x="109119" y="0"/>
                    <a:pt x="109119" y="0"/>
                    <a:pt x="109119" y="0"/>
                  </a:cubicBezTo>
                  <a:cubicBezTo>
                    <a:pt x="107564" y="0"/>
                    <a:pt x="106321" y="1243"/>
                    <a:pt x="106321" y="3108"/>
                  </a:cubicBezTo>
                  <a:cubicBezTo>
                    <a:pt x="106321" y="4663"/>
                    <a:pt x="107564" y="5906"/>
                    <a:pt x="109119" y="5906"/>
                  </a:cubicBezTo>
                  <a:cubicBezTo>
                    <a:pt x="112849" y="5906"/>
                    <a:pt x="112849" y="5906"/>
                    <a:pt x="112849" y="5906"/>
                  </a:cubicBezTo>
                  <a:cubicBezTo>
                    <a:pt x="113471" y="5906"/>
                    <a:pt x="114093" y="6528"/>
                    <a:pt x="114093" y="7150"/>
                  </a:cubicBezTo>
                  <a:cubicBezTo>
                    <a:pt x="114093" y="112849"/>
                    <a:pt x="114093" y="112849"/>
                    <a:pt x="114093" y="112849"/>
                  </a:cubicBezTo>
                  <a:cubicBezTo>
                    <a:pt x="114093" y="113471"/>
                    <a:pt x="113471" y="114093"/>
                    <a:pt x="112849" y="114093"/>
                  </a:cubicBezTo>
                  <a:cubicBezTo>
                    <a:pt x="6839" y="114093"/>
                    <a:pt x="6839" y="114093"/>
                    <a:pt x="6839" y="114093"/>
                  </a:cubicBezTo>
                  <a:cubicBezTo>
                    <a:pt x="6217" y="114093"/>
                    <a:pt x="5906" y="113471"/>
                    <a:pt x="5906" y="112849"/>
                  </a:cubicBezTo>
                  <a:cubicBezTo>
                    <a:pt x="5906" y="109119"/>
                    <a:pt x="5906" y="109119"/>
                    <a:pt x="5906" y="109119"/>
                  </a:cubicBezTo>
                  <a:cubicBezTo>
                    <a:pt x="5906" y="107564"/>
                    <a:pt x="4663" y="106321"/>
                    <a:pt x="2797" y="106321"/>
                  </a:cubicBezTo>
                  <a:cubicBezTo>
                    <a:pt x="1243" y="106321"/>
                    <a:pt x="0" y="107564"/>
                    <a:pt x="0" y="109119"/>
                  </a:cubicBezTo>
                  <a:cubicBezTo>
                    <a:pt x="0" y="112849"/>
                    <a:pt x="0" y="112849"/>
                    <a:pt x="0" y="112849"/>
                  </a:cubicBezTo>
                  <a:cubicBezTo>
                    <a:pt x="0" y="116891"/>
                    <a:pt x="3108" y="120000"/>
                    <a:pt x="6839" y="120000"/>
                  </a:cubicBezTo>
                  <a:cubicBezTo>
                    <a:pt x="112849" y="120000"/>
                    <a:pt x="112849" y="120000"/>
                    <a:pt x="112849" y="120000"/>
                  </a:cubicBezTo>
                  <a:cubicBezTo>
                    <a:pt x="116891" y="120000"/>
                    <a:pt x="120000" y="116891"/>
                    <a:pt x="120000" y="112849"/>
                  </a:cubicBezTo>
                  <a:cubicBezTo>
                    <a:pt x="120000" y="7150"/>
                    <a:pt x="120000" y="7150"/>
                    <a:pt x="120000" y="7150"/>
                  </a:cubicBezTo>
                  <a:cubicBezTo>
                    <a:pt x="120000" y="3108"/>
                    <a:pt x="116891" y="0"/>
                    <a:pt x="112849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Shape 134"/>
          <p:cNvGrpSpPr/>
          <p:nvPr/>
        </p:nvGrpSpPr>
        <p:grpSpPr>
          <a:xfrm>
            <a:off x="6337301" y="1682750"/>
            <a:ext cx="487363" cy="422275"/>
            <a:chOff x="6337301" y="1682750"/>
            <a:chExt cx="487363" cy="422275"/>
          </a:xfrm>
        </p:grpSpPr>
        <p:sp>
          <p:nvSpPr>
            <p:cNvPr id="135" name="Shape 135"/>
            <p:cNvSpPr/>
            <p:nvPr/>
          </p:nvSpPr>
          <p:spPr>
            <a:xfrm>
              <a:off x="6337301" y="1682750"/>
              <a:ext cx="487363" cy="422275"/>
            </a:xfrm>
            <a:custGeom>
              <a:pathLst>
                <a:path extrusionOk="0" h="120000" w="120000">
                  <a:moveTo>
                    <a:pt x="114612" y="0"/>
                  </a:moveTo>
                  <a:cubicBezTo>
                    <a:pt x="95265" y="0"/>
                    <a:pt x="95265" y="0"/>
                    <a:pt x="95265" y="0"/>
                  </a:cubicBezTo>
                  <a:cubicBezTo>
                    <a:pt x="24734" y="0"/>
                    <a:pt x="24734" y="0"/>
                    <a:pt x="24734" y="0"/>
                  </a:cubicBezTo>
                  <a:cubicBezTo>
                    <a:pt x="5387" y="0"/>
                    <a:pt x="5387" y="0"/>
                    <a:pt x="5387" y="0"/>
                  </a:cubicBezTo>
                  <a:cubicBezTo>
                    <a:pt x="2448" y="0"/>
                    <a:pt x="0" y="2823"/>
                    <a:pt x="0" y="6211"/>
                  </a:cubicBezTo>
                  <a:cubicBezTo>
                    <a:pt x="0" y="113505"/>
                    <a:pt x="0" y="113505"/>
                    <a:pt x="0" y="113505"/>
                  </a:cubicBezTo>
                  <a:cubicBezTo>
                    <a:pt x="0" y="117176"/>
                    <a:pt x="2448" y="120000"/>
                    <a:pt x="5387" y="120000"/>
                  </a:cubicBezTo>
                  <a:cubicBezTo>
                    <a:pt x="24734" y="120000"/>
                    <a:pt x="24734" y="120000"/>
                    <a:pt x="24734" y="120000"/>
                  </a:cubicBezTo>
                  <a:cubicBezTo>
                    <a:pt x="95265" y="120000"/>
                    <a:pt x="95265" y="120000"/>
                    <a:pt x="95265" y="120000"/>
                  </a:cubicBezTo>
                  <a:cubicBezTo>
                    <a:pt x="114612" y="120000"/>
                    <a:pt x="114612" y="120000"/>
                    <a:pt x="114612" y="120000"/>
                  </a:cubicBezTo>
                  <a:cubicBezTo>
                    <a:pt x="117795" y="120000"/>
                    <a:pt x="120000" y="117176"/>
                    <a:pt x="120000" y="113505"/>
                  </a:cubicBezTo>
                  <a:cubicBezTo>
                    <a:pt x="120000" y="6211"/>
                    <a:pt x="120000" y="6211"/>
                    <a:pt x="120000" y="6211"/>
                  </a:cubicBezTo>
                  <a:cubicBezTo>
                    <a:pt x="120000" y="2823"/>
                    <a:pt x="117795" y="0"/>
                    <a:pt x="114612" y="0"/>
                  </a:cubicBezTo>
                  <a:close/>
                  <a:moveTo>
                    <a:pt x="4653" y="113505"/>
                  </a:moveTo>
                  <a:cubicBezTo>
                    <a:pt x="4653" y="6211"/>
                    <a:pt x="4653" y="6211"/>
                    <a:pt x="4653" y="6211"/>
                  </a:cubicBezTo>
                  <a:cubicBezTo>
                    <a:pt x="4653" y="5647"/>
                    <a:pt x="4897" y="5364"/>
                    <a:pt x="5387" y="5364"/>
                  </a:cubicBezTo>
                  <a:cubicBezTo>
                    <a:pt x="22530" y="5364"/>
                    <a:pt x="22530" y="5364"/>
                    <a:pt x="22530" y="5364"/>
                  </a:cubicBezTo>
                  <a:cubicBezTo>
                    <a:pt x="22530" y="114635"/>
                    <a:pt x="22530" y="114635"/>
                    <a:pt x="22530" y="114635"/>
                  </a:cubicBezTo>
                  <a:cubicBezTo>
                    <a:pt x="5387" y="114635"/>
                    <a:pt x="5387" y="114635"/>
                    <a:pt x="5387" y="114635"/>
                  </a:cubicBezTo>
                  <a:cubicBezTo>
                    <a:pt x="4897" y="114635"/>
                    <a:pt x="4653" y="114352"/>
                    <a:pt x="4653" y="113505"/>
                  </a:cubicBezTo>
                  <a:close/>
                  <a:moveTo>
                    <a:pt x="26938" y="114635"/>
                  </a:moveTo>
                  <a:cubicBezTo>
                    <a:pt x="26938" y="5364"/>
                    <a:pt x="26938" y="5364"/>
                    <a:pt x="26938" y="5364"/>
                  </a:cubicBezTo>
                  <a:cubicBezTo>
                    <a:pt x="93061" y="5364"/>
                    <a:pt x="93061" y="5364"/>
                    <a:pt x="93061" y="5364"/>
                  </a:cubicBezTo>
                  <a:cubicBezTo>
                    <a:pt x="93061" y="114635"/>
                    <a:pt x="93061" y="114635"/>
                    <a:pt x="93061" y="114635"/>
                  </a:cubicBezTo>
                  <a:lnTo>
                    <a:pt x="26938" y="114635"/>
                  </a:lnTo>
                  <a:close/>
                  <a:moveTo>
                    <a:pt x="115591" y="113505"/>
                  </a:moveTo>
                  <a:cubicBezTo>
                    <a:pt x="115591" y="114352"/>
                    <a:pt x="115102" y="114635"/>
                    <a:pt x="114612" y="114635"/>
                  </a:cubicBezTo>
                  <a:cubicBezTo>
                    <a:pt x="97714" y="114635"/>
                    <a:pt x="97714" y="114635"/>
                    <a:pt x="97714" y="114635"/>
                  </a:cubicBezTo>
                  <a:cubicBezTo>
                    <a:pt x="97714" y="5364"/>
                    <a:pt x="97714" y="5364"/>
                    <a:pt x="97714" y="5364"/>
                  </a:cubicBezTo>
                  <a:cubicBezTo>
                    <a:pt x="114612" y="5364"/>
                    <a:pt x="114612" y="5364"/>
                    <a:pt x="114612" y="5364"/>
                  </a:cubicBezTo>
                  <a:cubicBezTo>
                    <a:pt x="115102" y="5364"/>
                    <a:pt x="115591" y="5647"/>
                    <a:pt x="115591" y="6211"/>
                  </a:cubicBezTo>
                  <a:lnTo>
                    <a:pt x="115591" y="11350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6519864" y="1811338"/>
              <a:ext cx="136524" cy="176212"/>
            </a:xfrm>
            <a:custGeom>
              <a:pathLst>
                <a:path extrusionOk="0" h="120000" w="120000">
                  <a:moveTo>
                    <a:pt x="116496" y="54915"/>
                  </a:moveTo>
                  <a:cubicBezTo>
                    <a:pt x="13138" y="2033"/>
                    <a:pt x="13138" y="2033"/>
                    <a:pt x="13138" y="2033"/>
                  </a:cubicBezTo>
                  <a:cubicBezTo>
                    <a:pt x="10510" y="677"/>
                    <a:pt x="7007" y="0"/>
                    <a:pt x="4379" y="1355"/>
                  </a:cubicBezTo>
                  <a:cubicBezTo>
                    <a:pt x="1751" y="2711"/>
                    <a:pt x="0" y="4745"/>
                    <a:pt x="0" y="6779"/>
                  </a:cubicBezTo>
                  <a:cubicBezTo>
                    <a:pt x="0" y="113898"/>
                    <a:pt x="0" y="113898"/>
                    <a:pt x="0" y="113898"/>
                  </a:cubicBezTo>
                  <a:cubicBezTo>
                    <a:pt x="0" y="115932"/>
                    <a:pt x="1751" y="117966"/>
                    <a:pt x="4379" y="119322"/>
                  </a:cubicBezTo>
                  <a:cubicBezTo>
                    <a:pt x="6131" y="119999"/>
                    <a:pt x="7007" y="119999"/>
                    <a:pt x="8759" y="119999"/>
                  </a:cubicBezTo>
                  <a:cubicBezTo>
                    <a:pt x="10510" y="119999"/>
                    <a:pt x="11386" y="119322"/>
                    <a:pt x="13138" y="118644"/>
                  </a:cubicBezTo>
                  <a:cubicBezTo>
                    <a:pt x="116496" y="65762"/>
                    <a:pt x="116496" y="65762"/>
                    <a:pt x="116496" y="65762"/>
                  </a:cubicBezTo>
                  <a:cubicBezTo>
                    <a:pt x="118248" y="64406"/>
                    <a:pt x="120000" y="62372"/>
                    <a:pt x="120000" y="60338"/>
                  </a:cubicBezTo>
                  <a:cubicBezTo>
                    <a:pt x="120000" y="58305"/>
                    <a:pt x="118248" y="56271"/>
                    <a:pt x="116496" y="54915"/>
                  </a:cubicBezTo>
                  <a:close/>
                  <a:moveTo>
                    <a:pt x="16642" y="101694"/>
                  </a:moveTo>
                  <a:cubicBezTo>
                    <a:pt x="16642" y="18983"/>
                    <a:pt x="16642" y="18983"/>
                    <a:pt x="16642" y="18983"/>
                  </a:cubicBezTo>
                  <a:cubicBezTo>
                    <a:pt x="97226" y="60338"/>
                    <a:pt x="97226" y="60338"/>
                    <a:pt x="97226" y="60338"/>
                  </a:cubicBezTo>
                  <a:lnTo>
                    <a:pt x="16642" y="10169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6370639" y="1787525"/>
              <a:ext cx="44450" cy="17462"/>
            </a:xfrm>
            <a:custGeom>
              <a:pathLst>
                <a:path extrusionOk="0" h="120000" w="120000">
                  <a:moveTo>
                    <a:pt x="93333" y="0"/>
                  </a:moveTo>
                  <a:cubicBezTo>
                    <a:pt x="24000" y="0"/>
                    <a:pt x="24000" y="0"/>
                    <a:pt x="24000" y="0"/>
                  </a:cubicBezTo>
                  <a:cubicBezTo>
                    <a:pt x="10666" y="0"/>
                    <a:pt x="0" y="26666"/>
                    <a:pt x="0" y="60000"/>
                  </a:cubicBezTo>
                  <a:cubicBezTo>
                    <a:pt x="0" y="93333"/>
                    <a:pt x="10666" y="120000"/>
                    <a:pt x="24000" y="120000"/>
                  </a:cubicBezTo>
                  <a:cubicBezTo>
                    <a:pt x="93333" y="120000"/>
                    <a:pt x="93333" y="120000"/>
                    <a:pt x="93333" y="120000"/>
                  </a:cubicBezTo>
                  <a:cubicBezTo>
                    <a:pt x="106666" y="120000"/>
                    <a:pt x="120000" y="93333"/>
                    <a:pt x="120000" y="60000"/>
                  </a:cubicBezTo>
                  <a:cubicBezTo>
                    <a:pt x="120000" y="26666"/>
                    <a:pt x="106666" y="0"/>
                    <a:pt x="93333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6370639" y="1733550"/>
              <a:ext cx="44450" cy="19049"/>
            </a:xfrm>
            <a:custGeom>
              <a:pathLst>
                <a:path extrusionOk="0" h="120000" w="120000">
                  <a:moveTo>
                    <a:pt x="24000" y="120000"/>
                  </a:moveTo>
                  <a:cubicBezTo>
                    <a:pt x="93333" y="120000"/>
                    <a:pt x="93333" y="120000"/>
                    <a:pt x="93333" y="120000"/>
                  </a:cubicBezTo>
                  <a:cubicBezTo>
                    <a:pt x="106666" y="120000"/>
                    <a:pt x="120000" y="94736"/>
                    <a:pt x="120000" y="63157"/>
                  </a:cubicBezTo>
                  <a:cubicBezTo>
                    <a:pt x="120000" y="31578"/>
                    <a:pt x="106666" y="0"/>
                    <a:pt x="93333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10666" y="0"/>
                    <a:pt x="0" y="31578"/>
                    <a:pt x="0" y="63157"/>
                  </a:cubicBezTo>
                  <a:cubicBezTo>
                    <a:pt x="0" y="94736"/>
                    <a:pt x="10666" y="120000"/>
                    <a:pt x="24000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6370639" y="1838325"/>
              <a:ext cx="44450" cy="19049"/>
            </a:xfrm>
            <a:custGeom>
              <a:pathLst>
                <a:path extrusionOk="0" h="120000" w="120000">
                  <a:moveTo>
                    <a:pt x="93333" y="0"/>
                  </a:moveTo>
                  <a:cubicBezTo>
                    <a:pt x="24000" y="0"/>
                    <a:pt x="24000" y="0"/>
                    <a:pt x="24000" y="0"/>
                  </a:cubicBezTo>
                  <a:cubicBezTo>
                    <a:pt x="10666" y="0"/>
                    <a:pt x="0" y="25263"/>
                    <a:pt x="0" y="63157"/>
                  </a:cubicBezTo>
                  <a:cubicBezTo>
                    <a:pt x="0" y="94736"/>
                    <a:pt x="10666" y="120000"/>
                    <a:pt x="24000" y="120000"/>
                  </a:cubicBezTo>
                  <a:cubicBezTo>
                    <a:pt x="93333" y="120000"/>
                    <a:pt x="93333" y="120000"/>
                    <a:pt x="93333" y="120000"/>
                  </a:cubicBezTo>
                  <a:cubicBezTo>
                    <a:pt x="106666" y="120000"/>
                    <a:pt x="120000" y="94736"/>
                    <a:pt x="120000" y="63157"/>
                  </a:cubicBezTo>
                  <a:cubicBezTo>
                    <a:pt x="120000" y="25263"/>
                    <a:pt x="106666" y="0"/>
                    <a:pt x="93333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6370639" y="1892300"/>
              <a:ext cx="44450" cy="17462"/>
            </a:xfrm>
            <a:custGeom>
              <a:pathLst>
                <a:path extrusionOk="0" h="120000" w="120000">
                  <a:moveTo>
                    <a:pt x="93333" y="0"/>
                  </a:moveTo>
                  <a:cubicBezTo>
                    <a:pt x="24000" y="0"/>
                    <a:pt x="24000" y="0"/>
                    <a:pt x="24000" y="0"/>
                  </a:cubicBezTo>
                  <a:cubicBezTo>
                    <a:pt x="10666" y="0"/>
                    <a:pt x="0" y="26666"/>
                    <a:pt x="0" y="60000"/>
                  </a:cubicBezTo>
                  <a:cubicBezTo>
                    <a:pt x="0" y="93333"/>
                    <a:pt x="10666" y="120000"/>
                    <a:pt x="24000" y="120000"/>
                  </a:cubicBezTo>
                  <a:cubicBezTo>
                    <a:pt x="93333" y="120000"/>
                    <a:pt x="93333" y="120000"/>
                    <a:pt x="93333" y="120000"/>
                  </a:cubicBezTo>
                  <a:cubicBezTo>
                    <a:pt x="106666" y="120000"/>
                    <a:pt x="120000" y="93333"/>
                    <a:pt x="120000" y="60000"/>
                  </a:cubicBezTo>
                  <a:cubicBezTo>
                    <a:pt x="120000" y="26666"/>
                    <a:pt x="106666" y="0"/>
                    <a:pt x="93333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6370639" y="1943100"/>
              <a:ext cx="44450" cy="19049"/>
            </a:xfrm>
            <a:custGeom>
              <a:pathLst>
                <a:path extrusionOk="0" h="120000" w="120000">
                  <a:moveTo>
                    <a:pt x="93333" y="0"/>
                  </a:moveTo>
                  <a:cubicBezTo>
                    <a:pt x="24000" y="0"/>
                    <a:pt x="24000" y="0"/>
                    <a:pt x="24000" y="0"/>
                  </a:cubicBezTo>
                  <a:cubicBezTo>
                    <a:pt x="10666" y="0"/>
                    <a:pt x="0" y="25263"/>
                    <a:pt x="0" y="56842"/>
                  </a:cubicBezTo>
                  <a:cubicBezTo>
                    <a:pt x="0" y="94736"/>
                    <a:pt x="10666" y="120000"/>
                    <a:pt x="24000" y="120000"/>
                  </a:cubicBezTo>
                  <a:cubicBezTo>
                    <a:pt x="93333" y="120000"/>
                    <a:pt x="93333" y="120000"/>
                    <a:pt x="93333" y="120000"/>
                  </a:cubicBezTo>
                  <a:cubicBezTo>
                    <a:pt x="106666" y="120000"/>
                    <a:pt x="120000" y="94736"/>
                    <a:pt x="120000" y="56842"/>
                  </a:cubicBezTo>
                  <a:cubicBezTo>
                    <a:pt x="120000" y="25263"/>
                    <a:pt x="106666" y="0"/>
                    <a:pt x="93333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6370639" y="1995488"/>
              <a:ext cx="44450" cy="19049"/>
            </a:xfrm>
            <a:custGeom>
              <a:pathLst>
                <a:path extrusionOk="0" h="120000" w="120000">
                  <a:moveTo>
                    <a:pt x="93333" y="0"/>
                  </a:moveTo>
                  <a:cubicBezTo>
                    <a:pt x="24000" y="0"/>
                    <a:pt x="24000" y="0"/>
                    <a:pt x="24000" y="0"/>
                  </a:cubicBezTo>
                  <a:cubicBezTo>
                    <a:pt x="10666" y="0"/>
                    <a:pt x="0" y="31578"/>
                    <a:pt x="0" y="63157"/>
                  </a:cubicBezTo>
                  <a:cubicBezTo>
                    <a:pt x="0" y="94736"/>
                    <a:pt x="10666" y="120000"/>
                    <a:pt x="24000" y="120000"/>
                  </a:cubicBezTo>
                  <a:cubicBezTo>
                    <a:pt x="93333" y="120000"/>
                    <a:pt x="93333" y="120000"/>
                    <a:pt x="93333" y="120000"/>
                  </a:cubicBezTo>
                  <a:cubicBezTo>
                    <a:pt x="106666" y="120000"/>
                    <a:pt x="120000" y="94736"/>
                    <a:pt x="120000" y="63157"/>
                  </a:cubicBezTo>
                  <a:cubicBezTo>
                    <a:pt x="120000" y="31578"/>
                    <a:pt x="106666" y="0"/>
                    <a:pt x="93333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6370639" y="2047875"/>
              <a:ext cx="44450" cy="19049"/>
            </a:xfrm>
            <a:custGeom>
              <a:pathLst>
                <a:path extrusionOk="0" h="120000" w="120000">
                  <a:moveTo>
                    <a:pt x="93333" y="0"/>
                  </a:moveTo>
                  <a:cubicBezTo>
                    <a:pt x="24000" y="0"/>
                    <a:pt x="24000" y="0"/>
                    <a:pt x="24000" y="0"/>
                  </a:cubicBezTo>
                  <a:cubicBezTo>
                    <a:pt x="10666" y="0"/>
                    <a:pt x="0" y="25263"/>
                    <a:pt x="0" y="56842"/>
                  </a:cubicBezTo>
                  <a:cubicBezTo>
                    <a:pt x="0" y="88421"/>
                    <a:pt x="10666" y="120000"/>
                    <a:pt x="24000" y="120000"/>
                  </a:cubicBezTo>
                  <a:cubicBezTo>
                    <a:pt x="93333" y="120000"/>
                    <a:pt x="93333" y="120000"/>
                    <a:pt x="93333" y="120000"/>
                  </a:cubicBezTo>
                  <a:cubicBezTo>
                    <a:pt x="106666" y="120000"/>
                    <a:pt x="120000" y="88421"/>
                    <a:pt x="120000" y="56842"/>
                  </a:cubicBezTo>
                  <a:cubicBezTo>
                    <a:pt x="120000" y="25263"/>
                    <a:pt x="106666" y="0"/>
                    <a:pt x="93333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6748464" y="1787525"/>
              <a:ext cx="44450" cy="17462"/>
            </a:xfrm>
            <a:custGeom>
              <a:pathLst>
                <a:path extrusionOk="0" h="120000" w="120000">
                  <a:moveTo>
                    <a:pt x="93333" y="0"/>
                  </a:moveTo>
                  <a:cubicBezTo>
                    <a:pt x="24000" y="0"/>
                    <a:pt x="24000" y="0"/>
                    <a:pt x="24000" y="0"/>
                  </a:cubicBezTo>
                  <a:cubicBezTo>
                    <a:pt x="10666" y="0"/>
                    <a:pt x="0" y="26666"/>
                    <a:pt x="0" y="60000"/>
                  </a:cubicBezTo>
                  <a:cubicBezTo>
                    <a:pt x="0" y="93333"/>
                    <a:pt x="10666" y="120000"/>
                    <a:pt x="24000" y="120000"/>
                  </a:cubicBezTo>
                  <a:cubicBezTo>
                    <a:pt x="93333" y="120000"/>
                    <a:pt x="93333" y="120000"/>
                    <a:pt x="93333" y="120000"/>
                  </a:cubicBezTo>
                  <a:cubicBezTo>
                    <a:pt x="106666" y="120000"/>
                    <a:pt x="120000" y="93333"/>
                    <a:pt x="120000" y="60000"/>
                  </a:cubicBezTo>
                  <a:cubicBezTo>
                    <a:pt x="120000" y="26666"/>
                    <a:pt x="106666" y="0"/>
                    <a:pt x="93333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748464" y="1733550"/>
              <a:ext cx="44450" cy="19049"/>
            </a:xfrm>
            <a:custGeom>
              <a:pathLst>
                <a:path extrusionOk="0" h="120000" w="120000">
                  <a:moveTo>
                    <a:pt x="93333" y="0"/>
                  </a:moveTo>
                  <a:cubicBezTo>
                    <a:pt x="24000" y="0"/>
                    <a:pt x="24000" y="0"/>
                    <a:pt x="24000" y="0"/>
                  </a:cubicBezTo>
                  <a:cubicBezTo>
                    <a:pt x="10666" y="0"/>
                    <a:pt x="0" y="31578"/>
                    <a:pt x="0" y="63157"/>
                  </a:cubicBezTo>
                  <a:cubicBezTo>
                    <a:pt x="0" y="94736"/>
                    <a:pt x="10666" y="120000"/>
                    <a:pt x="24000" y="120000"/>
                  </a:cubicBezTo>
                  <a:cubicBezTo>
                    <a:pt x="93333" y="120000"/>
                    <a:pt x="93333" y="120000"/>
                    <a:pt x="93333" y="120000"/>
                  </a:cubicBezTo>
                  <a:cubicBezTo>
                    <a:pt x="106666" y="120000"/>
                    <a:pt x="120000" y="94736"/>
                    <a:pt x="120000" y="63157"/>
                  </a:cubicBezTo>
                  <a:cubicBezTo>
                    <a:pt x="120000" y="31578"/>
                    <a:pt x="106666" y="0"/>
                    <a:pt x="93333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6748464" y="1838325"/>
              <a:ext cx="44450" cy="19049"/>
            </a:xfrm>
            <a:custGeom>
              <a:pathLst>
                <a:path extrusionOk="0" h="120000" w="120000">
                  <a:moveTo>
                    <a:pt x="93333" y="0"/>
                  </a:moveTo>
                  <a:cubicBezTo>
                    <a:pt x="24000" y="0"/>
                    <a:pt x="24000" y="0"/>
                    <a:pt x="24000" y="0"/>
                  </a:cubicBezTo>
                  <a:cubicBezTo>
                    <a:pt x="10666" y="0"/>
                    <a:pt x="0" y="25263"/>
                    <a:pt x="0" y="63157"/>
                  </a:cubicBezTo>
                  <a:cubicBezTo>
                    <a:pt x="0" y="94736"/>
                    <a:pt x="10666" y="120000"/>
                    <a:pt x="24000" y="120000"/>
                  </a:cubicBezTo>
                  <a:cubicBezTo>
                    <a:pt x="93333" y="120000"/>
                    <a:pt x="93333" y="120000"/>
                    <a:pt x="93333" y="120000"/>
                  </a:cubicBezTo>
                  <a:cubicBezTo>
                    <a:pt x="106666" y="120000"/>
                    <a:pt x="120000" y="94736"/>
                    <a:pt x="120000" y="63157"/>
                  </a:cubicBezTo>
                  <a:cubicBezTo>
                    <a:pt x="120000" y="25263"/>
                    <a:pt x="106666" y="0"/>
                    <a:pt x="93333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6748464" y="1892300"/>
              <a:ext cx="44450" cy="17462"/>
            </a:xfrm>
            <a:custGeom>
              <a:pathLst>
                <a:path extrusionOk="0" h="120000" w="120000">
                  <a:moveTo>
                    <a:pt x="93333" y="0"/>
                  </a:moveTo>
                  <a:cubicBezTo>
                    <a:pt x="24000" y="0"/>
                    <a:pt x="24000" y="0"/>
                    <a:pt x="24000" y="0"/>
                  </a:cubicBezTo>
                  <a:cubicBezTo>
                    <a:pt x="10666" y="0"/>
                    <a:pt x="0" y="26666"/>
                    <a:pt x="0" y="60000"/>
                  </a:cubicBezTo>
                  <a:cubicBezTo>
                    <a:pt x="0" y="93333"/>
                    <a:pt x="10666" y="120000"/>
                    <a:pt x="24000" y="120000"/>
                  </a:cubicBezTo>
                  <a:cubicBezTo>
                    <a:pt x="93333" y="120000"/>
                    <a:pt x="93333" y="120000"/>
                    <a:pt x="93333" y="120000"/>
                  </a:cubicBezTo>
                  <a:cubicBezTo>
                    <a:pt x="106666" y="120000"/>
                    <a:pt x="120000" y="93333"/>
                    <a:pt x="120000" y="60000"/>
                  </a:cubicBezTo>
                  <a:cubicBezTo>
                    <a:pt x="120000" y="26666"/>
                    <a:pt x="106666" y="0"/>
                    <a:pt x="93333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6748464" y="1943100"/>
              <a:ext cx="44450" cy="19049"/>
            </a:xfrm>
            <a:custGeom>
              <a:pathLst>
                <a:path extrusionOk="0" h="120000" w="120000">
                  <a:moveTo>
                    <a:pt x="93333" y="0"/>
                  </a:moveTo>
                  <a:cubicBezTo>
                    <a:pt x="24000" y="0"/>
                    <a:pt x="24000" y="0"/>
                    <a:pt x="24000" y="0"/>
                  </a:cubicBezTo>
                  <a:cubicBezTo>
                    <a:pt x="10666" y="0"/>
                    <a:pt x="0" y="25263"/>
                    <a:pt x="0" y="56842"/>
                  </a:cubicBezTo>
                  <a:cubicBezTo>
                    <a:pt x="0" y="94736"/>
                    <a:pt x="10666" y="120000"/>
                    <a:pt x="24000" y="120000"/>
                  </a:cubicBezTo>
                  <a:cubicBezTo>
                    <a:pt x="93333" y="120000"/>
                    <a:pt x="93333" y="120000"/>
                    <a:pt x="93333" y="120000"/>
                  </a:cubicBezTo>
                  <a:cubicBezTo>
                    <a:pt x="106666" y="120000"/>
                    <a:pt x="120000" y="94736"/>
                    <a:pt x="120000" y="56842"/>
                  </a:cubicBezTo>
                  <a:cubicBezTo>
                    <a:pt x="120000" y="25263"/>
                    <a:pt x="106666" y="0"/>
                    <a:pt x="93333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6748464" y="1995488"/>
              <a:ext cx="44450" cy="19049"/>
            </a:xfrm>
            <a:custGeom>
              <a:pathLst>
                <a:path extrusionOk="0" h="120000" w="120000">
                  <a:moveTo>
                    <a:pt x="93333" y="0"/>
                  </a:moveTo>
                  <a:cubicBezTo>
                    <a:pt x="24000" y="0"/>
                    <a:pt x="24000" y="0"/>
                    <a:pt x="24000" y="0"/>
                  </a:cubicBezTo>
                  <a:cubicBezTo>
                    <a:pt x="10666" y="0"/>
                    <a:pt x="0" y="31578"/>
                    <a:pt x="0" y="63157"/>
                  </a:cubicBezTo>
                  <a:cubicBezTo>
                    <a:pt x="0" y="94736"/>
                    <a:pt x="10666" y="120000"/>
                    <a:pt x="24000" y="120000"/>
                  </a:cubicBezTo>
                  <a:cubicBezTo>
                    <a:pt x="93333" y="120000"/>
                    <a:pt x="93333" y="120000"/>
                    <a:pt x="93333" y="120000"/>
                  </a:cubicBezTo>
                  <a:cubicBezTo>
                    <a:pt x="106666" y="120000"/>
                    <a:pt x="120000" y="94736"/>
                    <a:pt x="120000" y="63157"/>
                  </a:cubicBezTo>
                  <a:cubicBezTo>
                    <a:pt x="120000" y="31578"/>
                    <a:pt x="106666" y="0"/>
                    <a:pt x="93333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6748464" y="2047875"/>
              <a:ext cx="44450" cy="19049"/>
            </a:xfrm>
            <a:custGeom>
              <a:pathLst>
                <a:path extrusionOk="0" h="120000" w="120000">
                  <a:moveTo>
                    <a:pt x="93333" y="0"/>
                  </a:moveTo>
                  <a:cubicBezTo>
                    <a:pt x="24000" y="0"/>
                    <a:pt x="24000" y="0"/>
                    <a:pt x="24000" y="0"/>
                  </a:cubicBezTo>
                  <a:cubicBezTo>
                    <a:pt x="10666" y="0"/>
                    <a:pt x="0" y="25263"/>
                    <a:pt x="0" y="56842"/>
                  </a:cubicBezTo>
                  <a:cubicBezTo>
                    <a:pt x="0" y="88421"/>
                    <a:pt x="10666" y="120000"/>
                    <a:pt x="24000" y="120000"/>
                  </a:cubicBezTo>
                  <a:cubicBezTo>
                    <a:pt x="93333" y="120000"/>
                    <a:pt x="93333" y="120000"/>
                    <a:pt x="93333" y="120000"/>
                  </a:cubicBezTo>
                  <a:cubicBezTo>
                    <a:pt x="106666" y="120000"/>
                    <a:pt x="120000" y="88421"/>
                    <a:pt x="120000" y="56842"/>
                  </a:cubicBezTo>
                  <a:cubicBezTo>
                    <a:pt x="120000" y="25263"/>
                    <a:pt x="106666" y="0"/>
                    <a:pt x="93333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7145339" y="1682750"/>
            <a:ext cx="554037" cy="422275"/>
            <a:chOff x="7145339" y="1682750"/>
            <a:chExt cx="554037" cy="422275"/>
          </a:xfrm>
        </p:grpSpPr>
        <p:sp>
          <p:nvSpPr>
            <p:cNvPr id="152" name="Shape 152"/>
            <p:cNvSpPr/>
            <p:nvPr/>
          </p:nvSpPr>
          <p:spPr>
            <a:xfrm>
              <a:off x="7145339" y="1682750"/>
              <a:ext cx="554037" cy="422275"/>
            </a:xfrm>
            <a:custGeom>
              <a:pathLst>
                <a:path extrusionOk="0" h="120000" w="120000">
                  <a:moveTo>
                    <a:pt x="112446" y="22305"/>
                  </a:moveTo>
                  <a:cubicBezTo>
                    <a:pt x="91079" y="22305"/>
                    <a:pt x="91079" y="22305"/>
                    <a:pt x="91079" y="22305"/>
                  </a:cubicBezTo>
                  <a:cubicBezTo>
                    <a:pt x="86330" y="22305"/>
                    <a:pt x="86115" y="16658"/>
                    <a:pt x="86115" y="15529"/>
                  </a:cubicBezTo>
                  <a:cubicBezTo>
                    <a:pt x="86115" y="11858"/>
                    <a:pt x="86115" y="11858"/>
                    <a:pt x="86115" y="11858"/>
                  </a:cubicBezTo>
                  <a:cubicBezTo>
                    <a:pt x="86115" y="7058"/>
                    <a:pt x="82230" y="0"/>
                    <a:pt x="74244" y="0"/>
                  </a:cubicBezTo>
                  <a:cubicBezTo>
                    <a:pt x="45971" y="0"/>
                    <a:pt x="45971" y="0"/>
                    <a:pt x="45971" y="0"/>
                  </a:cubicBezTo>
                  <a:cubicBezTo>
                    <a:pt x="37338" y="0"/>
                    <a:pt x="34100" y="7058"/>
                    <a:pt x="34100" y="11858"/>
                  </a:cubicBezTo>
                  <a:cubicBezTo>
                    <a:pt x="34100" y="15529"/>
                    <a:pt x="34100" y="15529"/>
                    <a:pt x="34100" y="15529"/>
                  </a:cubicBezTo>
                  <a:cubicBezTo>
                    <a:pt x="34100" y="16658"/>
                    <a:pt x="33669" y="22305"/>
                    <a:pt x="28920" y="22305"/>
                  </a:cubicBezTo>
                  <a:cubicBezTo>
                    <a:pt x="7769" y="22305"/>
                    <a:pt x="7769" y="22305"/>
                    <a:pt x="7769" y="22305"/>
                  </a:cubicBezTo>
                  <a:cubicBezTo>
                    <a:pt x="3453" y="22305"/>
                    <a:pt x="0" y="26823"/>
                    <a:pt x="0" y="32188"/>
                  </a:cubicBezTo>
                  <a:cubicBezTo>
                    <a:pt x="0" y="98823"/>
                    <a:pt x="0" y="98823"/>
                    <a:pt x="0" y="98823"/>
                  </a:cubicBezTo>
                  <a:cubicBezTo>
                    <a:pt x="0" y="104470"/>
                    <a:pt x="3453" y="108988"/>
                    <a:pt x="7769" y="108988"/>
                  </a:cubicBezTo>
                  <a:cubicBezTo>
                    <a:pt x="24604" y="108988"/>
                    <a:pt x="24604" y="108988"/>
                    <a:pt x="24604" y="108988"/>
                  </a:cubicBezTo>
                  <a:cubicBezTo>
                    <a:pt x="25899" y="108988"/>
                    <a:pt x="26762" y="107576"/>
                    <a:pt x="26762" y="106164"/>
                  </a:cubicBezTo>
                  <a:cubicBezTo>
                    <a:pt x="26762" y="104752"/>
                    <a:pt x="25899" y="103623"/>
                    <a:pt x="24604" y="103623"/>
                  </a:cubicBezTo>
                  <a:cubicBezTo>
                    <a:pt x="7769" y="103623"/>
                    <a:pt x="7769" y="103623"/>
                    <a:pt x="7769" y="103623"/>
                  </a:cubicBezTo>
                  <a:cubicBezTo>
                    <a:pt x="5827" y="103623"/>
                    <a:pt x="4100" y="101364"/>
                    <a:pt x="4100" y="98823"/>
                  </a:cubicBezTo>
                  <a:cubicBezTo>
                    <a:pt x="4100" y="53364"/>
                    <a:pt x="4100" y="53364"/>
                    <a:pt x="4100" y="53364"/>
                  </a:cubicBezTo>
                  <a:cubicBezTo>
                    <a:pt x="25251" y="53364"/>
                    <a:pt x="25251" y="53364"/>
                    <a:pt x="25251" y="53364"/>
                  </a:cubicBezTo>
                  <a:cubicBezTo>
                    <a:pt x="23525" y="58729"/>
                    <a:pt x="22661" y="64941"/>
                    <a:pt x="22661" y="71152"/>
                  </a:cubicBezTo>
                  <a:cubicBezTo>
                    <a:pt x="22661" y="97976"/>
                    <a:pt x="39496" y="120000"/>
                    <a:pt x="60000" y="120000"/>
                  </a:cubicBezTo>
                  <a:cubicBezTo>
                    <a:pt x="80719" y="120000"/>
                    <a:pt x="97338" y="97976"/>
                    <a:pt x="97338" y="71152"/>
                  </a:cubicBezTo>
                  <a:cubicBezTo>
                    <a:pt x="97338" y="64941"/>
                    <a:pt x="96474" y="58729"/>
                    <a:pt x="94964" y="53364"/>
                  </a:cubicBezTo>
                  <a:cubicBezTo>
                    <a:pt x="115899" y="53364"/>
                    <a:pt x="115899" y="53364"/>
                    <a:pt x="115899" y="53364"/>
                  </a:cubicBezTo>
                  <a:cubicBezTo>
                    <a:pt x="115899" y="98823"/>
                    <a:pt x="115899" y="98823"/>
                    <a:pt x="115899" y="98823"/>
                  </a:cubicBezTo>
                  <a:cubicBezTo>
                    <a:pt x="115899" y="101364"/>
                    <a:pt x="114388" y="103623"/>
                    <a:pt x="112446" y="103623"/>
                  </a:cubicBezTo>
                  <a:cubicBezTo>
                    <a:pt x="92589" y="103623"/>
                    <a:pt x="92589" y="103623"/>
                    <a:pt x="92589" y="103623"/>
                  </a:cubicBezTo>
                  <a:cubicBezTo>
                    <a:pt x="91510" y="103623"/>
                    <a:pt x="90647" y="104752"/>
                    <a:pt x="90647" y="106164"/>
                  </a:cubicBezTo>
                  <a:cubicBezTo>
                    <a:pt x="90647" y="107576"/>
                    <a:pt x="91510" y="108988"/>
                    <a:pt x="92589" y="108988"/>
                  </a:cubicBezTo>
                  <a:cubicBezTo>
                    <a:pt x="112446" y="108988"/>
                    <a:pt x="112446" y="108988"/>
                    <a:pt x="112446" y="108988"/>
                  </a:cubicBezTo>
                  <a:cubicBezTo>
                    <a:pt x="116546" y="108988"/>
                    <a:pt x="120000" y="104470"/>
                    <a:pt x="120000" y="98823"/>
                  </a:cubicBezTo>
                  <a:cubicBezTo>
                    <a:pt x="120000" y="32188"/>
                    <a:pt x="120000" y="32188"/>
                    <a:pt x="120000" y="32188"/>
                  </a:cubicBezTo>
                  <a:cubicBezTo>
                    <a:pt x="120000" y="26823"/>
                    <a:pt x="116546" y="22305"/>
                    <a:pt x="112446" y="22305"/>
                  </a:cubicBezTo>
                  <a:close/>
                  <a:moveTo>
                    <a:pt x="60000" y="114635"/>
                  </a:moveTo>
                  <a:cubicBezTo>
                    <a:pt x="41654" y="114635"/>
                    <a:pt x="26762" y="95152"/>
                    <a:pt x="26762" y="71152"/>
                  </a:cubicBezTo>
                  <a:cubicBezTo>
                    <a:pt x="26762" y="47152"/>
                    <a:pt x="41654" y="27388"/>
                    <a:pt x="60000" y="27388"/>
                  </a:cubicBezTo>
                  <a:cubicBezTo>
                    <a:pt x="78345" y="27388"/>
                    <a:pt x="93453" y="47152"/>
                    <a:pt x="93453" y="71152"/>
                  </a:cubicBezTo>
                  <a:cubicBezTo>
                    <a:pt x="93453" y="95152"/>
                    <a:pt x="78345" y="114635"/>
                    <a:pt x="60000" y="114635"/>
                  </a:cubicBezTo>
                  <a:close/>
                  <a:moveTo>
                    <a:pt x="93237" y="48000"/>
                  </a:moveTo>
                  <a:cubicBezTo>
                    <a:pt x="93237" y="48000"/>
                    <a:pt x="93021" y="48000"/>
                    <a:pt x="93021" y="48000"/>
                  </a:cubicBezTo>
                  <a:cubicBezTo>
                    <a:pt x="86762" y="32752"/>
                    <a:pt x="74244" y="22305"/>
                    <a:pt x="60000" y="22305"/>
                  </a:cubicBezTo>
                  <a:cubicBezTo>
                    <a:pt x="45755" y="22305"/>
                    <a:pt x="33453" y="32752"/>
                    <a:pt x="26978" y="48000"/>
                  </a:cubicBezTo>
                  <a:cubicBezTo>
                    <a:pt x="26978" y="48000"/>
                    <a:pt x="26978" y="48000"/>
                    <a:pt x="26762" y="48000"/>
                  </a:cubicBezTo>
                  <a:cubicBezTo>
                    <a:pt x="4100" y="48000"/>
                    <a:pt x="4100" y="48000"/>
                    <a:pt x="4100" y="48000"/>
                  </a:cubicBezTo>
                  <a:cubicBezTo>
                    <a:pt x="4100" y="32188"/>
                    <a:pt x="4100" y="32188"/>
                    <a:pt x="4100" y="32188"/>
                  </a:cubicBezTo>
                  <a:cubicBezTo>
                    <a:pt x="4100" y="29647"/>
                    <a:pt x="5827" y="27388"/>
                    <a:pt x="7769" y="27388"/>
                  </a:cubicBezTo>
                  <a:cubicBezTo>
                    <a:pt x="28920" y="27388"/>
                    <a:pt x="28920" y="27388"/>
                    <a:pt x="28920" y="27388"/>
                  </a:cubicBezTo>
                  <a:cubicBezTo>
                    <a:pt x="36043" y="27388"/>
                    <a:pt x="37985" y="19764"/>
                    <a:pt x="38201" y="15529"/>
                  </a:cubicBezTo>
                  <a:cubicBezTo>
                    <a:pt x="38201" y="11858"/>
                    <a:pt x="38201" y="11858"/>
                    <a:pt x="38201" y="11858"/>
                  </a:cubicBezTo>
                  <a:cubicBezTo>
                    <a:pt x="38201" y="9317"/>
                    <a:pt x="40143" y="5364"/>
                    <a:pt x="45971" y="5364"/>
                  </a:cubicBezTo>
                  <a:cubicBezTo>
                    <a:pt x="74244" y="5364"/>
                    <a:pt x="74244" y="5364"/>
                    <a:pt x="74244" y="5364"/>
                  </a:cubicBezTo>
                  <a:cubicBezTo>
                    <a:pt x="79640" y="5364"/>
                    <a:pt x="82014" y="9600"/>
                    <a:pt x="82014" y="11858"/>
                  </a:cubicBezTo>
                  <a:cubicBezTo>
                    <a:pt x="82014" y="15529"/>
                    <a:pt x="82014" y="15529"/>
                    <a:pt x="82014" y="15529"/>
                  </a:cubicBezTo>
                  <a:cubicBezTo>
                    <a:pt x="82014" y="20329"/>
                    <a:pt x="84388" y="27388"/>
                    <a:pt x="91079" y="27388"/>
                  </a:cubicBezTo>
                  <a:cubicBezTo>
                    <a:pt x="112446" y="27388"/>
                    <a:pt x="112446" y="27388"/>
                    <a:pt x="112446" y="27388"/>
                  </a:cubicBezTo>
                  <a:cubicBezTo>
                    <a:pt x="114388" y="27388"/>
                    <a:pt x="115899" y="29647"/>
                    <a:pt x="115899" y="32188"/>
                  </a:cubicBezTo>
                  <a:cubicBezTo>
                    <a:pt x="115899" y="48000"/>
                    <a:pt x="115899" y="48000"/>
                    <a:pt x="115899" y="48000"/>
                  </a:cubicBezTo>
                  <a:lnTo>
                    <a:pt x="93237" y="48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7185025" y="1708150"/>
              <a:ext cx="96838" cy="44450"/>
            </a:xfrm>
            <a:custGeom>
              <a:pathLst>
                <a:path extrusionOk="0" h="120000" w="120000">
                  <a:moveTo>
                    <a:pt x="11134" y="120000"/>
                  </a:moveTo>
                  <a:cubicBezTo>
                    <a:pt x="17319" y="120000"/>
                    <a:pt x="22268" y="109333"/>
                    <a:pt x="22268" y="96000"/>
                  </a:cubicBezTo>
                  <a:cubicBezTo>
                    <a:pt x="22268" y="61333"/>
                    <a:pt x="22268" y="61333"/>
                    <a:pt x="22268" y="61333"/>
                  </a:cubicBezTo>
                  <a:cubicBezTo>
                    <a:pt x="22268" y="56000"/>
                    <a:pt x="24742" y="50666"/>
                    <a:pt x="27216" y="50666"/>
                  </a:cubicBezTo>
                  <a:cubicBezTo>
                    <a:pt x="91546" y="50666"/>
                    <a:pt x="91546" y="50666"/>
                    <a:pt x="91546" y="50666"/>
                  </a:cubicBezTo>
                  <a:cubicBezTo>
                    <a:pt x="95257" y="50666"/>
                    <a:pt x="96494" y="56000"/>
                    <a:pt x="96494" y="61333"/>
                  </a:cubicBezTo>
                  <a:cubicBezTo>
                    <a:pt x="96494" y="96000"/>
                    <a:pt x="96494" y="96000"/>
                    <a:pt x="96494" y="96000"/>
                  </a:cubicBezTo>
                  <a:cubicBezTo>
                    <a:pt x="96494" y="109333"/>
                    <a:pt x="101443" y="120000"/>
                    <a:pt x="108865" y="120000"/>
                  </a:cubicBezTo>
                  <a:cubicBezTo>
                    <a:pt x="115051" y="120000"/>
                    <a:pt x="120000" y="109333"/>
                    <a:pt x="120000" y="96000"/>
                  </a:cubicBezTo>
                  <a:cubicBezTo>
                    <a:pt x="120000" y="61333"/>
                    <a:pt x="120000" y="61333"/>
                    <a:pt x="120000" y="61333"/>
                  </a:cubicBezTo>
                  <a:cubicBezTo>
                    <a:pt x="120000" y="26666"/>
                    <a:pt x="107628" y="0"/>
                    <a:pt x="91546" y="0"/>
                  </a:cubicBezTo>
                  <a:cubicBezTo>
                    <a:pt x="27216" y="0"/>
                    <a:pt x="27216" y="0"/>
                    <a:pt x="27216" y="0"/>
                  </a:cubicBezTo>
                  <a:cubicBezTo>
                    <a:pt x="12371" y="0"/>
                    <a:pt x="0" y="26666"/>
                    <a:pt x="0" y="61333"/>
                  </a:cubicBezTo>
                  <a:cubicBezTo>
                    <a:pt x="0" y="96000"/>
                    <a:pt x="0" y="96000"/>
                    <a:pt x="0" y="96000"/>
                  </a:cubicBezTo>
                  <a:cubicBezTo>
                    <a:pt x="0" y="109333"/>
                    <a:pt x="4948" y="120000"/>
                    <a:pt x="11134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7300914" y="1812925"/>
              <a:ext cx="241299" cy="239712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27272" y="0"/>
                    <a:pt x="0" y="26887"/>
                    <a:pt x="0" y="60248"/>
                  </a:cubicBezTo>
                  <a:cubicBezTo>
                    <a:pt x="0" y="93112"/>
                    <a:pt x="27272" y="120000"/>
                    <a:pt x="60000" y="120000"/>
                  </a:cubicBezTo>
                  <a:cubicBezTo>
                    <a:pt x="93223" y="120000"/>
                    <a:pt x="120000" y="93112"/>
                    <a:pt x="120000" y="60248"/>
                  </a:cubicBezTo>
                  <a:cubicBezTo>
                    <a:pt x="120000" y="26887"/>
                    <a:pt x="93223" y="0"/>
                    <a:pt x="60000" y="0"/>
                  </a:cubicBezTo>
                  <a:close/>
                  <a:moveTo>
                    <a:pt x="60000" y="111037"/>
                  </a:moveTo>
                  <a:cubicBezTo>
                    <a:pt x="32231" y="111037"/>
                    <a:pt x="9421" y="88132"/>
                    <a:pt x="9421" y="60248"/>
                  </a:cubicBezTo>
                  <a:cubicBezTo>
                    <a:pt x="9421" y="31867"/>
                    <a:pt x="32231" y="9460"/>
                    <a:pt x="60000" y="9460"/>
                  </a:cubicBezTo>
                  <a:cubicBezTo>
                    <a:pt x="87768" y="9460"/>
                    <a:pt x="110578" y="31867"/>
                    <a:pt x="110578" y="60248"/>
                  </a:cubicBezTo>
                  <a:cubicBezTo>
                    <a:pt x="110578" y="88132"/>
                    <a:pt x="87768" y="111037"/>
                    <a:pt x="60000" y="11103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7980364" y="1682750"/>
            <a:ext cx="554037" cy="422275"/>
            <a:chOff x="7980364" y="1682750"/>
            <a:chExt cx="554037" cy="422275"/>
          </a:xfrm>
        </p:grpSpPr>
        <p:sp>
          <p:nvSpPr>
            <p:cNvPr id="156" name="Shape 156"/>
            <p:cNvSpPr/>
            <p:nvPr/>
          </p:nvSpPr>
          <p:spPr>
            <a:xfrm>
              <a:off x="7980364" y="1682750"/>
              <a:ext cx="554037" cy="357188"/>
            </a:xfrm>
            <a:custGeom>
              <a:pathLst>
                <a:path extrusionOk="0" h="120000" w="120000">
                  <a:moveTo>
                    <a:pt x="115035" y="43788"/>
                  </a:moveTo>
                  <a:cubicBezTo>
                    <a:pt x="108561" y="43788"/>
                    <a:pt x="108561" y="43788"/>
                    <a:pt x="108561" y="43788"/>
                  </a:cubicBezTo>
                  <a:cubicBezTo>
                    <a:pt x="108561" y="29415"/>
                    <a:pt x="108561" y="29415"/>
                    <a:pt x="108561" y="29415"/>
                  </a:cubicBezTo>
                  <a:cubicBezTo>
                    <a:pt x="108561" y="25403"/>
                    <a:pt x="106402" y="21727"/>
                    <a:pt x="103812" y="21727"/>
                  </a:cubicBezTo>
                  <a:cubicBezTo>
                    <a:pt x="98201" y="21727"/>
                    <a:pt x="98201" y="21727"/>
                    <a:pt x="98201" y="21727"/>
                  </a:cubicBezTo>
                  <a:cubicBezTo>
                    <a:pt x="96906" y="21727"/>
                    <a:pt x="96043" y="23398"/>
                    <a:pt x="96043" y="25069"/>
                  </a:cubicBezTo>
                  <a:cubicBezTo>
                    <a:pt x="96043" y="26740"/>
                    <a:pt x="96906" y="28077"/>
                    <a:pt x="98201" y="28077"/>
                  </a:cubicBezTo>
                  <a:cubicBezTo>
                    <a:pt x="103812" y="28077"/>
                    <a:pt x="103812" y="28077"/>
                    <a:pt x="103812" y="28077"/>
                  </a:cubicBezTo>
                  <a:cubicBezTo>
                    <a:pt x="104244" y="28077"/>
                    <a:pt x="104676" y="28746"/>
                    <a:pt x="104676" y="29415"/>
                  </a:cubicBezTo>
                  <a:cubicBezTo>
                    <a:pt x="104676" y="43788"/>
                    <a:pt x="104676" y="43788"/>
                    <a:pt x="104676" y="43788"/>
                  </a:cubicBezTo>
                  <a:cubicBezTo>
                    <a:pt x="94532" y="43788"/>
                    <a:pt x="94532" y="43788"/>
                    <a:pt x="94532" y="43788"/>
                  </a:cubicBezTo>
                  <a:cubicBezTo>
                    <a:pt x="94532" y="3008"/>
                    <a:pt x="94532" y="3008"/>
                    <a:pt x="94532" y="3008"/>
                  </a:cubicBezTo>
                  <a:cubicBezTo>
                    <a:pt x="94532" y="1337"/>
                    <a:pt x="93669" y="0"/>
                    <a:pt x="92374" y="0"/>
                  </a:cubicBezTo>
                  <a:cubicBezTo>
                    <a:pt x="27410" y="0"/>
                    <a:pt x="27410" y="0"/>
                    <a:pt x="27410" y="0"/>
                  </a:cubicBezTo>
                  <a:cubicBezTo>
                    <a:pt x="26330" y="0"/>
                    <a:pt x="25467" y="1337"/>
                    <a:pt x="25467" y="3008"/>
                  </a:cubicBezTo>
                  <a:cubicBezTo>
                    <a:pt x="25467" y="43788"/>
                    <a:pt x="25467" y="43788"/>
                    <a:pt x="25467" y="43788"/>
                  </a:cubicBezTo>
                  <a:cubicBezTo>
                    <a:pt x="15323" y="43788"/>
                    <a:pt x="15323" y="43788"/>
                    <a:pt x="15323" y="43788"/>
                  </a:cubicBezTo>
                  <a:cubicBezTo>
                    <a:pt x="15323" y="29415"/>
                    <a:pt x="15323" y="29415"/>
                    <a:pt x="15323" y="29415"/>
                  </a:cubicBezTo>
                  <a:cubicBezTo>
                    <a:pt x="15323" y="28746"/>
                    <a:pt x="15755" y="28077"/>
                    <a:pt x="16187" y="28077"/>
                  </a:cubicBezTo>
                  <a:cubicBezTo>
                    <a:pt x="21798" y="28077"/>
                    <a:pt x="21798" y="28077"/>
                    <a:pt x="21798" y="28077"/>
                  </a:cubicBezTo>
                  <a:cubicBezTo>
                    <a:pt x="22877" y="28077"/>
                    <a:pt x="23741" y="26740"/>
                    <a:pt x="23741" y="25069"/>
                  </a:cubicBezTo>
                  <a:cubicBezTo>
                    <a:pt x="23741" y="23398"/>
                    <a:pt x="22877" y="21727"/>
                    <a:pt x="21798" y="21727"/>
                  </a:cubicBezTo>
                  <a:cubicBezTo>
                    <a:pt x="16187" y="21727"/>
                    <a:pt x="16187" y="21727"/>
                    <a:pt x="16187" y="21727"/>
                  </a:cubicBezTo>
                  <a:cubicBezTo>
                    <a:pt x="13381" y="21727"/>
                    <a:pt x="11223" y="25403"/>
                    <a:pt x="11223" y="29415"/>
                  </a:cubicBezTo>
                  <a:cubicBezTo>
                    <a:pt x="11223" y="43788"/>
                    <a:pt x="11223" y="43788"/>
                    <a:pt x="11223" y="43788"/>
                  </a:cubicBezTo>
                  <a:cubicBezTo>
                    <a:pt x="4748" y="43788"/>
                    <a:pt x="4748" y="43788"/>
                    <a:pt x="4748" y="43788"/>
                  </a:cubicBezTo>
                  <a:cubicBezTo>
                    <a:pt x="2158" y="43788"/>
                    <a:pt x="0" y="47130"/>
                    <a:pt x="0" y="51142"/>
                  </a:cubicBezTo>
                  <a:cubicBezTo>
                    <a:pt x="0" y="112646"/>
                    <a:pt x="0" y="112646"/>
                    <a:pt x="0" y="112646"/>
                  </a:cubicBezTo>
                  <a:cubicBezTo>
                    <a:pt x="0" y="116657"/>
                    <a:pt x="2158" y="120000"/>
                    <a:pt x="4748" y="120000"/>
                  </a:cubicBezTo>
                  <a:cubicBezTo>
                    <a:pt x="21798" y="120000"/>
                    <a:pt x="21798" y="120000"/>
                    <a:pt x="21798" y="120000"/>
                  </a:cubicBezTo>
                  <a:cubicBezTo>
                    <a:pt x="22877" y="120000"/>
                    <a:pt x="23741" y="118662"/>
                    <a:pt x="23741" y="116991"/>
                  </a:cubicBezTo>
                  <a:cubicBezTo>
                    <a:pt x="23741" y="115320"/>
                    <a:pt x="22877" y="113983"/>
                    <a:pt x="21798" y="113983"/>
                  </a:cubicBezTo>
                  <a:cubicBezTo>
                    <a:pt x="4748" y="113983"/>
                    <a:pt x="4748" y="113983"/>
                    <a:pt x="4748" y="113983"/>
                  </a:cubicBezTo>
                  <a:cubicBezTo>
                    <a:pt x="4316" y="113983"/>
                    <a:pt x="4100" y="113314"/>
                    <a:pt x="4100" y="112646"/>
                  </a:cubicBezTo>
                  <a:cubicBezTo>
                    <a:pt x="4100" y="98272"/>
                    <a:pt x="4100" y="98272"/>
                    <a:pt x="4100" y="98272"/>
                  </a:cubicBezTo>
                  <a:cubicBezTo>
                    <a:pt x="115899" y="98272"/>
                    <a:pt x="115899" y="98272"/>
                    <a:pt x="115899" y="98272"/>
                  </a:cubicBezTo>
                  <a:cubicBezTo>
                    <a:pt x="115899" y="112646"/>
                    <a:pt x="115899" y="112646"/>
                    <a:pt x="115899" y="112646"/>
                  </a:cubicBezTo>
                  <a:cubicBezTo>
                    <a:pt x="115899" y="113314"/>
                    <a:pt x="115467" y="113983"/>
                    <a:pt x="115035" y="113983"/>
                  </a:cubicBezTo>
                  <a:cubicBezTo>
                    <a:pt x="98201" y="113983"/>
                    <a:pt x="98201" y="113983"/>
                    <a:pt x="98201" y="113983"/>
                  </a:cubicBezTo>
                  <a:cubicBezTo>
                    <a:pt x="96906" y="113983"/>
                    <a:pt x="96043" y="115320"/>
                    <a:pt x="96043" y="116991"/>
                  </a:cubicBezTo>
                  <a:cubicBezTo>
                    <a:pt x="96043" y="118662"/>
                    <a:pt x="96906" y="120000"/>
                    <a:pt x="98201" y="120000"/>
                  </a:cubicBezTo>
                  <a:cubicBezTo>
                    <a:pt x="115035" y="120000"/>
                    <a:pt x="115035" y="120000"/>
                    <a:pt x="115035" y="120000"/>
                  </a:cubicBezTo>
                  <a:cubicBezTo>
                    <a:pt x="117841" y="120000"/>
                    <a:pt x="120000" y="116657"/>
                    <a:pt x="120000" y="112646"/>
                  </a:cubicBezTo>
                  <a:cubicBezTo>
                    <a:pt x="120000" y="51142"/>
                    <a:pt x="120000" y="51142"/>
                    <a:pt x="120000" y="51142"/>
                  </a:cubicBezTo>
                  <a:cubicBezTo>
                    <a:pt x="120000" y="47130"/>
                    <a:pt x="117841" y="43788"/>
                    <a:pt x="115035" y="43788"/>
                  </a:cubicBezTo>
                  <a:close/>
                  <a:moveTo>
                    <a:pt x="29352" y="6350"/>
                  </a:moveTo>
                  <a:cubicBezTo>
                    <a:pt x="90431" y="6350"/>
                    <a:pt x="90431" y="6350"/>
                    <a:pt x="90431" y="6350"/>
                  </a:cubicBezTo>
                  <a:cubicBezTo>
                    <a:pt x="90431" y="43788"/>
                    <a:pt x="90431" y="43788"/>
                    <a:pt x="90431" y="43788"/>
                  </a:cubicBezTo>
                  <a:cubicBezTo>
                    <a:pt x="29352" y="43788"/>
                    <a:pt x="29352" y="43788"/>
                    <a:pt x="29352" y="43788"/>
                  </a:cubicBezTo>
                  <a:lnTo>
                    <a:pt x="29352" y="6350"/>
                  </a:lnTo>
                  <a:close/>
                  <a:moveTo>
                    <a:pt x="4100" y="91922"/>
                  </a:moveTo>
                  <a:cubicBezTo>
                    <a:pt x="4100" y="51142"/>
                    <a:pt x="4100" y="51142"/>
                    <a:pt x="4100" y="51142"/>
                  </a:cubicBezTo>
                  <a:cubicBezTo>
                    <a:pt x="4100" y="50473"/>
                    <a:pt x="4316" y="50139"/>
                    <a:pt x="4748" y="50139"/>
                  </a:cubicBezTo>
                  <a:cubicBezTo>
                    <a:pt x="115035" y="50139"/>
                    <a:pt x="115035" y="50139"/>
                    <a:pt x="115035" y="50139"/>
                  </a:cubicBezTo>
                  <a:cubicBezTo>
                    <a:pt x="115467" y="50139"/>
                    <a:pt x="115899" y="50473"/>
                    <a:pt x="115899" y="51142"/>
                  </a:cubicBezTo>
                  <a:cubicBezTo>
                    <a:pt x="115899" y="91922"/>
                    <a:pt x="115899" y="91922"/>
                    <a:pt x="115899" y="91922"/>
                  </a:cubicBezTo>
                  <a:lnTo>
                    <a:pt x="4100" y="9192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8097839" y="1982788"/>
              <a:ext cx="319087" cy="122237"/>
            </a:xfrm>
            <a:custGeom>
              <a:pathLst>
                <a:path extrusionOk="0" h="120000" w="120000">
                  <a:moveTo>
                    <a:pt x="116250" y="0"/>
                  </a:moveTo>
                  <a:cubicBezTo>
                    <a:pt x="114375" y="0"/>
                    <a:pt x="112875" y="3870"/>
                    <a:pt x="112875" y="9677"/>
                  </a:cubicBezTo>
                  <a:cubicBezTo>
                    <a:pt x="112875" y="101612"/>
                    <a:pt x="112875" y="101612"/>
                    <a:pt x="112875" y="101612"/>
                  </a:cubicBezTo>
                  <a:cubicBezTo>
                    <a:pt x="6750" y="101612"/>
                    <a:pt x="6750" y="101612"/>
                    <a:pt x="6750" y="101612"/>
                  </a:cubicBezTo>
                  <a:cubicBezTo>
                    <a:pt x="6750" y="9677"/>
                    <a:pt x="6750" y="9677"/>
                    <a:pt x="6750" y="9677"/>
                  </a:cubicBezTo>
                  <a:cubicBezTo>
                    <a:pt x="6750" y="3870"/>
                    <a:pt x="5250" y="0"/>
                    <a:pt x="3375" y="0"/>
                  </a:cubicBezTo>
                  <a:cubicBezTo>
                    <a:pt x="1500" y="0"/>
                    <a:pt x="0" y="3870"/>
                    <a:pt x="0" y="9677"/>
                  </a:cubicBezTo>
                  <a:cubicBezTo>
                    <a:pt x="0" y="110322"/>
                    <a:pt x="0" y="110322"/>
                    <a:pt x="0" y="110322"/>
                  </a:cubicBezTo>
                  <a:cubicBezTo>
                    <a:pt x="0" y="116129"/>
                    <a:pt x="1500" y="120000"/>
                    <a:pt x="3375" y="120000"/>
                  </a:cubicBezTo>
                  <a:cubicBezTo>
                    <a:pt x="116250" y="120000"/>
                    <a:pt x="116250" y="120000"/>
                    <a:pt x="116250" y="120000"/>
                  </a:cubicBezTo>
                  <a:cubicBezTo>
                    <a:pt x="118500" y="120000"/>
                    <a:pt x="120000" y="116129"/>
                    <a:pt x="120000" y="110322"/>
                  </a:cubicBezTo>
                  <a:cubicBezTo>
                    <a:pt x="120000" y="9677"/>
                    <a:pt x="120000" y="9677"/>
                    <a:pt x="120000" y="9677"/>
                  </a:cubicBezTo>
                  <a:cubicBezTo>
                    <a:pt x="120000" y="3870"/>
                    <a:pt x="118500" y="0"/>
                    <a:pt x="116250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8456614" y="1897063"/>
              <a:ext cx="44450" cy="4603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8404225" y="1897063"/>
              <a:ext cx="44450" cy="4603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677864" y="2360613"/>
            <a:ext cx="552449" cy="423863"/>
            <a:chOff x="677864" y="2360613"/>
            <a:chExt cx="552449" cy="423863"/>
          </a:xfrm>
        </p:grpSpPr>
        <p:sp>
          <p:nvSpPr>
            <p:cNvPr id="161" name="Shape 161"/>
            <p:cNvSpPr/>
            <p:nvPr/>
          </p:nvSpPr>
          <p:spPr>
            <a:xfrm>
              <a:off x="677864" y="2582863"/>
              <a:ext cx="552449" cy="201613"/>
            </a:xfrm>
            <a:custGeom>
              <a:pathLst>
                <a:path extrusionOk="0" h="120000" w="120000">
                  <a:moveTo>
                    <a:pt x="118054" y="0"/>
                  </a:moveTo>
                  <a:cubicBezTo>
                    <a:pt x="116972" y="0"/>
                    <a:pt x="116108" y="2376"/>
                    <a:pt x="116108" y="5346"/>
                  </a:cubicBezTo>
                  <a:cubicBezTo>
                    <a:pt x="116108" y="106930"/>
                    <a:pt x="116108" y="106930"/>
                    <a:pt x="116108" y="106930"/>
                  </a:cubicBezTo>
                  <a:cubicBezTo>
                    <a:pt x="116108" y="108118"/>
                    <a:pt x="115675" y="108712"/>
                    <a:pt x="115243" y="108712"/>
                  </a:cubicBezTo>
                  <a:cubicBezTo>
                    <a:pt x="4756" y="108712"/>
                    <a:pt x="4756" y="108712"/>
                    <a:pt x="4756" y="108712"/>
                  </a:cubicBezTo>
                  <a:cubicBezTo>
                    <a:pt x="4324" y="108712"/>
                    <a:pt x="3891" y="108118"/>
                    <a:pt x="3891" y="106930"/>
                  </a:cubicBezTo>
                  <a:cubicBezTo>
                    <a:pt x="3891" y="5346"/>
                    <a:pt x="3891" y="5346"/>
                    <a:pt x="3891" y="5346"/>
                  </a:cubicBezTo>
                  <a:cubicBezTo>
                    <a:pt x="3891" y="2376"/>
                    <a:pt x="3027" y="0"/>
                    <a:pt x="1945" y="0"/>
                  </a:cubicBezTo>
                  <a:cubicBezTo>
                    <a:pt x="864" y="0"/>
                    <a:pt x="0" y="2376"/>
                    <a:pt x="0" y="5346"/>
                  </a:cubicBezTo>
                  <a:cubicBezTo>
                    <a:pt x="0" y="106930"/>
                    <a:pt x="0" y="106930"/>
                    <a:pt x="0" y="106930"/>
                  </a:cubicBezTo>
                  <a:cubicBezTo>
                    <a:pt x="0" y="114059"/>
                    <a:pt x="2162" y="120000"/>
                    <a:pt x="4756" y="120000"/>
                  </a:cubicBezTo>
                  <a:cubicBezTo>
                    <a:pt x="115243" y="120000"/>
                    <a:pt x="115243" y="120000"/>
                    <a:pt x="115243" y="120000"/>
                  </a:cubicBezTo>
                  <a:cubicBezTo>
                    <a:pt x="117837" y="120000"/>
                    <a:pt x="120000" y="114059"/>
                    <a:pt x="120000" y="106930"/>
                  </a:cubicBezTo>
                  <a:cubicBezTo>
                    <a:pt x="120000" y="5346"/>
                    <a:pt x="120000" y="5346"/>
                    <a:pt x="120000" y="5346"/>
                  </a:cubicBezTo>
                  <a:cubicBezTo>
                    <a:pt x="120000" y="2376"/>
                    <a:pt x="119135" y="0"/>
                    <a:pt x="118054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677864" y="2452688"/>
              <a:ext cx="552449" cy="174625"/>
            </a:xfrm>
            <a:custGeom>
              <a:pathLst>
                <a:path extrusionOk="0" h="120000" w="120000">
                  <a:moveTo>
                    <a:pt x="115243" y="0"/>
                  </a:moveTo>
                  <a:cubicBezTo>
                    <a:pt x="4756" y="0"/>
                    <a:pt x="4756" y="0"/>
                    <a:pt x="4756" y="0"/>
                  </a:cubicBezTo>
                  <a:cubicBezTo>
                    <a:pt x="2162" y="0"/>
                    <a:pt x="0" y="6818"/>
                    <a:pt x="0" y="15000"/>
                  </a:cubicBezTo>
                  <a:cubicBezTo>
                    <a:pt x="0" y="68863"/>
                    <a:pt x="0" y="68863"/>
                    <a:pt x="0" y="68863"/>
                  </a:cubicBezTo>
                  <a:cubicBezTo>
                    <a:pt x="0" y="72272"/>
                    <a:pt x="864" y="75000"/>
                    <a:pt x="1945" y="75000"/>
                  </a:cubicBezTo>
                  <a:cubicBezTo>
                    <a:pt x="39567" y="75000"/>
                    <a:pt x="39567" y="75000"/>
                    <a:pt x="39567" y="75000"/>
                  </a:cubicBezTo>
                  <a:cubicBezTo>
                    <a:pt x="39567" y="104318"/>
                    <a:pt x="39567" y="104318"/>
                    <a:pt x="39567" y="104318"/>
                  </a:cubicBezTo>
                  <a:cubicBezTo>
                    <a:pt x="39567" y="113181"/>
                    <a:pt x="41729" y="120000"/>
                    <a:pt x="44324" y="120000"/>
                  </a:cubicBezTo>
                  <a:cubicBezTo>
                    <a:pt x="75675" y="120000"/>
                    <a:pt x="75675" y="120000"/>
                    <a:pt x="75675" y="120000"/>
                  </a:cubicBezTo>
                  <a:cubicBezTo>
                    <a:pt x="78270" y="120000"/>
                    <a:pt x="80432" y="113181"/>
                    <a:pt x="80432" y="104318"/>
                  </a:cubicBezTo>
                  <a:cubicBezTo>
                    <a:pt x="80432" y="75000"/>
                    <a:pt x="80432" y="75000"/>
                    <a:pt x="80432" y="75000"/>
                  </a:cubicBezTo>
                  <a:cubicBezTo>
                    <a:pt x="118054" y="75000"/>
                    <a:pt x="118054" y="75000"/>
                    <a:pt x="118054" y="75000"/>
                  </a:cubicBezTo>
                  <a:cubicBezTo>
                    <a:pt x="119135" y="75000"/>
                    <a:pt x="120000" y="72272"/>
                    <a:pt x="120000" y="68863"/>
                  </a:cubicBezTo>
                  <a:cubicBezTo>
                    <a:pt x="120000" y="15000"/>
                    <a:pt x="120000" y="15000"/>
                    <a:pt x="120000" y="15000"/>
                  </a:cubicBezTo>
                  <a:cubicBezTo>
                    <a:pt x="120000" y="6818"/>
                    <a:pt x="117837" y="0"/>
                    <a:pt x="115243" y="0"/>
                  </a:cubicBezTo>
                  <a:close/>
                  <a:moveTo>
                    <a:pt x="76324" y="104318"/>
                  </a:moveTo>
                  <a:cubicBezTo>
                    <a:pt x="76324" y="106363"/>
                    <a:pt x="76108" y="107045"/>
                    <a:pt x="75675" y="107045"/>
                  </a:cubicBezTo>
                  <a:cubicBezTo>
                    <a:pt x="44324" y="107045"/>
                    <a:pt x="44324" y="107045"/>
                    <a:pt x="44324" y="107045"/>
                  </a:cubicBezTo>
                  <a:cubicBezTo>
                    <a:pt x="43891" y="107045"/>
                    <a:pt x="43675" y="106363"/>
                    <a:pt x="43675" y="104318"/>
                  </a:cubicBezTo>
                  <a:cubicBezTo>
                    <a:pt x="43675" y="75000"/>
                    <a:pt x="43675" y="75000"/>
                    <a:pt x="43675" y="75000"/>
                  </a:cubicBezTo>
                  <a:cubicBezTo>
                    <a:pt x="76324" y="75000"/>
                    <a:pt x="76324" y="75000"/>
                    <a:pt x="76324" y="75000"/>
                  </a:cubicBezTo>
                  <a:lnTo>
                    <a:pt x="76324" y="104318"/>
                  </a:lnTo>
                  <a:close/>
                  <a:moveTo>
                    <a:pt x="116108" y="62727"/>
                  </a:moveTo>
                  <a:cubicBezTo>
                    <a:pt x="3891" y="62727"/>
                    <a:pt x="3891" y="62727"/>
                    <a:pt x="3891" y="62727"/>
                  </a:cubicBezTo>
                  <a:cubicBezTo>
                    <a:pt x="3891" y="15000"/>
                    <a:pt x="3891" y="15000"/>
                    <a:pt x="3891" y="15000"/>
                  </a:cubicBezTo>
                  <a:cubicBezTo>
                    <a:pt x="3891" y="13636"/>
                    <a:pt x="4324" y="12954"/>
                    <a:pt x="4756" y="12954"/>
                  </a:cubicBezTo>
                  <a:cubicBezTo>
                    <a:pt x="115243" y="12954"/>
                    <a:pt x="115243" y="12954"/>
                    <a:pt x="115243" y="12954"/>
                  </a:cubicBezTo>
                  <a:cubicBezTo>
                    <a:pt x="115675" y="12954"/>
                    <a:pt x="116108" y="13636"/>
                    <a:pt x="116108" y="15000"/>
                  </a:cubicBezTo>
                  <a:lnTo>
                    <a:pt x="116108" y="6272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860425" y="2360613"/>
              <a:ext cx="187324" cy="84138"/>
            </a:xfrm>
            <a:custGeom>
              <a:pathLst>
                <a:path extrusionOk="0" h="120000" w="120000">
                  <a:moveTo>
                    <a:pt x="5714" y="120000"/>
                  </a:moveTo>
                  <a:cubicBezTo>
                    <a:pt x="9523" y="120000"/>
                    <a:pt x="12063" y="112941"/>
                    <a:pt x="12063" y="105882"/>
                  </a:cubicBezTo>
                  <a:cubicBezTo>
                    <a:pt x="12063" y="32470"/>
                    <a:pt x="12063" y="32470"/>
                    <a:pt x="12063" y="32470"/>
                  </a:cubicBezTo>
                  <a:cubicBezTo>
                    <a:pt x="12063" y="29647"/>
                    <a:pt x="12698" y="26823"/>
                    <a:pt x="13968" y="26823"/>
                  </a:cubicBezTo>
                  <a:cubicBezTo>
                    <a:pt x="106031" y="26823"/>
                    <a:pt x="106031" y="26823"/>
                    <a:pt x="106031" y="26823"/>
                  </a:cubicBezTo>
                  <a:cubicBezTo>
                    <a:pt x="107301" y="26823"/>
                    <a:pt x="107936" y="29647"/>
                    <a:pt x="107936" y="32470"/>
                  </a:cubicBezTo>
                  <a:cubicBezTo>
                    <a:pt x="107936" y="105882"/>
                    <a:pt x="107936" y="105882"/>
                    <a:pt x="107936" y="105882"/>
                  </a:cubicBezTo>
                  <a:cubicBezTo>
                    <a:pt x="107936" y="112941"/>
                    <a:pt x="111111" y="120000"/>
                    <a:pt x="114285" y="120000"/>
                  </a:cubicBezTo>
                  <a:cubicBezTo>
                    <a:pt x="117460" y="120000"/>
                    <a:pt x="120000" y="112941"/>
                    <a:pt x="120000" y="105882"/>
                  </a:cubicBezTo>
                  <a:cubicBezTo>
                    <a:pt x="120000" y="32470"/>
                    <a:pt x="120000" y="32470"/>
                    <a:pt x="120000" y="32470"/>
                  </a:cubicBezTo>
                  <a:cubicBezTo>
                    <a:pt x="120000" y="14117"/>
                    <a:pt x="113650" y="0"/>
                    <a:pt x="106031" y="0"/>
                  </a:cubicBezTo>
                  <a:cubicBezTo>
                    <a:pt x="13968" y="0"/>
                    <a:pt x="13968" y="0"/>
                    <a:pt x="13968" y="0"/>
                  </a:cubicBezTo>
                  <a:cubicBezTo>
                    <a:pt x="6349" y="0"/>
                    <a:pt x="0" y="14117"/>
                    <a:pt x="0" y="32470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2539" y="120000"/>
                    <a:pt x="5714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1420813" y="2360613"/>
            <a:ext cx="501650" cy="423863"/>
            <a:chOff x="1420813" y="2360613"/>
            <a:chExt cx="501650" cy="423863"/>
          </a:xfrm>
        </p:grpSpPr>
        <p:sp>
          <p:nvSpPr>
            <p:cNvPr id="165" name="Shape 165"/>
            <p:cNvSpPr/>
            <p:nvPr/>
          </p:nvSpPr>
          <p:spPr>
            <a:xfrm>
              <a:off x="1420813" y="2595563"/>
              <a:ext cx="501650" cy="188913"/>
            </a:xfrm>
            <a:custGeom>
              <a:pathLst>
                <a:path extrusionOk="0" h="120000" w="120000">
                  <a:moveTo>
                    <a:pt x="117857" y="0"/>
                  </a:moveTo>
                  <a:cubicBezTo>
                    <a:pt x="116428" y="0"/>
                    <a:pt x="115476" y="2539"/>
                    <a:pt x="115476" y="5714"/>
                  </a:cubicBezTo>
                  <a:cubicBezTo>
                    <a:pt x="115476" y="106031"/>
                    <a:pt x="115476" y="106031"/>
                    <a:pt x="115476" y="106031"/>
                  </a:cubicBezTo>
                  <a:cubicBezTo>
                    <a:pt x="115476" y="107301"/>
                    <a:pt x="115000" y="107936"/>
                    <a:pt x="114523" y="107936"/>
                  </a:cubicBezTo>
                  <a:cubicBezTo>
                    <a:pt x="5476" y="107936"/>
                    <a:pt x="5476" y="107936"/>
                    <a:pt x="5476" y="107936"/>
                  </a:cubicBezTo>
                  <a:cubicBezTo>
                    <a:pt x="5000" y="107936"/>
                    <a:pt x="4523" y="107301"/>
                    <a:pt x="4523" y="106031"/>
                  </a:cubicBezTo>
                  <a:cubicBezTo>
                    <a:pt x="4523" y="5714"/>
                    <a:pt x="4523" y="5714"/>
                    <a:pt x="4523" y="5714"/>
                  </a:cubicBezTo>
                  <a:cubicBezTo>
                    <a:pt x="4523" y="2539"/>
                    <a:pt x="3571" y="0"/>
                    <a:pt x="2380" y="0"/>
                  </a:cubicBezTo>
                  <a:cubicBezTo>
                    <a:pt x="1190" y="0"/>
                    <a:pt x="0" y="2539"/>
                    <a:pt x="0" y="5714"/>
                  </a:cubicBezTo>
                  <a:cubicBezTo>
                    <a:pt x="0" y="106031"/>
                    <a:pt x="0" y="106031"/>
                    <a:pt x="0" y="106031"/>
                  </a:cubicBezTo>
                  <a:cubicBezTo>
                    <a:pt x="0" y="113650"/>
                    <a:pt x="2380" y="120000"/>
                    <a:pt x="5476" y="120000"/>
                  </a:cubicBezTo>
                  <a:cubicBezTo>
                    <a:pt x="114523" y="120000"/>
                    <a:pt x="114523" y="120000"/>
                    <a:pt x="114523" y="120000"/>
                  </a:cubicBezTo>
                  <a:cubicBezTo>
                    <a:pt x="117619" y="120000"/>
                    <a:pt x="120000" y="113650"/>
                    <a:pt x="120000" y="106031"/>
                  </a:cubicBezTo>
                  <a:cubicBezTo>
                    <a:pt x="120000" y="5714"/>
                    <a:pt x="120000" y="5714"/>
                    <a:pt x="120000" y="5714"/>
                  </a:cubicBezTo>
                  <a:cubicBezTo>
                    <a:pt x="120000" y="2539"/>
                    <a:pt x="119047" y="0"/>
                    <a:pt x="117857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577975" y="2360613"/>
              <a:ext cx="187324" cy="71437"/>
            </a:xfrm>
            <a:custGeom>
              <a:pathLst>
                <a:path extrusionOk="0" h="120000" w="120000">
                  <a:moveTo>
                    <a:pt x="5714" y="120000"/>
                  </a:moveTo>
                  <a:cubicBezTo>
                    <a:pt x="8888" y="120000"/>
                    <a:pt x="11428" y="113239"/>
                    <a:pt x="11428" y="104788"/>
                  </a:cubicBezTo>
                  <a:cubicBezTo>
                    <a:pt x="11428" y="38873"/>
                    <a:pt x="11428" y="38873"/>
                    <a:pt x="11428" y="38873"/>
                  </a:cubicBezTo>
                  <a:cubicBezTo>
                    <a:pt x="11428" y="35492"/>
                    <a:pt x="12698" y="32112"/>
                    <a:pt x="13968" y="32112"/>
                  </a:cubicBezTo>
                  <a:cubicBezTo>
                    <a:pt x="105396" y="32112"/>
                    <a:pt x="105396" y="32112"/>
                    <a:pt x="105396" y="32112"/>
                  </a:cubicBezTo>
                  <a:cubicBezTo>
                    <a:pt x="106666" y="32112"/>
                    <a:pt x="107936" y="35492"/>
                    <a:pt x="107936" y="38873"/>
                  </a:cubicBezTo>
                  <a:cubicBezTo>
                    <a:pt x="107936" y="104788"/>
                    <a:pt x="107936" y="104788"/>
                    <a:pt x="107936" y="104788"/>
                  </a:cubicBezTo>
                  <a:cubicBezTo>
                    <a:pt x="107936" y="113239"/>
                    <a:pt x="110476" y="120000"/>
                    <a:pt x="113650" y="120000"/>
                  </a:cubicBezTo>
                  <a:cubicBezTo>
                    <a:pt x="116825" y="120000"/>
                    <a:pt x="120000" y="113239"/>
                    <a:pt x="120000" y="104788"/>
                  </a:cubicBezTo>
                  <a:cubicBezTo>
                    <a:pt x="120000" y="38873"/>
                    <a:pt x="120000" y="38873"/>
                    <a:pt x="120000" y="38873"/>
                  </a:cubicBezTo>
                  <a:cubicBezTo>
                    <a:pt x="120000" y="16901"/>
                    <a:pt x="113650" y="0"/>
                    <a:pt x="105396" y="0"/>
                  </a:cubicBezTo>
                  <a:cubicBezTo>
                    <a:pt x="13968" y="0"/>
                    <a:pt x="13968" y="0"/>
                    <a:pt x="13968" y="0"/>
                  </a:cubicBezTo>
                  <a:cubicBezTo>
                    <a:pt x="6349" y="0"/>
                    <a:pt x="0" y="16901"/>
                    <a:pt x="0" y="38873"/>
                  </a:cubicBezTo>
                  <a:cubicBezTo>
                    <a:pt x="0" y="104788"/>
                    <a:pt x="0" y="104788"/>
                    <a:pt x="0" y="104788"/>
                  </a:cubicBezTo>
                  <a:cubicBezTo>
                    <a:pt x="0" y="113239"/>
                    <a:pt x="2539" y="120000"/>
                    <a:pt x="5714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420813" y="2452688"/>
              <a:ext cx="501650" cy="174625"/>
            </a:xfrm>
            <a:custGeom>
              <a:pathLst>
                <a:path extrusionOk="0" h="120000" w="120000">
                  <a:moveTo>
                    <a:pt x="114523" y="0"/>
                  </a:moveTo>
                  <a:cubicBezTo>
                    <a:pt x="5476" y="0"/>
                    <a:pt x="5476" y="0"/>
                    <a:pt x="5476" y="0"/>
                  </a:cubicBezTo>
                  <a:cubicBezTo>
                    <a:pt x="2380" y="0"/>
                    <a:pt x="0" y="6857"/>
                    <a:pt x="0" y="15085"/>
                  </a:cubicBezTo>
                  <a:cubicBezTo>
                    <a:pt x="0" y="59657"/>
                    <a:pt x="0" y="59657"/>
                    <a:pt x="0" y="59657"/>
                  </a:cubicBezTo>
                  <a:cubicBezTo>
                    <a:pt x="0" y="78857"/>
                    <a:pt x="13571" y="94628"/>
                    <a:pt x="19523" y="100800"/>
                  </a:cubicBezTo>
                  <a:cubicBezTo>
                    <a:pt x="31666" y="113142"/>
                    <a:pt x="46666" y="119999"/>
                    <a:pt x="60476" y="119999"/>
                  </a:cubicBezTo>
                  <a:cubicBezTo>
                    <a:pt x="88809" y="119999"/>
                    <a:pt x="120000" y="88457"/>
                    <a:pt x="120000" y="59657"/>
                  </a:cubicBezTo>
                  <a:cubicBezTo>
                    <a:pt x="120000" y="15085"/>
                    <a:pt x="120000" y="15085"/>
                    <a:pt x="120000" y="15085"/>
                  </a:cubicBezTo>
                  <a:cubicBezTo>
                    <a:pt x="120000" y="6857"/>
                    <a:pt x="117619" y="0"/>
                    <a:pt x="114523" y="0"/>
                  </a:cubicBezTo>
                  <a:close/>
                  <a:moveTo>
                    <a:pt x="115476" y="59657"/>
                  </a:moveTo>
                  <a:cubicBezTo>
                    <a:pt x="115476" y="63771"/>
                    <a:pt x="111666" y="76114"/>
                    <a:pt x="99523" y="88457"/>
                  </a:cubicBezTo>
                  <a:cubicBezTo>
                    <a:pt x="87857" y="100800"/>
                    <a:pt x="73571" y="107657"/>
                    <a:pt x="60476" y="107657"/>
                  </a:cubicBezTo>
                  <a:cubicBezTo>
                    <a:pt x="47142" y="107657"/>
                    <a:pt x="32857" y="100800"/>
                    <a:pt x="20952" y="88457"/>
                  </a:cubicBezTo>
                  <a:cubicBezTo>
                    <a:pt x="8571" y="76114"/>
                    <a:pt x="4523" y="63771"/>
                    <a:pt x="4523" y="59657"/>
                  </a:cubicBezTo>
                  <a:cubicBezTo>
                    <a:pt x="4523" y="15085"/>
                    <a:pt x="4523" y="15085"/>
                    <a:pt x="4523" y="15085"/>
                  </a:cubicBezTo>
                  <a:cubicBezTo>
                    <a:pt x="4523" y="13714"/>
                    <a:pt x="5000" y="13028"/>
                    <a:pt x="5476" y="13028"/>
                  </a:cubicBezTo>
                  <a:cubicBezTo>
                    <a:pt x="114523" y="13028"/>
                    <a:pt x="114523" y="13028"/>
                    <a:pt x="114523" y="13028"/>
                  </a:cubicBezTo>
                  <a:cubicBezTo>
                    <a:pt x="115000" y="13028"/>
                    <a:pt x="115476" y="13714"/>
                    <a:pt x="115476" y="15085"/>
                  </a:cubicBezTo>
                  <a:lnTo>
                    <a:pt x="115476" y="5965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622425" y="2644775"/>
              <a:ext cx="96838" cy="22225"/>
            </a:xfrm>
            <a:custGeom>
              <a:pathLst>
                <a:path extrusionOk="0" h="120000" w="120000">
                  <a:moveTo>
                    <a:pt x="62448" y="120000"/>
                  </a:moveTo>
                  <a:cubicBezTo>
                    <a:pt x="77142" y="120000"/>
                    <a:pt x="93061" y="120000"/>
                    <a:pt x="108979" y="114285"/>
                  </a:cubicBezTo>
                  <a:cubicBezTo>
                    <a:pt x="115102" y="108571"/>
                    <a:pt x="119999" y="85714"/>
                    <a:pt x="119999" y="57142"/>
                  </a:cubicBezTo>
                  <a:cubicBezTo>
                    <a:pt x="118775" y="28571"/>
                    <a:pt x="113877" y="5714"/>
                    <a:pt x="107755" y="5714"/>
                  </a:cubicBezTo>
                  <a:cubicBezTo>
                    <a:pt x="91836" y="11428"/>
                    <a:pt x="77142" y="17142"/>
                    <a:pt x="62448" y="17142"/>
                  </a:cubicBezTo>
                  <a:cubicBezTo>
                    <a:pt x="46530" y="17142"/>
                    <a:pt x="29387" y="11428"/>
                    <a:pt x="13469" y="5714"/>
                  </a:cubicBezTo>
                  <a:cubicBezTo>
                    <a:pt x="6122" y="0"/>
                    <a:pt x="1224" y="22857"/>
                    <a:pt x="1224" y="51428"/>
                  </a:cubicBezTo>
                  <a:cubicBezTo>
                    <a:pt x="0" y="80000"/>
                    <a:pt x="4897" y="108571"/>
                    <a:pt x="11020" y="108571"/>
                  </a:cubicBezTo>
                  <a:cubicBezTo>
                    <a:pt x="28163" y="120000"/>
                    <a:pt x="45306" y="120000"/>
                    <a:pt x="62448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Shape 169"/>
          <p:cNvGrpSpPr/>
          <p:nvPr/>
        </p:nvGrpSpPr>
        <p:grpSpPr>
          <a:xfrm>
            <a:off x="3103564" y="2360613"/>
            <a:ext cx="552449" cy="423863"/>
            <a:chOff x="3103564" y="2360613"/>
            <a:chExt cx="552449" cy="423863"/>
          </a:xfrm>
        </p:grpSpPr>
        <p:sp>
          <p:nvSpPr>
            <p:cNvPr id="170" name="Shape 170"/>
            <p:cNvSpPr/>
            <p:nvPr/>
          </p:nvSpPr>
          <p:spPr>
            <a:xfrm>
              <a:off x="3116264" y="2582863"/>
              <a:ext cx="161925" cy="187324"/>
            </a:xfrm>
            <a:custGeom>
              <a:pathLst>
                <a:path extrusionOk="0" h="120000" w="120000">
                  <a:moveTo>
                    <a:pt x="112638" y="107936"/>
                  </a:moveTo>
                  <a:cubicBezTo>
                    <a:pt x="16196" y="107936"/>
                    <a:pt x="16196" y="107936"/>
                    <a:pt x="16196" y="107936"/>
                  </a:cubicBezTo>
                  <a:cubicBezTo>
                    <a:pt x="14723" y="107936"/>
                    <a:pt x="13251" y="107301"/>
                    <a:pt x="13251" y="106031"/>
                  </a:cubicBezTo>
                  <a:cubicBezTo>
                    <a:pt x="13251" y="5714"/>
                    <a:pt x="13251" y="5714"/>
                    <a:pt x="13251" y="5714"/>
                  </a:cubicBezTo>
                  <a:cubicBezTo>
                    <a:pt x="13251" y="2539"/>
                    <a:pt x="10306" y="0"/>
                    <a:pt x="6625" y="0"/>
                  </a:cubicBezTo>
                  <a:cubicBezTo>
                    <a:pt x="2944" y="0"/>
                    <a:pt x="0" y="2539"/>
                    <a:pt x="0" y="5714"/>
                  </a:cubicBezTo>
                  <a:cubicBezTo>
                    <a:pt x="0" y="106031"/>
                    <a:pt x="0" y="106031"/>
                    <a:pt x="0" y="106031"/>
                  </a:cubicBezTo>
                  <a:cubicBezTo>
                    <a:pt x="0" y="113650"/>
                    <a:pt x="7361" y="120000"/>
                    <a:pt x="16196" y="120000"/>
                  </a:cubicBezTo>
                  <a:cubicBezTo>
                    <a:pt x="112638" y="120000"/>
                    <a:pt x="112638" y="120000"/>
                    <a:pt x="112638" y="120000"/>
                  </a:cubicBezTo>
                  <a:cubicBezTo>
                    <a:pt x="116319" y="120000"/>
                    <a:pt x="120000" y="117460"/>
                    <a:pt x="120000" y="114285"/>
                  </a:cubicBezTo>
                  <a:cubicBezTo>
                    <a:pt x="120000" y="111111"/>
                    <a:pt x="116319" y="107936"/>
                    <a:pt x="112638" y="107936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3336926" y="2582863"/>
              <a:ext cx="306387" cy="187324"/>
            </a:xfrm>
            <a:custGeom>
              <a:pathLst>
                <a:path extrusionOk="0" h="120000" w="120000">
                  <a:moveTo>
                    <a:pt x="116482" y="0"/>
                  </a:moveTo>
                  <a:cubicBezTo>
                    <a:pt x="114527" y="0"/>
                    <a:pt x="112964" y="2539"/>
                    <a:pt x="112964" y="5714"/>
                  </a:cubicBezTo>
                  <a:cubicBezTo>
                    <a:pt x="112964" y="106031"/>
                    <a:pt x="112964" y="106031"/>
                    <a:pt x="112964" y="106031"/>
                  </a:cubicBezTo>
                  <a:cubicBezTo>
                    <a:pt x="112964" y="107301"/>
                    <a:pt x="112182" y="107936"/>
                    <a:pt x="111400" y="107936"/>
                  </a:cubicBezTo>
                  <a:cubicBezTo>
                    <a:pt x="3908" y="107936"/>
                    <a:pt x="3908" y="107936"/>
                    <a:pt x="3908" y="107936"/>
                  </a:cubicBezTo>
                  <a:cubicBezTo>
                    <a:pt x="1954" y="107936"/>
                    <a:pt x="0" y="111111"/>
                    <a:pt x="0" y="114285"/>
                  </a:cubicBezTo>
                  <a:cubicBezTo>
                    <a:pt x="0" y="117460"/>
                    <a:pt x="1954" y="120000"/>
                    <a:pt x="3908" y="120000"/>
                  </a:cubicBezTo>
                  <a:cubicBezTo>
                    <a:pt x="111400" y="120000"/>
                    <a:pt x="111400" y="120000"/>
                    <a:pt x="111400" y="120000"/>
                  </a:cubicBezTo>
                  <a:cubicBezTo>
                    <a:pt x="116091" y="120000"/>
                    <a:pt x="119999" y="113650"/>
                    <a:pt x="119999" y="106031"/>
                  </a:cubicBezTo>
                  <a:cubicBezTo>
                    <a:pt x="119999" y="5714"/>
                    <a:pt x="119999" y="5714"/>
                    <a:pt x="119999" y="5714"/>
                  </a:cubicBezTo>
                  <a:cubicBezTo>
                    <a:pt x="119999" y="2539"/>
                    <a:pt x="118436" y="0"/>
                    <a:pt x="116482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3336926" y="2373313"/>
              <a:ext cx="306387" cy="149225"/>
            </a:xfrm>
            <a:custGeom>
              <a:pathLst>
                <a:path extrusionOk="0" h="120000" w="120000">
                  <a:moveTo>
                    <a:pt x="3908" y="15200"/>
                  </a:moveTo>
                  <a:cubicBezTo>
                    <a:pt x="111400" y="15200"/>
                    <a:pt x="111400" y="15200"/>
                    <a:pt x="111400" y="15200"/>
                  </a:cubicBezTo>
                  <a:cubicBezTo>
                    <a:pt x="112182" y="15200"/>
                    <a:pt x="112964" y="16800"/>
                    <a:pt x="112964" y="18400"/>
                  </a:cubicBezTo>
                  <a:cubicBezTo>
                    <a:pt x="112964" y="112000"/>
                    <a:pt x="112964" y="112000"/>
                    <a:pt x="112964" y="112000"/>
                  </a:cubicBezTo>
                  <a:cubicBezTo>
                    <a:pt x="112964" y="116000"/>
                    <a:pt x="114527" y="120000"/>
                    <a:pt x="116482" y="120000"/>
                  </a:cubicBezTo>
                  <a:cubicBezTo>
                    <a:pt x="118436" y="120000"/>
                    <a:pt x="119999" y="116000"/>
                    <a:pt x="119999" y="112000"/>
                  </a:cubicBezTo>
                  <a:cubicBezTo>
                    <a:pt x="119999" y="18400"/>
                    <a:pt x="119999" y="18400"/>
                    <a:pt x="119999" y="18400"/>
                  </a:cubicBezTo>
                  <a:cubicBezTo>
                    <a:pt x="119999" y="8000"/>
                    <a:pt x="116091" y="0"/>
                    <a:pt x="111400" y="0"/>
                  </a:cubicBezTo>
                  <a:cubicBezTo>
                    <a:pt x="3908" y="0"/>
                    <a:pt x="3908" y="0"/>
                    <a:pt x="3908" y="0"/>
                  </a:cubicBezTo>
                  <a:cubicBezTo>
                    <a:pt x="1954" y="0"/>
                    <a:pt x="0" y="4000"/>
                    <a:pt x="0" y="8000"/>
                  </a:cubicBezTo>
                  <a:cubicBezTo>
                    <a:pt x="0" y="12000"/>
                    <a:pt x="1954" y="15200"/>
                    <a:pt x="3908" y="152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3116264" y="2373313"/>
              <a:ext cx="161925" cy="149225"/>
            </a:xfrm>
            <a:custGeom>
              <a:pathLst>
                <a:path extrusionOk="0" h="120000" w="120000">
                  <a:moveTo>
                    <a:pt x="6625" y="120000"/>
                  </a:moveTo>
                  <a:cubicBezTo>
                    <a:pt x="10306" y="120000"/>
                    <a:pt x="13251" y="116000"/>
                    <a:pt x="13251" y="112000"/>
                  </a:cubicBezTo>
                  <a:cubicBezTo>
                    <a:pt x="13251" y="18400"/>
                    <a:pt x="13251" y="18400"/>
                    <a:pt x="13251" y="18400"/>
                  </a:cubicBezTo>
                  <a:cubicBezTo>
                    <a:pt x="13251" y="16800"/>
                    <a:pt x="14723" y="15200"/>
                    <a:pt x="16196" y="15200"/>
                  </a:cubicBezTo>
                  <a:cubicBezTo>
                    <a:pt x="112638" y="15200"/>
                    <a:pt x="112638" y="15200"/>
                    <a:pt x="112638" y="15200"/>
                  </a:cubicBezTo>
                  <a:cubicBezTo>
                    <a:pt x="116319" y="15200"/>
                    <a:pt x="120000" y="12000"/>
                    <a:pt x="120000" y="8000"/>
                  </a:cubicBezTo>
                  <a:cubicBezTo>
                    <a:pt x="120000" y="4000"/>
                    <a:pt x="116319" y="0"/>
                    <a:pt x="112638" y="0"/>
                  </a:cubicBezTo>
                  <a:cubicBezTo>
                    <a:pt x="16196" y="0"/>
                    <a:pt x="16196" y="0"/>
                    <a:pt x="16196" y="0"/>
                  </a:cubicBezTo>
                  <a:cubicBezTo>
                    <a:pt x="7361" y="0"/>
                    <a:pt x="0" y="8000"/>
                    <a:pt x="0" y="18400"/>
                  </a:cubicBezTo>
                  <a:cubicBezTo>
                    <a:pt x="0" y="112000"/>
                    <a:pt x="0" y="112000"/>
                    <a:pt x="0" y="112000"/>
                  </a:cubicBezTo>
                  <a:cubicBezTo>
                    <a:pt x="0" y="116000"/>
                    <a:pt x="2944" y="120000"/>
                    <a:pt x="6625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3103564" y="2360613"/>
              <a:ext cx="552449" cy="423863"/>
            </a:xfrm>
            <a:custGeom>
              <a:pathLst>
                <a:path extrusionOk="0" h="120000" w="120000">
                  <a:moveTo>
                    <a:pt x="118054" y="51670"/>
                  </a:moveTo>
                  <a:cubicBezTo>
                    <a:pt x="62702" y="51670"/>
                    <a:pt x="62702" y="51670"/>
                    <a:pt x="62702" y="51670"/>
                  </a:cubicBezTo>
                  <a:cubicBezTo>
                    <a:pt x="62918" y="51388"/>
                    <a:pt x="63351" y="51105"/>
                    <a:pt x="63567" y="50823"/>
                  </a:cubicBezTo>
                  <a:cubicBezTo>
                    <a:pt x="68108" y="44894"/>
                    <a:pt x="68108" y="35294"/>
                    <a:pt x="63567" y="29364"/>
                  </a:cubicBezTo>
                  <a:cubicBezTo>
                    <a:pt x="61405" y="26541"/>
                    <a:pt x="58378" y="24847"/>
                    <a:pt x="55351" y="24847"/>
                  </a:cubicBezTo>
                  <a:cubicBezTo>
                    <a:pt x="52324" y="24847"/>
                    <a:pt x="49297" y="26541"/>
                    <a:pt x="47135" y="29364"/>
                  </a:cubicBezTo>
                  <a:cubicBezTo>
                    <a:pt x="46918" y="29647"/>
                    <a:pt x="46702" y="29929"/>
                    <a:pt x="46486" y="30494"/>
                  </a:cubicBezTo>
                  <a:cubicBezTo>
                    <a:pt x="46486" y="2823"/>
                    <a:pt x="46486" y="2823"/>
                    <a:pt x="46486" y="2823"/>
                  </a:cubicBezTo>
                  <a:cubicBezTo>
                    <a:pt x="46486" y="1129"/>
                    <a:pt x="45621" y="0"/>
                    <a:pt x="44324" y="0"/>
                  </a:cubicBezTo>
                  <a:cubicBezTo>
                    <a:pt x="43243" y="0"/>
                    <a:pt x="42378" y="1129"/>
                    <a:pt x="42378" y="2823"/>
                  </a:cubicBezTo>
                  <a:cubicBezTo>
                    <a:pt x="42378" y="50541"/>
                    <a:pt x="42378" y="50541"/>
                    <a:pt x="42378" y="50541"/>
                  </a:cubicBezTo>
                  <a:cubicBezTo>
                    <a:pt x="36972" y="47435"/>
                    <a:pt x="29837" y="42635"/>
                    <a:pt x="28540" y="38682"/>
                  </a:cubicBezTo>
                  <a:cubicBezTo>
                    <a:pt x="27459" y="35858"/>
                    <a:pt x="27243" y="32752"/>
                    <a:pt x="28108" y="29929"/>
                  </a:cubicBezTo>
                  <a:cubicBezTo>
                    <a:pt x="28756" y="26823"/>
                    <a:pt x="30486" y="24564"/>
                    <a:pt x="32648" y="23152"/>
                  </a:cubicBezTo>
                  <a:cubicBezTo>
                    <a:pt x="33513" y="22588"/>
                    <a:pt x="33945" y="20894"/>
                    <a:pt x="33513" y="19482"/>
                  </a:cubicBezTo>
                  <a:cubicBezTo>
                    <a:pt x="32864" y="18352"/>
                    <a:pt x="31783" y="17788"/>
                    <a:pt x="30702" y="18352"/>
                  </a:cubicBezTo>
                  <a:cubicBezTo>
                    <a:pt x="27675" y="20329"/>
                    <a:pt x="25297" y="23717"/>
                    <a:pt x="24216" y="28235"/>
                  </a:cubicBezTo>
                  <a:cubicBezTo>
                    <a:pt x="23135" y="32470"/>
                    <a:pt x="23351" y="36988"/>
                    <a:pt x="24864" y="41223"/>
                  </a:cubicBezTo>
                  <a:cubicBezTo>
                    <a:pt x="26378" y="45176"/>
                    <a:pt x="30702" y="48847"/>
                    <a:pt x="35027" y="51670"/>
                  </a:cubicBezTo>
                  <a:cubicBezTo>
                    <a:pt x="1945" y="51670"/>
                    <a:pt x="1945" y="51670"/>
                    <a:pt x="1945" y="51670"/>
                  </a:cubicBezTo>
                  <a:cubicBezTo>
                    <a:pt x="864" y="51670"/>
                    <a:pt x="0" y="52800"/>
                    <a:pt x="0" y="54494"/>
                  </a:cubicBezTo>
                  <a:cubicBezTo>
                    <a:pt x="0" y="55905"/>
                    <a:pt x="864" y="57035"/>
                    <a:pt x="1945" y="57035"/>
                  </a:cubicBezTo>
                  <a:cubicBezTo>
                    <a:pt x="26162" y="57035"/>
                    <a:pt x="26162" y="57035"/>
                    <a:pt x="26162" y="57035"/>
                  </a:cubicBezTo>
                  <a:cubicBezTo>
                    <a:pt x="25729" y="57317"/>
                    <a:pt x="25513" y="57600"/>
                    <a:pt x="25297" y="57882"/>
                  </a:cubicBezTo>
                  <a:cubicBezTo>
                    <a:pt x="20756" y="63811"/>
                    <a:pt x="20756" y="73411"/>
                    <a:pt x="25297" y="79341"/>
                  </a:cubicBezTo>
                  <a:cubicBezTo>
                    <a:pt x="27459" y="82164"/>
                    <a:pt x="30270" y="83858"/>
                    <a:pt x="33513" y="83858"/>
                  </a:cubicBezTo>
                  <a:cubicBezTo>
                    <a:pt x="36540" y="83858"/>
                    <a:pt x="39351" y="82164"/>
                    <a:pt x="41729" y="79341"/>
                  </a:cubicBezTo>
                  <a:cubicBezTo>
                    <a:pt x="41945" y="79058"/>
                    <a:pt x="42162" y="78494"/>
                    <a:pt x="42378" y="78211"/>
                  </a:cubicBezTo>
                  <a:cubicBezTo>
                    <a:pt x="42378" y="117458"/>
                    <a:pt x="42378" y="117458"/>
                    <a:pt x="42378" y="117458"/>
                  </a:cubicBezTo>
                  <a:cubicBezTo>
                    <a:pt x="42378" y="118870"/>
                    <a:pt x="43243" y="120000"/>
                    <a:pt x="44324" y="120000"/>
                  </a:cubicBezTo>
                  <a:cubicBezTo>
                    <a:pt x="45621" y="120000"/>
                    <a:pt x="46486" y="118870"/>
                    <a:pt x="46486" y="117458"/>
                  </a:cubicBezTo>
                  <a:cubicBezTo>
                    <a:pt x="46486" y="58164"/>
                    <a:pt x="46486" y="58164"/>
                    <a:pt x="46486" y="58164"/>
                  </a:cubicBezTo>
                  <a:cubicBezTo>
                    <a:pt x="51891" y="61270"/>
                    <a:pt x="58810" y="66070"/>
                    <a:pt x="60324" y="70023"/>
                  </a:cubicBezTo>
                  <a:cubicBezTo>
                    <a:pt x="61405" y="72847"/>
                    <a:pt x="61405" y="75952"/>
                    <a:pt x="60756" y="78776"/>
                  </a:cubicBezTo>
                  <a:cubicBezTo>
                    <a:pt x="59891" y="81882"/>
                    <a:pt x="58378" y="84141"/>
                    <a:pt x="56216" y="85552"/>
                  </a:cubicBezTo>
                  <a:cubicBezTo>
                    <a:pt x="55135" y="86117"/>
                    <a:pt x="54702" y="87811"/>
                    <a:pt x="55351" y="89223"/>
                  </a:cubicBezTo>
                  <a:cubicBezTo>
                    <a:pt x="55567" y="90070"/>
                    <a:pt x="56432" y="90635"/>
                    <a:pt x="57081" y="90635"/>
                  </a:cubicBezTo>
                  <a:cubicBezTo>
                    <a:pt x="57513" y="90635"/>
                    <a:pt x="57729" y="90352"/>
                    <a:pt x="57945" y="90352"/>
                  </a:cubicBezTo>
                  <a:cubicBezTo>
                    <a:pt x="61189" y="88376"/>
                    <a:pt x="63351" y="84705"/>
                    <a:pt x="64648" y="80470"/>
                  </a:cubicBezTo>
                  <a:cubicBezTo>
                    <a:pt x="65729" y="76235"/>
                    <a:pt x="65513" y="71717"/>
                    <a:pt x="64000" y="67482"/>
                  </a:cubicBezTo>
                  <a:cubicBezTo>
                    <a:pt x="62486" y="63529"/>
                    <a:pt x="57945" y="59858"/>
                    <a:pt x="53837" y="57035"/>
                  </a:cubicBezTo>
                  <a:cubicBezTo>
                    <a:pt x="118054" y="57035"/>
                    <a:pt x="118054" y="57035"/>
                    <a:pt x="118054" y="57035"/>
                  </a:cubicBezTo>
                  <a:cubicBezTo>
                    <a:pt x="119135" y="57035"/>
                    <a:pt x="120000" y="55905"/>
                    <a:pt x="120000" y="54494"/>
                  </a:cubicBezTo>
                  <a:cubicBezTo>
                    <a:pt x="120000" y="52800"/>
                    <a:pt x="119135" y="51670"/>
                    <a:pt x="118054" y="51670"/>
                  </a:cubicBezTo>
                  <a:close/>
                  <a:moveTo>
                    <a:pt x="49945" y="33035"/>
                  </a:moveTo>
                  <a:cubicBezTo>
                    <a:pt x="51459" y="31341"/>
                    <a:pt x="53405" y="30211"/>
                    <a:pt x="55351" y="30211"/>
                  </a:cubicBezTo>
                  <a:cubicBezTo>
                    <a:pt x="57297" y="30211"/>
                    <a:pt x="59243" y="31341"/>
                    <a:pt x="60540" y="33035"/>
                  </a:cubicBezTo>
                  <a:cubicBezTo>
                    <a:pt x="63567" y="36988"/>
                    <a:pt x="63567" y="43200"/>
                    <a:pt x="60540" y="47152"/>
                  </a:cubicBezTo>
                  <a:cubicBezTo>
                    <a:pt x="58594" y="49694"/>
                    <a:pt x="51675" y="51105"/>
                    <a:pt x="46486" y="51670"/>
                  </a:cubicBezTo>
                  <a:cubicBezTo>
                    <a:pt x="46918" y="44894"/>
                    <a:pt x="48000" y="35576"/>
                    <a:pt x="49945" y="33035"/>
                  </a:cubicBezTo>
                  <a:close/>
                  <a:moveTo>
                    <a:pt x="38702" y="75670"/>
                  </a:moveTo>
                  <a:cubicBezTo>
                    <a:pt x="37405" y="77364"/>
                    <a:pt x="35459" y="78494"/>
                    <a:pt x="33513" y="78494"/>
                  </a:cubicBezTo>
                  <a:cubicBezTo>
                    <a:pt x="31351" y="78494"/>
                    <a:pt x="29621" y="77364"/>
                    <a:pt x="28108" y="75670"/>
                  </a:cubicBezTo>
                  <a:cubicBezTo>
                    <a:pt x="25081" y="71717"/>
                    <a:pt x="25081" y="65505"/>
                    <a:pt x="28108" y="61552"/>
                  </a:cubicBezTo>
                  <a:cubicBezTo>
                    <a:pt x="30054" y="59011"/>
                    <a:pt x="37189" y="57600"/>
                    <a:pt x="42162" y="57035"/>
                  </a:cubicBezTo>
                  <a:cubicBezTo>
                    <a:pt x="41945" y="63811"/>
                    <a:pt x="40864" y="72847"/>
                    <a:pt x="38702" y="7567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Shape 175"/>
          <p:cNvGrpSpPr/>
          <p:nvPr/>
        </p:nvGrpSpPr>
        <p:grpSpPr>
          <a:xfrm>
            <a:off x="2228850" y="2359025"/>
            <a:ext cx="501650" cy="425449"/>
            <a:chOff x="2228850" y="2359025"/>
            <a:chExt cx="501650" cy="425449"/>
          </a:xfrm>
        </p:grpSpPr>
        <p:sp>
          <p:nvSpPr>
            <p:cNvPr id="176" name="Shape 176"/>
            <p:cNvSpPr/>
            <p:nvPr/>
          </p:nvSpPr>
          <p:spPr>
            <a:xfrm>
              <a:off x="2392364" y="2379663"/>
              <a:ext cx="273049" cy="84138"/>
            </a:xfrm>
            <a:custGeom>
              <a:pathLst>
                <a:path extrusionOk="0" h="120000" w="120000">
                  <a:moveTo>
                    <a:pt x="436" y="101647"/>
                  </a:moveTo>
                  <a:cubicBezTo>
                    <a:pt x="1309" y="108705"/>
                    <a:pt x="3490" y="111529"/>
                    <a:pt x="5672" y="110117"/>
                  </a:cubicBezTo>
                  <a:cubicBezTo>
                    <a:pt x="85090" y="32470"/>
                    <a:pt x="85090" y="32470"/>
                    <a:pt x="85090" y="32470"/>
                  </a:cubicBezTo>
                  <a:cubicBezTo>
                    <a:pt x="92509" y="101647"/>
                    <a:pt x="92509" y="101647"/>
                    <a:pt x="92509" y="101647"/>
                  </a:cubicBezTo>
                  <a:cubicBezTo>
                    <a:pt x="92945" y="107294"/>
                    <a:pt x="94690" y="110117"/>
                    <a:pt x="96436" y="110117"/>
                  </a:cubicBezTo>
                  <a:cubicBezTo>
                    <a:pt x="96872" y="110117"/>
                    <a:pt x="97309" y="110117"/>
                    <a:pt x="97745" y="110117"/>
                  </a:cubicBezTo>
                  <a:cubicBezTo>
                    <a:pt x="99927" y="107294"/>
                    <a:pt x="100800" y="100235"/>
                    <a:pt x="100363" y="93176"/>
                  </a:cubicBezTo>
                  <a:cubicBezTo>
                    <a:pt x="97745" y="67764"/>
                    <a:pt x="97745" y="67764"/>
                    <a:pt x="97745" y="67764"/>
                  </a:cubicBezTo>
                  <a:cubicBezTo>
                    <a:pt x="109527" y="67764"/>
                    <a:pt x="109527" y="67764"/>
                    <a:pt x="109527" y="67764"/>
                  </a:cubicBezTo>
                  <a:cubicBezTo>
                    <a:pt x="110836" y="67764"/>
                    <a:pt x="111709" y="72000"/>
                    <a:pt x="111709" y="76235"/>
                  </a:cubicBezTo>
                  <a:cubicBezTo>
                    <a:pt x="111709" y="107294"/>
                    <a:pt x="111709" y="107294"/>
                    <a:pt x="111709" y="107294"/>
                  </a:cubicBezTo>
                  <a:cubicBezTo>
                    <a:pt x="111709" y="114352"/>
                    <a:pt x="113454" y="120000"/>
                    <a:pt x="115636" y="120000"/>
                  </a:cubicBezTo>
                  <a:cubicBezTo>
                    <a:pt x="118254" y="120000"/>
                    <a:pt x="120000" y="114352"/>
                    <a:pt x="120000" y="107294"/>
                  </a:cubicBezTo>
                  <a:cubicBezTo>
                    <a:pt x="120000" y="76235"/>
                    <a:pt x="120000" y="76235"/>
                    <a:pt x="120000" y="76235"/>
                  </a:cubicBezTo>
                  <a:cubicBezTo>
                    <a:pt x="120000" y="57882"/>
                    <a:pt x="115200" y="42352"/>
                    <a:pt x="109527" y="42352"/>
                  </a:cubicBezTo>
                  <a:cubicBezTo>
                    <a:pt x="94690" y="42352"/>
                    <a:pt x="94690" y="42352"/>
                    <a:pt x="94690" y="42352"/>
                  </a:cubicBezTo>
                  <a:cubicBezTo>
                    <a:pt x="91636" y="11294"/>
                    <a:pt x="91636" y="11294"/>
                    <a:pt x="91636" y="11294"/>
                  </a:cubicBezTo>
                  <a:cubicBezTo>
                    <a:pt x="90763" y="4235"/>
                    <a:pt x="88581" y="0"/>
                    <a:pt x="86400" y="2823"/>
                  </a:cubicBezTo>
                  <a:cubicBezTo>
                    <a:pt x="3490" y="84705"/>
                    <a:pt x="3490" y="84705"/>
                    <a:pt x="3490" y="84705"/>
                  </a:cubicBezTo>
                  <a:cubicBezTo>
                    <a:pt x="1309" y="86117"/>
                    <a:pt x="0" y="94588"/>
                    <a:pt x="436" y="10164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2228850" y="2359025"/>
              <a:ext cx="501650" cy="425449"/>
            </a:xfrm>
            <a:custGeom>
              <a:pathLst>
                <a:path extrusionOk="0" h="120000" w="120000">
                  <a:moveTo>
                    <a:pt x="114751" y="55774"/>
                  </a:moveTo>
                  <a:cubicBezTo>
                    <a:pt x="113558" y="55774"/>
                    <a:pt x="112365" y="56901"/>
                    <a:pt x="112365" y="58309"/>
                  </a:cubicBezTo>
                  <a:cubicBezTo>
                    <a:pt x="112365" y="59718"/>
                    <a:pt x="113558" y="61126"/>
                    <a:pt x="114751" y="61126"/>
                  </a:cubicBezTo>
                  <a:cubicBezTo>
                    <a:pt x="115467" y="61126"/>
                    <a:pt x="115705" y="61126"/>
                    <a:pt x="115705" y="61971"/>
                  </a:cubicBezTo>
                  <a:cubicBezTo>
                    <a:pt x="115705" y="84225"/>
                    <a:pt x="115705" y="84225"/>
                    <a:pt x="115705" y="84225"/>
                  </a:cubicBezTo>
                  <a:cubicBezTo>
                    <a:pt x="115705" y="85070"/>
                    <a:pt x="115467" y="85352"/>
                    <a:pt x="114751" y="85352"/>
                  </a:cubicBezTo>
                  <a:cubicBezTo>
                    <a:pt x="89701" y="85352"/>
                    <a:pt x="89701" y="85352"/>
                    <a:pt x="89701" y="85352"/>
                  </a:cubicBezTo>
                  <a:cubicBezTo>
                    <a:pt x="88986" y="85352"/>
                    <a:pt x="88747" y="85070"/>
                    <a:pt x="88747" y="84225"/>
                  </a:cubicBezTo>
                  <a:cubicBezTo>
                    <a:pt x="88747" y="65633"/>
                    <a:pt x="88747" y="65633"/>
                    <a:pt x="88747" y="65633"/>
                  </a:cubicBezTo>
                  <a:cubicBezTo>
                    <a:pt x="88747" y="64788"/>
                    <a:pt x="88986" y="64788"/>
                    <a:pt x="89701" y="64788"/>
                  </a:cubicBezTo>
                  <a:cubicBezTo>
                    <a:pt x="108548" y="64788"/>
                    <a:pt x="108548" y="64788"/>
                    <a:pt x="108548" y="64788"/>
                  </a:cubicBezTo>
                  <a:cubicBezTo>
                    <a:pt x="109741" y="64788"/>
                    <a:pt x="110695" y="63380"/>
                    <a:pt x="110695" y="61971"/>
                  </a:cubicBezTo>
                  <a:cubicBezTo>
                    <a:pt x="110695" y="40000"/>
                    <a:pt x="110695" y="40000"/>
                    <a:pt x="110695" y="40000"/>
                  </a:cubicBezTo>
                  <a:cubicBezTo>
                    <a:pt x="110695" y="36056"/>
                    <a:pt x="108548" y="33521"/>
                    <a:pt x="105208" y="33521"/>
                  </a:cubicBezTo>
                  <a:cubicBezTo>
                    <a:pt x="10019" y="33521"/>
                    <a:pt x="10019" y="33521"/>
                    <a:pt x="10019" y="33521"/>
                  </a:cubicBezTo>
                  <a:cubicBezTo>
                    <a:pt x="6441" y="33521"/>
                    <a:pt x="4294" y="30985"/>
                    <a:pt x="4294" y="27042"/>
                  </a:cubicBezTo>
                  <a:cubicBezTo>
                    <a:pt x="4294" y="22816"/>
                    <a:pt x="6441" y="20281"/>
                    <a:pt x="10019" y="20281"/>
                  </a:cubicBezTo>
                  <a:cubicBezTo>
                    <a:pt x="21709" y="20281"/>
                    <a:pt x="21709" y="20281"/>
                    <a:pt x="21709" y="20281"/>
                  </a:cubicBezTo>
                  <a:cubicBezTo>
                    <a:pt x="16222" y="22535"/>
                    <a:pt x="16222" y="22535"/>
                    <a:pt x="16222" y="22535"/>
                  </a:cubicBezTo>
                  <a:cubicBezTo>
                    <a:pt x="15029" y="23098"/>
                    <a:pt x="14314" y="24507"/>
                    <a:pt x="14791" y="25915"/>
                  </a:cubicBezTo>
                  <a:cubicBezTo>
                    <a:pt x="15029" y="27042"/>
                    <a:pt x="15984" y="27605"/>
                    <a:pt x="16938" y="27605"/>
                  </a:cubicBezTo>
                  <a:cubicBezTo>
                    <a:pt x="17176" y="27605"/>
                    <a:pt x="17415" y="27605"/>
                    <a:pt x="17654" y="27605"/>
                  </a:cubicBezTo>
                  <a:cubicBezTo>
                    <a:pt x="74194" y="5633"/>
                    <a:pt x="74194" y="5633"/>
                    <a:pt x="74194" y="5633"/>
                  </a:cubicBezTo>
                  <a:cubicBezTo>
                    <a:pt x="75387" y="5070"/>
                    <a:pt x="76103" y="3661"/>
                    <a:pt x="75626" y="2253"/>
                  </a:cubicBezTo>
                  <a:cubicBezTo>
                    <a:pt x="75149" y="845"/>
                    <a:pt x="73956" y="0"/>
                    <a:pt x="72763" y="563"/>
                  </a:cubicBezTo>
                  <a:cubicBezTo>
                    <a:pt x="35069" y="15211"/>
                    <a:pt x="35069" y="15211"/>
                    <a:pt x="35069" y="15211"/>
                  </a:cubicBezTo>
                  <a:cubicBezTo>
                    <a:pt x="35069" y="15211"/>
                    <a:pt x="35069" y="15211"/>
                    <a:pt x="35069" y="15211"/>
                  </a:cubicBezTo>
                  <a:cubicBezTo>
                    <a:pt x="10019" y="15211"/>
                    <a:pt x="10019" y="15211"/>
                    <a:pt x="10019" y="15211"/>
                  </a:cubicBezTo>
                  <a:cubicBezTo>
                    <a:pt x="4055" y="15211"/>
                    <a:pt x="0" y="20000"/>
                    <a:pt x="0" y="27042"/>
                  </a:cubicBezTo>
                  <a:cubicBezTo>
                    <a:pt x="0" y="108169"/>
                    <a:pt x="0" y="108169"/>
                    <a:pt x="0" y="108169"/>
                  </a:cubicBezTo>
                  <a:cubicBezTo>
                    <a:pt x="0" y="115211"/>
                    <a:pt x="4055" y="119999"/>
                    <a:pt x="10019" y="119999"/>
                  </a:cubicBezTo>
                  <a:cubicBezTo>
                    <a:pt x="105208" y="119999"/>
                    <a:pt x="105208" y="119999"/>
                    <a:pt x="105208" y="119999"/>
                  </a:cubicBezTo>
                  <a:cubicBezTo>
                    <a:pt x="108548" y="119999"/>
                    <a:pt x="110695" y="117464"/>
                    <a:pt x="110695" y="113802"/>
                  </a:cubicBezTo>
                  <a:cubicBezTo>
                    <a:pt x="110695" y="95211"/>
                    <a:pt x="110695" y="95211"/>
                    <a:pt x="110695" y="95211"/>
                  </a:cubicBezTo>
                  <a:cubicBezTo>
                    <a:pt x="110695" y="93802"/>
                    <a:pt x="109741" y="92676"/>
                    <a:pt x="108548" y="92676"/>
                  </a:cubicBezTo>
                  <a:cubicBezTo>
                    <a:pt x="107117" y="92676"/>
                    <a:pt x="106163" y="93802"/>
                    <a:pt x="106163" y="95211"/>
                  </a:cubicBezTo>
                  <a:cubicBezTo>
                    <a:pt x="106163" y="113802"/>
                    <a:pt x="106163" y="113802"/>
                    <a:pt x="106163" y="113802"/>
                  </a:cubicBezTo>
                  <a:cubicBezTo>
                    <a:pt x="106163" y="114647"/>
                    <a:pt x="106163" y="114647"/>
                    <a:pt x="105208" y="114647"/>
                  </a:cubicBezTo>
                  <a:cubicBezTo>
                    <a:pt x="10019" y="114647"/>
                    <a:pt x="10019" y="114647"/>
                    <a:pt x="10019" y="114647"/>
                  </a:cubicBezTo>
                  <a:cubicBezTo>
                    <a:pt x="6441" y="114647"/>
                    <a:pt x="4294" y="112394"/>
                    <a:pt x="4294" y="108169"/>
                  </a:cubicBezTo>
                  <a:cubicBezTo>
                    <a:pt x="4294" y="37183"/>
                    <a:pt x="4294" y="37183"/>
                    <a:pt x="4294" y="37183"/>
                  </a:cubicBezTo>
                  <a:cubicBezTo>
                    <a:pt x="5964" y="38309"/>
                    <a:pt x="7872" y="38873"/>
                    <a:pt x="10019" y="38873"/>
                  </a:cubicBezTo>
                  <a:cubicBezTo>
                    <a:pt x="105208" y="38873"/>
                    <a:pt x="105208" y="38873"/>
                    <a:pt x="105208" y="38873"/>
                  </a:cubicBezTo>
                  <a:cubicBezTo>
                    <a:pt x="106163" y="38873"/>
                    <a:pt x="106163" y="39154"/>
                    <a:pt x="106163" y="40000"/>
                  </a:cubicBezTo>
                  <a:cubicBezTo>
                    <a:pt x="106163" y="59436"/>
                    <a:pt x="106163" y="59436"/>
                    <a:pt x="106163" y="59436"/>
                  </a:cubicBezTo>
                  <a:cubicBezTo>
                    <a:pt x="89701" y="59436"/>
                    <a:pt x="89701" y="59436"/>
                    <a:pt x="89701" y="59436"/>
                  </a:cubicBezTo>
                  <a:cubicBezTo>
                    <a:pt x="86600" y="59436"/>
                    <a:pt x="84214" y="61971"/>
                    <a:pt x="84214" y="65633"/>
                  </a:cubicBezTo>
                  <a:cubicBezTo>
                    <a:pt x="84214" y="84225"/>
                    <a:pt x="84214" y="84225"/>
                    <a:pt x="84214" y="84225"/>
                  </a:cubicBezTo>
                  <a:cubicBezTo>
                    <a:pt x="84214" y="87887"/>
                    <a:pt x="86600" y="90422"/>
                    <a:pt x="89701" y="90422"/>
                  </a:cubicBezTo>
                  <a:cubicBezTo>
                    <a:pt x="114751" y="90422"/>
                    <a:pt x="114751" y="90422"/>
                    <a:pt x="114751" y="90422"/>
                  </a:cubicBezTo>
                  <a:cubicBezTo>
                    <a:pt x="117852" y="90422"/>
                    <a:pt x="120000" y="87887"/>
                    <a:pt x="120000" y="84225"/>
                  </a:cubicBezTo>
                  <a:cubicBezTo>
                    <a:pt x="120000" y="61971"/>
                    <a:pt x="120000" y="61971"/>
                    <a:pt x="120000" y="61971"/>
                  </a:cubicBezTo>
                  <a:cubicBezTo>
                    <a:pt x="120000" y="58309"/>
                    <a:pt x="117852" y="55774"/>
                    <a:pt x="114751" y="5577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2627314" y="2601913"/>
              <a:ext cx="44450" cy="4603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3911601" y="2360613"/>
            <a:ext cx="436563" cy="423863"/>
            <a:chOff x="3911601" y="2360613"/>
            <a:chExt cx="436563" cy="423863"/>
          </a:xfrm>
        </p:grpSpPr>
        <p:sp>
          <p:nvSpPr>
            <p:cNvPr id="180" name="Shape 180"/>
            <p:cNvSpPr/>
            <p:nvPr/>
          </p:nvSpPr>
          <p:spPr>
            <a:xfrm>
              <a:off x="3911601" y="2360613"/>
              <a:ext cx="436563" cy="423863"/>
            </a:xfrm>
            <a:custGeom>
              <a:pathLst>
                <a:path extrusionOk="0" h="120000" w="120000">
                  <a:moveTo>
                    <a:pt x="112054" y="0"/>
                  </a:moveTo>
                  <a:cubicBezTo>
                    <a:pt x="7945" y="0"/>
                    <a:pt x="7945" y="0"/>
                    <a:pt x="7945" y="0"/>
                  </a:cubicBezTo>
                  <a:cubicBezTo>
                    <a:pt x="4383" y="0"/>
                    <a:pt x="0" y="4800"/>
                    <a:pt x="0" y="8188"/>
                  </a:cubicBezTo>
                  <a:cubicBezTo>
                    <a:pt x="0" y="111811"/>
                    <a:pt x="0" y="111811"/>
                    <a:pt x="0" y="111811"/>
                  </a:cubicBezTo>
                  <a:cubicBezTo>
                    <a:pt x="0" y="115482"/>
                    <a:pt x="4383" y="120000"/>
                    <a:pt x="7945" y="120000"/>
                  </a:cubicBezTo>
                  <a:cubicBezTo>
                    <a:pt x="112054" y="120000"/>
                    <a:pt x="112054" y="120000"/>
                    <a:pt x="112054" y="120000"/>
                  </a:cubicBezTo>
                  <a:cubicBezTo>
                    <a:pt x="115342" y="120000"/>
                    <a:pt x="120000" y="115482"/>
                    <a:pt x="120000" y="111811"/>
                  </a:cubicBezTo>
                  <a:cubicBezTo>
                    <a:pt x="120000" y="8188"/>
                    <a:pt x="120000" y="8188"/>
                    <a:pt x="120000" y="8188"/>
                  </a:cubicBezTo>
                  <a:cubicBezTo>
                    <a:pt x="120000" y="4800"/>
                    <a:pt x="115342" y="0"/>
                    <a:pt x="112054" y="0"/>
                  </a:cubicBezTo>
                  <a:close/>
                  <a:moveTo>
                    <a:pt x="114794" y="111811"/>
                  </a:moveTo>
                  <a:cubicBezTo>
                    <a:pt x="114520" y="112658"/>
                    <a:pt x="112876" y="114635"/>
                    <a:pt x="112054" y="114635"/>
                  </a:cubicBezTo>
                  <a:cubicBezTo>
                    <a:pt x="7945" y="114635"/>
                    <a:pt x="7945" y="114635"/>
                    <a:pt x="7945" y="114635"/>
                  </a:cubicBezTo>
                  <a:cubicBezTo>
                    <a:pt x="7123" y="114635"/>
                    <a:pt x="5205" y="112658"/>
                    <a:pt x="5205" y="111811"/>
                  </a:cubicBezTo>
                  <a:cubicBezTo>
                    <a:pt x="5205" y="8470"/>
                    <a:pt x="5205" y="8470"/>
                    <a:pt x="5205" y="8470"/>
                  </a:cubicBezTo>
                  <a:cubicBezTo>
                    <a:pt x="5205" y="7341"/>
                    <a:pt x="7123" y="5647"/>
                    <a:pt x="7945" y="5364"/>
                  </a:cubicBezTo>
                  <a:cubicBezTo>
                    <a:pt x="112054" y="5364"/>
                    <a:pt x="112054" y="5364"/>
                    <a:pt x="112054" y="5364"/>
                  </a:cubicBezTo>
                  <a:cubicBezTo>
                    <a:pt x="112876" y="5647"/>
                    <a:pt x="114520" y="7341"/>
                    <a:pt x="114794" y="8470"/>
                  </a:cubicBezTo>
                  <a:lnTo>
                    <a:pt x="114794" y="11181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4100514" y="2432050"/>
              <a:ext cx="58738" cy="58738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26896" y="0"/>
                    <a:pt x="0" y="26896"/>
                    <a:pt x="0" y="60000"/>
                  </a:cubicBezTo>
                  <a:cubicBezTo>
                    <a:pt x="0" y="93103"/>
                    <a:pt x="26896" y="120000"/>
                    <a:pt x="60000" y="120000"/>
                  </a:cubicBezTo>
                  <a:cubicBezTo>
                    <a:pt x="93103" y="120000"/>
                    <a:pt x="120000" y="93103"/>
                    <a:pt x="120000" y="60000"/>
                  </a:cubicBezTo>
                  <a:cubicBezTo>
                    <a:pt x="120000" y="26896"/>
                    <a:pt x="93103" y="0"/>
                    <a:pt x="60000" y="0"/>
                  </a:cubicBezTo>
                  <a:close/>
                  <a:moveTo>
                    <a:pt x="60000" y="82758"/>
                  </a:moveTo>
                  <a:cubicBezTo>
                    <a:pt x="47586" y="82758"/>
                    <a:pt x="39310" y="72413"/>
                    <a:pt x="39310" y="60000"/>
                  </a:cubicBezTo>
                  <a:cubicBezTo>
                    <a:pt x="39310" y="49655"/>
                    <a:pt x="47586" y="39310"/>
                    <a:pt x="60000" y="39310"/>
                  </a:cubicBezTo>
                  <a:cubicBezTo>
                    <a:pt x="72413" y="39310"/>
                    <a:pt x="80689" y="49655"/>
                    <a:pt x="80689" y="60000"/>
                  </a:cubicBezTo>
                  <a:cubicBezTo>
                    <a:pt x="80689" y="72413"/>
                    <a:pt x="72413" y="82758"/>
                    <a:pt x="60000" y="8275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4205289" y="2641600"/>
              <a:ext cx="57150" cy="5715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26896" y="0"/>
                    <a:pt x="0" y="26896"/>
                    <a:pt x="0" y="60000"/>
                  </a:cubicBezTo>
                  <a:cubicBezTo>
                    <a:pt x="0" y="93103"/>
                    <a:pt x="26896" y="120000"/>
                    <a:pt x="60000" y="120000"/>
                  </a:cubicBezTo>
                  <a:cubicBezTo>
                    <a:pt x="93103" y="120000"/>
                    <a:pt x="120000" y="93103"/>
                    <a:pt x="120000" y="60000"/>
                  </a:cubicBezTo>
                  <a:cubicBezTo>
                    <a:pt x="120000" y="26896"/>
                    <a:pt x="93103" y="0"/>
                    <a:pt x="60000" y="0"/>
                  </a:cubicBezTo>
                  <a:close/>
                  <a:moveTo>
                    <a:pt x="60000" y="80689"/>
                  </a:moveTo>
                  <a:cubicBezTo>
                    <a:pt x="47586" y="80689"/>
                    <a:pt x="37241" y="72413"/>
                    <a:pt x="37241" y="60000"/>
                  </a:cubicBezTo>
                  <a:cubicBezTo>
                    <a:pt x="37241" y="47586"/>
                    <a:pt x="47586" y="39310"/>
                    <a:pt x="60000" y="39310"/>
                  </a:cubicBezTo>
                  <a:cubicBezTo>
                    <a:pt x="70344" y="39310"/>
                    <a:pt x="80689" y="47586"/>
                    <a:pt x="80689" y="60000"/>
                  </a:cubicBezTo>
                  <a:cubicBezTo>
                    <a:pt x="80689" y="72413"/>
                    <a:pt x="70344" y="80689"/>
                    <a:pt x="60000" y="8068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3995739" y="2576513"/>
              <a:ext cx="58738" cy="5715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26896" y="0"/>
                    <a:pt x="0" y="26896"/>
                    <a:pt x="0" y="60000"/>
                  </a:cubicBezTo>
                  <a:cubicBezTo>
                    <a:pt x="0" y="93103"/>
                    <a:pt x="26896" y="120000"/>
                    <a:pt x="60000" y="120000"/>
                  </a:cubicBezTo>
                  <a:cubicBezTo>
                    <a:pt x="93103" y="120000"/>
                    <a:pt x="120000" y="93103"/>
                    <a:pt x="120000" y="60000"/>
                  </a:cubicBezTo>
                  <a:cubicBezTo>
                    <a:pt x="120000" y="26896"/>
                    <a:pt x="93103" y="0"/>
                    <a:pt x="60000" y="0"/>
                  </a:cubicBezTo>
                  <a:close/>
                  <a:moveTo>
                    <a:pt x="60000" y="82758"/>
                  </a:moveTo>
                  <a:cubicBezTo>
                    <a:pt x="47586" y="82758"/>
                    <a:pt x="39310" y="72413"/>
                    <a:pt x="39310" y="60000"/>
                  </a:cubicBezTo>
                  <a:cubicBezTo>
                    <a:pt x="39310" y="49655"/>
                    <a:pt x="47586" y="39310"/>
                    <a:pt x="60000" y="39310"/>
                  </a:cubicBezTo>
                  <a:cubicBezTo>
                    <a:pt x="72413" y="39310"/>
                    <a:pt x="80689" y="49655"/>
                    <a:pt x="80689" y="60000"/>
                  </a:cubicBezTo>
                  <a:cubicBezTo>
                    <a:pt x="80689" y="72413"/>
                    <a:pt x="72413" y="82758"/>
                    <a:pt x="60000" y="8275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4016376" y="2425700"/>
              <a:ext cx="17462" cy="136524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3333" y="120000"/>
                    <a:pt x="120000" y="116470"/>
                    <a:pt x="120000" y="112058"/>
                  </a:cubicBezTo>
                  <a:cubicBezTo>
                    <a:pt x="120000" y="7941"/>
                    <a:pt x="120000" y="7941"/>
                    <a:pt x="120000" y="7941"/>
                  </a:cubicBezTo>
                  <a:cubicBezTo>
                    <a:pt x="120000" y="3529"/>
                    <a:pt x="93333" y="0"/>
                    <a:pt x="60000" y="0"/>
                  </a:cubicBezTo>
                  <a:cubicBezTo>
                    <a:pt x="26666" y="0"/>
                    <a:pt x="0" y="3529"/>
                    <a:pt x="0" y="7941"/>
                  </a:cubicBezTo>
                  <a:cubicBezTo>
                    <a:pt x="0" y="112058"/>
                    <a:pt x="0" y="112058"/>
                    <a:pt x="0" y="112058"/>
                  </a:cubicBezTo>
                  <a:cubicBezTo>
                    <a:pt x="0" y="116470"/>
                    <a:pt x="26666" y="120000"/>
                    <a:pt x="60000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4016376" y="2647950"/>
              <a:ext cx="17462" cy="58738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26666" y="0"/>
                    <a:pt x="0" y="8275"/>
                    <a:pt x="0" y="1862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09655"/>
                    <a:pt x="26666" y="120000"/>
                    <a:pt x="60000" y="120000"/>
                  </a:cubicBezTo>
                  <a:cubicBezTo>
                    <a:pt x="93333" y="120000"/>
                    <a:pt x="120000" y="109655"/>
                    <a:pt x="120000" y="99310"/>
                  </a:cubicBezTo>
                  <a:cubicBezTo>
                    <a:pt x="120000" y="18620"/>
                    <a:pt x="120000" y="18620"/>
                    <a:pt x="120000" y="18620"/>
                  </a:cubicBezTo>
                  <a:cubicBezTo>
                    <a:pt x="120000" y="8275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121151" y="2503488"/>
              <a:ext cx="17462" cy="203199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26666" y="0"/>
                    <a:pt x="0" y="2955"/>
                    <a:pt x="0" y="5911"/>
                  </a:cubicBezTo>
                  <a:cubicBezTo>
                    <a:pt x="0" y="114088"/>
                    <a:pt x="0" y="114088"/>
                    <a:pt x="0" y="114088"/>
                  </a:cubicBezTo>
                  <a:cubicBezTo>
                    <a:pt x="0" y="117044"/>
                    <a:pt x="26666" y="120000"/>
                    <a:pt x="60000" y="120000"/>
                  </a:cubicBezTo>
                  <a:cubicBezTo>
                    <a:pt x="93333" y="120000"/>
                    <a:pt x="120000" y="117044"/>
                    <a:pt x="120000" y="114088"/>
                  </a:cubicBezTo>
                  <a:cubicBezTo>
                    <a:pt x="120000" y="5911"/>
                    <a:pt x="120000" y="5911"/>
                    <a:pt x="120000" y="5911"/>
                  </a:cubicBezTo>
                  <a:cubicBezTo>
                    <a:pt x="120000" y="2955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224339" y="2425700"/>
              <a:ext cx="19049" cy="201613"/>
            </a:xfrm>
            <a:custGeom>
              <a:pathLst>
                <a:path extrusionOk="0" h="120000" w="120000">
                  <a:moveTo>
                    <a:pt x="63157" y="120000"/>
                  </a:moveTo>
                  <a:cubicBezTo>
                    <a:pt x="94736" y="120000"/>
                    <a:pt x="120000" y="117623"/>
                    <a:pt x="120000" y="114653"/>
                  </a:cubicBezTo>
                  <a:cubicBezTo>
                    <a:pt x="120000" y="5346"/>
                    <a:pt x="120000" y="5346"/>
                    <a:pt x="120000" y="5346"/>
                  </a:cubicBezTo>
                  <a:cubicBezTo>
                    <a:pt x="120000" y="2376"/>
                    <a:pt x="94736" y="0"/>
                    <a:pt x="63157" y="0"/>
                  </a:cubicBezTo>
                  <a:cubicBezTo>
                    <a:pt x="31578" y="0"/>
                    <a:pt x="0" y="2376"/>
                    <a:pt x="0" y="5346"/>
                  </a:cubicBezTo>
                  <a:cubicBezTo>
                    <a:pt x="0" y="114653"/>
                    <a:pt x="0" y="114653"/>
                    <a:pt x="0" y="114653"/>
                  </a:cubicBezTo>
                  <a:cubicBezTo>
                    <a:pt x="0" y="117623"/>
                    <a:pt x="31578" y="120000"/>
                    <a:pt x="63157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Shape 188"/>
          <p:cNvSpPr/>
          <p:nvPr/>
        </p:nvSpPr>
        <p:spPr>
          <a:xfrm>
            <a:off x="4668839" y="2360613"/>
            <a:ext cx="474663" cy="423863"/>
          </a:xfrm>
          <a:custGeom>
            <a:pathLst>
              <a:path extrusionOk="0" h="120000" w="120000">
                <a:moveTo>
                  <a:pt x="114465" y="33317"/>
                </a:moveTo>
                <a:cubicBezTo>
                  <a:pt x="91320" y="33317"/>
                  <a:pt x="91320" y="33317"/>
                  <a:pt x="91320" y="33317"/>
                </a:cubicBezTo>
                <a:cubicBezTo>
                  <a:pt x="88301" y="33317"/>
                  <a:pt x="85786" y="36141"/>
                  <a:pt x="85786" y="39811"/>
                </a:cubicBezTo>
                <a:cubicBezTo>
                  <a:pt x="85786" y="113788"/>
                  <a:pt x="85786" y="113788"/>
                  <a:pt x="85786" y="113788"/>
                </a:cubicBezTo>
                <a:cubicBezTo>
                  <a:pt x="85786" y="114070"/>
                  <a:pt x="85786" y="114352"/>
                  <a:pt x="85786" y="114635"/>
                </a:cubicBezTo>
                <a:cubicBezTo>
                  <a:pt x="76981" y="114635"/>
                  <a:pt x="76981" y="114635"/>
                  <a:pt x="76981" y="114635"/>
                </a:cubicBezTo>
                <a:cubicBezTo>
                  <a:pt x="77232" y="114352"/>
                  <a:pt x="77232" y="114070"/>
                  <a:pt x="77232" y="113788"/>
                </a:cubicBezTo>
                <a:cubicBezTo>
                  <a:pt x="77232" y="6494"/>
                  <a:pt x="77232" y="6494"/>
                  <a:pt x="77232" y="6494"/>
                </a:cubicBezTo>
                <a:cubicBezTo>
                  <a:pt x="77232" y="2823"/>
                  <a:pt x="74716" y="0"/>
                  <a:pt x="71446" y="0"/>
                </a:cubicBezTo>
                <a:cubicBezTo>
                  <a:pt x="48553" y="0"/>
                  <a:pt x="48553" y="0"/>
                  <a:pt x="48553" y="0"/>
                </a:cubicBezTo>
                <a:cubicBezTo>
                  <a:pt x="45283" y="0"/>
                  <a:pt x="42767" y="2823"/>
                  <a:pt x="42767" y="6494"/>
                </a:cubicBezTo>
                <a:cubicBezTo>
                  <a:pt x="42767" y="113788"/>
                  <a:pt x="42767" y="113788"/>
                  <a:pt x="42767" y="113788"/>
                </a:cubicBezTo>
                <a:cubicBezTo>
                  <a:pt x="42767" y="114070"/>
                  <a:pt x="42767" y="114352"/>
                  <a:pt x="43018" y="114635"/>
                </a:cubicBezTo>
                <a:cubicBezTo>
                  <a:pt x="34213" y="114635"/>
                  <a:pt x="34213" y="114635"/>
                  <a:pt x="34213" y="114635"/>
                </a:cubicBezTo>
                <a:cubicBezTo>
                  <a:pt x="34213" y="114352"/>
                  <a:pt x="34213" y="114070"/>
                  <a:pt x="34213" y="113788"/>
                </a:cubicBezTo>
                <a:cubicBezTo>
                  <a:pt x="34213" y="73129"/>
                  <a:pt x="34213" y="73129"/>
                  <a:pt x="34213" y="73129"/>
                </a:cubicBezTo>
                <a:cubicBezTo>
                  <a:pt x="34213" y="69458"/>
                  <a:pt x="31698" y="66635"/>
                  <a:pt x="28679" y="66635"/>
                </a:cubicBezTo>
                <a:cubicBezTo>
                  <a:pt x="5534" y="66635"/>
                  <a:pt x="5534" y="66635"/>
                  <a:pt x="5534" y="66635"/>
                </a:cubicBezTo>
                <a:cubicBezTo>
                  <a:pt x="2515" y="66635"/>
                  <a:pt x="0" y="69458"/>
                  <a:pt x="0" y="73129"/>
                </a:cubicBezTo>
                <a:cubicBezTo>
                  <a:pt x="0" y="113788"/>
                  <a:pt x="0" y="113788"/>
                  <a:pt x="0" y="113788"/>
                </a:cubicBezTo>
                <a:cubicBezTo>
                  <a:pt x="0" y="117176"/>
                  <a:pt x="2515" y="120000"/>
                  <a:pt x="5534" y="120000"/>
                </a:cubicBezTo>
                <a:cubicBezTo>
                  <a:pt x="17106" y="120000"/>
                  <a:pt x="17106" y="120000"/>
                  <a:pt x="17106" y="120000"/>
                </a:cubicBezTo>
                <a:cubicBezTo>
                  <a:pt x="28679" y="120000"/>
                  <a:pt x="28679" y="120000"/>
                  <a:pt x="28679" y="120000"/>
                </a:cubicBezTo>
                <a:cubicBezTo>
                  <a:pt x="48553" y="120000"/>
                  <a:pt x="48553" y="120000"/>
                  <a:pt x="48553" y="120000"/>
                </a:cubicBezTo>
                <a:cubicBezTo>
                  <a:pt x="71446" y="120000"/>
                  <a:pt x="71446" y="120000"/>
                  <a:pt x="71446" y="120000"/>
                </a:cubicBezTo>
                <a:cubicBezTo>
                  <a:pt x="91320" y="120000"/>
                  <a:pt x="91320" y="120000"/>
                  <a:pt x="91320" y="120000"/>
                </a:cubicBezTo>
                <a:cubicBezTo>
                  <a:pt x="114465" y="120000"/>
                  <a:pt x="114465" y="120000"/>
                  <a:pt x="114465" y="120000"/>
                </a:cubicBezTo>
                <a:cubicBezTo>
                  <a:pt x="117484" y="120000"/>
                  <a:pt x="120000" y="117176"/>
                  <a:pt x="120000" y="113788"/>
                </a:cubicBezTo>
                <a:cubicBezTo>
                  <a:pt x="120000" y="39811"/>
                  <a:pt x="120000" y="39811"/>
                  <a:pt x="120000" y="39811"/>
                </a:cubicBezTo>
                <a:cubicBezTo>
                  <a:pt x="120000" y="36141"/>
                  <a:pt x="117484" y="33317"/>
                  <a:pt x="114465" y="33317"/>
                </a:cubicBezTo>
                <a:close/>
                <a:moveTo>
                  <a:pt x="17106" y="114635"/>
                </a:moveTo>
                <a:cubicBezTo>
                  <a:pt x="5534" y="114635"/>
                  <a:pt x="5534" y="114635"/>
                  <a:pt x="5534" y="114635"/>
                </a:cubicBezTo>
                <a:cubicBezTo>
                  <a:pt x="5031" y="114635"/>
                  <a:pt x="4779" y="114352"/>
                  <a:pt x="4779" y="113788"/>
                </a:cubicBezTo>
                <a:cubicBezTo>
                  <a:pt x="4779" y="73129"/>
                  <a:pt x="4779" y="73129"/>
                  <a:pt x="4779" y="73129"/>
                </a:cubicBezTo>
                <a:cubicBezTo>
                  <a:pt x="4779" y="72564"/>
                  <a:pt x="5031" y="72000"/>
                  <a:pt x="5534" y="72000"/>
                </a:cubicBezTo>
                <a:cubicBezTo>
                  <a:pt x="28679" y="72000"/>
                  <a:pt x="28679" y="72000"/>
                  <a:pt x="28679" y="72000"/>
                </a:cubicBezTo>
                <a:cubicBezTo>
                  <a:pt x="29182" y="72000"/>
                  <a:pt x="29685" y="72564"/>
                  <a:pt x="29685" y="73129"/>
                </a:cubicBezTo>
                <a:cubicBezTo>
                  <a:pt x="29685" y="113788"/>
                  <a:pt x="29685" y="113788"/>
                  <a:pt x="29685" y="113788"/>
                </a:cubicBezTo>
                <a:cubicBezTo>
                  <a:pt x="29685" y="114352"/>
                  <a:pt x="29182" y="114635"/>
                  <a:pt x="28679" y="114635"/>
                </a:cubicBezTo>
                <a:lnTo>
                  <a:pt x="17106" y="114635"/>
                </a:lnTo>
                <a:close/>
                <a:moveTo>
                  <a:pt x="48553" y="114635"/>
                </a:moveTo>
                <a:cubicBezTo>
                  <a:pt x="48050" y="114635"/>
                  <a:pt x="47547" y="114352"/>
                  <a:pt x="47547" y="113788"/>
                </a:cubicBezTo>
                <a:cubicBezTo>
                  <a:pt x="47547" y="6494"/>
                  <a:pt x="47547" y="6494"/>
                  <a:pt x="47547" y="6494"/>
                </a:cubicBezTo>
                <a:cubicBezTo>
                  <a:pt x="47547" y="5929"/>
                  <a:pt x="48050" y="5364"/>
                  <a:pt x="48553" y="5364"/>
                </a:cubicBezTo>
                <a:cubicBezTo>
                  <a:pt x="71446" y="5364"/>
                  <a:pt x="71446" y="5364"/>
                  <a:pt x="71446" y="5364"/>
                </a:cubicBezTo>
                <a:cubicBezTo>
                  <a:pt x="71949" y="5364"/>
                  <a:pt x="72452" y="5929"/>
                  <a:pt x="72452" y="6494"/>
                </a:cubicBezTo>
                <a:cubicBezTo>
                  <a:pt x="72452" y="113788"/>
                  <a:pt x="72452" y="113788"/>
                  <a:pt x="72452" y="113788"/>
                </a:cubicBezTo>
                <a:cubicBezTo>
                  <a:pt x="72452" y="114352"/>
                  <a:pt x="71949" y="114635"/>
                  <a:pt x="71446" y="114635"/>
                </a:cubicBezTo>
                <a:lnTo>
                  <a:pt x="48553" y="114635"/>
                </a:lnTo>
                <a:close/>
                <a:moveTo>
                  <a:pt x="91320" y="114635"/>
                </a:moveTo>
                <a:cubicBezTo>
                  <a:pt x="90817" y="114635"/>
                  <a:pt x="90314" y="114352"/>
                  <a:pt x="90314" y="113788"/>
                </a:cubicBezTo>
                <a:cubicBezTo>
                  <a:pt x="90314" y="39811"/>
                  <a:pt x="90314" y="39811"/>
                  <a:pt x="90314" y="39811"/>
                </a:cubicBezTo>
                <a:cubicBezTo>
                  <a:pt x="90314" y="39247"/>
                  <a:pt x="90817" y="38682"/>
                  <a:pt x="91320" y="38682"/>
                </a:cubicBezTo>
                <a:cubicBezTo>
                  <a:pt x="114465" y="38682"/>
                  <a:pt x="114465" y="38682"/>
                  <a:pt x="114465" y="38682"/>
                </a:cubicBezTo>
                <a:cubicBezTo>
                  <a:pt x="114968" y="38682"/>
                  <a:pt x="115220" y="39247"/>
                  <a:pt x="115220" y="39811"/>
                </a:cubicBezTo>
                <a:cubicBezTo>
                  <a:pt x="115220" y="113788"/>
                  <a:pt x="115220" y="113788"/>
                  <a:pt x="115220" y="113788"/>
                </a:cubicBezTo>
                <a:cubicBezTo>
                  <a:pt x="115220" y="114352"/>
                  <a:pt x="114968" y="114635"/>
                  <a:pt x="114465" y="114635"/>
                </a:cubicBezTo>
                <a:lnTo>
                  <a:pt x="91320" y="11463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Shape 189"/>
          <p:cNvGrpSpPr/>
          <p:nvPr/>
        </p:nvGrpSpPr>
        <p:grpSpPr>
          <a:xfrm>
            <a:off x="5594351" y="2360613"/>
            <a:ext cx="409575" cy="423863"/>
            <a:chOff x="5594351" y="2360613"/>
            <a:chExt cx="409575" cy="423863"/>
          </a:xfrm>
        </p:grpSpPr>
        <p:sp>
          <p:nvSpPr>
            <p:cNvPr id="190" name="Shape 190"/>
            <p:cNvSpPr/>
            <p:nvPr/>
          </p:nvSpPr>
          <p:spPr>
            <a:xfrm>
              <a:off x="5619751" y="2386013"/>
              <a:ext cx="358775" cy="371474"/>
            </a:xfrm>
            <a:custGeom>
              <a:pathLst>
                <a:path extrusionOk="0" h="120000" w="120000">
                  <a:moveTo>
                    <a:pt x="116666" y="39892"/>
                  </a:moveTo>
                  <a:cubicBezTo>
                    <a:pt x="118333" y="39892"/>
                    <a:pt x="120000" y="38605"/>
                    <a:pt x="120000" y="36997"/>
                  </a:cubicBezTo>
                  <a:cubicBezTo>
                    <a:pt x="120000" y="35067"/>
                    <a:pt x="118333" y="33780"/>
                    <a:pt x="116666" y="33780"/>
                  </a:cubicBezTo>
                  <a:cubicBezTo>
                    <a:pt x="85000" y="33780"/>
                    <a:pt x="85000" y="33780"/>
                    <a:pt x="85000" y="33780"/>
                  </a:cubicBezTo>
                  <a:cubicBezTo>
                    <a:pt x="85000" y="3217"/>
                    <a:pt x="85000" y="3217"/>
                    <a:pt x="85000" y="3217"/>
                  </a:cubicBezTo>
                  <a:cubicBezTo>
                    <a:pt x="85000" y="1608"/>
                    <a:pt x="83666" y="0"/>
                    <a:pt x="82000" y="0"/>
                  </a:cubicBezTo>
                  <a:cubicBezTo>
                    <a:pt x="80000" y="0"/>
                    <a:pt x="78666" y="1608"/>
                    <a:pt x="78666" y="3217"/>
                  </a:cubicBezTo>
                  <a:cubicBezTo>
                    <a:pt x="78666" y="33780"/>
                    <a:pt x="78666" y="33780"/>
                    <a:pt x="78666" y="33780"/>
                  </a:cubicBezTo>
                  <a:cubicBezTo>
                    <a:pt x="41333" y="33780"/>
                    <a:pt x="41333" y="33780"/>
                    <a:pt x="41333" y="33780"/>
                  </a:cubicBezTo>
                  <a:cubicBezTo>
                    <a:pt x="41333" y="3217"/>
                    <a:pt x="41333" y="3217"/>
                    <a:pt x="41333" y="3217"/>
                  </a:cubicBezTo>
                  <a:cubicBezTo>
                    <a:pt x="41333" y="1608"/>
                    <a:pt x="40000" y="0"/>
                    <a:pt x="38000" y="0"/>
                  </a:cubicBezTo>
                  <a:cubicBezTo>
                    <a:pt x="36333" y="0"/>
                    <a:pt x="35000" y="1608"/>
                    <a:pt x="35000" y="3217"/>
                  </a:cubicBezTo>
                  <a:cubicBezTo>
                    <a:pt x="35000" y="33780"/>
                    <a:pt x="35000" y="33780"/>
                    <a:pt x="35000" y="33780"/>
                  </a:cubicBezTo>
                  <a:cubicBezTo>
                    <a:pt x="3333" y="33780"/>
                    <a:pt x="3333" y="33780"/>
                    <a:pt x="3333" y="33780"/>
                  </a:cubicBezTo>
                  <a:cubicBezTo>
                    <a:pt x="1333" y="33780"/>
                    <a:pt x="0" y="35067"/>
                    <a:pt x="0" y="36997"/>
                  </a:cubicBezTo>
                  <a:cubicBezTo>
                    <a:pt x="0" y="38605"/>
                    <a:pt x="1333" y="39892"/>
                    <a:pt x="3333" y="39892"/>
                  </a:cubicBezTo>
                  <a:cubicBezTo>
                    <a:pt x="35000" y="39892"/>
                    <a:pt x="35000" y="39892"/>
                    <a:pt x="35000" y="39892"/>
                  </a:cubicBezTo>
                  <a:cubicBezTo>
                    <a:pt x="35000" y="75924"/>
                    <a:pt x="35000" y="75924"/>
                    <a:pt x="35000" y="75924"/>
                  </a:cubicBezTo>
                  <a:cubicBezTo>
                    <a:pt x="3333" y="75924"/>
                    <a:pt x="3333" y="75924"/>
                    <a:pt x="3333" y="75924"/>
                  </a:cubicBezTo>
                  <a:cubicBezTo>
                    <a:pt x="1333" y="75924"/>
                    <a:pt x="0" y="77533"/>
                    <a:pt x="0" y="79142"/>
                  </a:cubicBezTo>
                  <a:cubicBezTo>
                    <a:pt x="0" y="80750"/>
                    <a:pt x="1333" y="82037"/>
                    <a:pt x="3333" y="82037"/>
                  </a:cubicBezTo>
                  <a:cubicBezTo>
                    <a:pt x="35000" y="82037"/>
                    <a:pt x="35000" y="82037"/>
                    <a:pt x="35000" y="82037"/>
                  </a:cubicBezTo>
                  <a:cubicBezTo>
                    <a:pt x="35000" y="117104"/>
                    <a:pt x="35000" y="117104"/>
                    <a:pt x="35000" y="117104"/>
                  </a:cubicBezTo>
                  <a:cubicBezTo>
                    <a:pt x="35000" y="118713"/>
                    <a:pt x="36333" y="119999"/>
                    <a:pt x="38000" y="119999"/>
                  </a:cubicBezTo>
                  <a:cubicBezTo>
                    <a:pt x="40000" y="119999"/>
                    <a:pt x="41333" y="118713"/>
                    <a:pt x="41333" y="117104"/>
                  </a:cubicBezTo>
                  <a:cubicBezTo>
                    <a:pt x="41333" y="82037"/>
                    <a:pt x="41333" y="82037"/>
                    <a:pt x="41333" y="82037"/>
                  </a:cubicBezTo>
                  <a:cubicBezTo>
                    <a:pt x="78666" y="82037"/>
                    <a:pt x="78666" y="82037"/>
                    <a:pt x="78666" y="82037"/>
                  </a:cubicBezTo>
                  <a:cubicBezTo>
                    <a:pt x="78666" y="117104"/>
                    <a:pt x="78666" y="117104"/>
                    <a:pt x="78666" y="117104"/>
                  </a:cubicBezTo>
                  <a:cubicBezTo>
                    <a:pt x="78666" y="118713"/>
                    <a:pt x="80000" y="119999"/>
                    <a:pt x="82000" y="119999"/>
                  </a:cubicBezTo>
                  <a:cubicBezTo>
                    <a:pt x="83666" y="119999"/>
                    <a:pt x="85000" y="118713"/>
                    <a:pt x="85000" y="117104"/>
                  </a:cubicBezTo>
                  <a:cubicBezTo>
                    <a:pt x="85000" y="82037"/>
                    <a:pt x="85000" y="82037"/>
                    <a:pt x="85000" y="82037"/>
                  </a:cubicBezTo>
                  <a:cubicBezTo>
                    <a:pt x="116666" y="82037"/>
                    <a:pt x="116666" y="82037"/>
                    <a:pt x="116666" y="82037"/>
                  </a:cubicBezTo>
                  <a:cubicBezTo>
                    <a:pt x="118333" y="82037"/>
                    <a:pt x="120000" y="80750"/>
                    <a:pt x="120000" y="79142"/>
                  </a:cubicBezTo>
                  <a:cubicBezTo>
                    <a:pt x="120000" y="77533"/>
                    <a:pt x="118333" y="75924"/>
                    <a:pt x="116666" y="75924"/>
                  </a:cubicBezTo>
                  <a:cubicBezTo>
                    <a:pt x="85000" y="75924"/>
                    <a:pt x="85000" y="75924"/>
                    <a:pt x="85000" y="75924"/>
                  </a:cubicBezTo>
                  <a:cubicBezTo>
                    <a:pt x="85000" y="39892"/>
                    <a:pt x="85000" y="39892"/>
                    <a:pt x="85000" y="39892"/>
                  </a:cubicBezTo>
                  <a:lnTo>
                    <a:pt x="116666" y="39892"/>
                  </a:lnTo>
                  <a:close/>
                  <a:moveTo>
                    <a:pt x="78666" y="75924"/>
                  </a:moveTo>
                  <a:cubicBezTo>
                    <a:pt x="41333" y="75924"/>
                    <a:pt x="41333" y="75924"/>
                    <a:pt x="41333" y="75924"/>
                  </a:cubicBezTo>
                  <a:cubicBezTo>
                    <a:pt x="41333" y="39892"/>
                    <a:pt x="41333" y="39892"/>
                    <a:pt x="41333" y="39892"/>
                  </a:cubicBezTo>
                  <a:cubicBezTo>
                    <a:pt x="78666" y="39892"/>
                    <a:pt x="78666" y="39892"/>
                    <a:pt x="78666" y="39892"/>
                  </a:cubicBezTo>
                  <a:lnTo>
                    <a:pt x="78666" y="7592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5594351" y="2360613"/>
              <a:ext cx="409575" cy="423863"/>
            </a:xfrm>
            <a:custGeom>
              <a:pathLst>
                <a:path extrusionOk="0" h="120000" w="120000">
                  <a:moveTo>
                    <a:pt x="113300" y="0"/>
                  </a:moveTo>
                  <a:cubicBezTo>
                    <a:pt x="6699" y="0"/>
                    <a:pt x="6699" y="0"/>
                    <a:pt x="6699" y="0"/>
                  </a:cubicBezTo>
                  <a:cubicBezTo>
                    <a:pt x="2912" y="0"/>
                    <a:pt x="0" y="2823"/>
                    <a:pt x="0" y="6494"/>
                  </a:cubicBezTo>
                  <a:cubicBezTo>
                    <a:pt x="0" y="113788"/>
                    <a:pt x="0" y="113788"/>
                    <a:pt x="0" y="113788"/>
                  </a:cubicBezTo>
                  <a:cubicBezTo>
                    <a:pt x="0" y="117176"/>
                    <a:pt x="2912" y="120000"/>
                    <a:pt x="6699" y="120000"/>
                  </a:cubicBezTo>
                  <a:cubicBezTo>
                    <a:pt x="113300" y="120000"/>
                    <a:pt x="113300" y="120000"/>
                    <a:pt x="113300" y="120000"/>
                  </a:cubicBezTo>
                  <a:cubicBezTo>
                    <a:pt x="117087" y="120000"/>
                    <a:pt x="120000" y="117176"/>
                    <a:pt x="120000" y="113788"/>
                  </a:cubicBezTo>
                  <a:cubicBezTo>
                    <a:pt x="120000" y="6494"/>
                    <a:pt x="120000" y="6494"/>
                    <a:pt x="120000" y="6494"/>
                  </a:cubicBezTo>
                  <a:cubicBezTo>
                    <a:pt x="120000" y="2823"/>
                    <a:pt x="117087" y="0"/>
                    <a:pt x="113300" y="0"/>
                  </a:cubicBezTo>
                  <a:close/>
                  <a:moveTo>
                    <a:pt x="114466" y="113788"/>
                  </a:moveTo>
                  <a:cubicBezTo>
                    <a:pt x="114466" y="114352"/>
                    <a:pt x="113883" y="114635"/>
                    <a:pt x="113300" y="114635"/>
                  </a:cubicBezTo>
                  <a:cubicBezTo>
                    <a:pt x="6699" y="114635"/>
                    <a:pt x="6699" y="114635"/>
                    <a:pt x="6699" y="114635"/>
                  </a:cubicBezTo>
                  <a:cubicBezTo>
                    <a:pt x="6116" y="114635"/>
                    <a:pt x="5533" y="114352"/>
                    <a:pt x="5533" y="113788"/>
                  </a:cubicBezTo>
                  <a:cubicBezTo>
                    <a:pt x="5533" y="6494"/>
                    <a:pt x="5533" y="6494"/>
                    <a:pt x="5533" y="6494"/>
                  </a:cubicBezTo>
                  <a:cubicBezTo>
                    <a:pt x="5533" y="5929"/>
                    <a:pt x="6116" y="5364"/>
                    <a:pt x="6699" y="5364"/>
                  </a:cubicBezTo>
                  <a:cubicBezTo>
                    <a:pt x="113300" y="5364"/>
                    <a:pt x="113300" y="5364"/>
                    <a:pt x="113300" y="5364"/>
                  </a:cubicBezTo>
                  <a:cubicBezTo>
                    <a:pt x="113883" y="5364"/>
                    <a:pt x="114466" y="5929"/>
                    <a:pt x="114466" y="6494"/>
                  </a:cubicBezTo>
                  <a:lnTo>
                    <a:pt x="114466" y="11378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Shape 192"/>
          <p:cNvGrpSpPr/>
          <p:nvPr/>
        </p:nvGrpSpPr>
        <p:grpSpPr>
          <a:xfrm>
            <a:off x="7888289" y="2360613"/>
            <a:ext cx="423863" cy="423863"/>
            <a:chOff x="7888289" y="2360613"/>
            <a:chExt cx="423863" cy="423863"/>
          </a:xfrm>
        </p:grpSpPr>
        <p:sp>
          <p:nvSpPr>
            <p:cNvPr id="193" name="Shape 193"/>
            <p:cNvSpPr/>
            <p:nvPr/>
          </p:nvSpPr>
          <p:spPr>
            <a:xfrm>
              <a:off x="7888289" y="2360613"/>
              <a:ext cx="423863" cy="423863"/>
            </a:xfrm>
            <a:custGeom>
              <a:pathLst>
                <a:path extrusionOk="0" h="120000" w="120000">
                  <a:moveTo>
                    <a:pt x="113788" y="0"/>
                  </a:moveTo>
                  <a:cubicBezTo>
                    <a:pt x="6494" y="0"/>
                    <a:pt x="6494" y="0"/>
                    <a:pt x="6494" y="0"/>
                  </a:cubicBezTo>
                  <a:cubicBezTo>
                    <a:pt x="2823" y="0"/>
                    <a:pt x="0" y="2823"/>
                    <a:pt x="0" y="6494"/>
                  </a:cubicBezTo>
                  <a:cubicBezTo>
                    <a:pt x="0" y="113788"/>
                    <a:pt x="0" y="113788"/>
                    <a:pt x="0" y="113788"/>
                  </a:cubicBezTo>
                  <a:cubicBezTo>
                    <a:pt x="0" y="117176"/>
                    <a:pt x="2823" y="120000"/>
                    <a:pt x="6494" y="120000"/>
                  </a:cubicBezTo>
                  <a:cubicBezTo>
                    <a:pt x="113788" y="120000"/>
                    <a:pt x="113788" y="120000"/>
                    <a:pt x="113788" y="120000"/>
                  </a:cubicBezTo>
                  <a:cubicBezTo>
                    <a:pt x="117176" y="120000"/>
                    <a:pt x="120000" y="117176"/>
                    <a:pt x="120000" y="113788"/>
                  </a:cubicBezTo>
                  <a:cubicBezTo>
                    <a:pt x="120000" y="6494"/>
                    <a:pt x="120000" y="6494"/>
                    <a:pt x="120000" y="6494"/>
                  </a:cubicBezTo>
                  <a:cubicBezTo>
                    <a:pt x="120000" y="2823"/>
                    <a:pt x="117176" y="0"/>
                    <a:pt x="113788" y="0"/>
                  </a:cubicBezTo>
                  <a:close/>
                  <a:moveTo>
                    <a:pt x="114635" y="113788"/>
                  </a:moveTo>
                  <a:cubicBezTo>
                    <a:pt x="114635" y="114352"/>
                    <a:pt x="114352" y="114635"/>
                    <a:pt x="113788" y="114635"/>
                  </a:cubicBezTo>
                  <a:cubicBezTo>
                    <a:pt x="6494" y="114635"/>
                    <a:pt x="6494" y="114635"/>
                    <a:pt x="6494" y="114635"/>
                  </a:cubicBezTo>
                  <a:cubicBezTo>
                    <a:pt x="5647" y="114635"/>
                    <a:pt x="5364" y="114352"/>
                    <a:pt x="5364" y="113788"/>
                  </a:cubicBezTo>
                  <a:cubicBezTo>
                    <a:pt x="5364" y="6494"/>
                    <a:pt x="5364" y="6494"/>
                    <a:pt x="5364" y="6494"/>
                  </a:cubicBezTo>
                  <a:cubicBezTo>
                    <a:pt x="5364" y="5929"/>
                    <a:pt x="5647" y="5364"/>
                    <a:pt x="6494" y="5364"/>
                  </a:cubicBezTo>
                  <a:cubicBezTo>
                    <a:pt x="113788" y="5364"/>
                    <a:pt x="113788" y="5364"/>
                    <a:pt x="113788" y="5364"/>
                  </a:cubicBezTo>
                  <a:cubicBezTo>
                    <a:pt x="114352" y="5364"/>
                    <a:pt x="114635" y="5929"/>
                    <a:pt x="114635" y="6494"/>
                  </a:cubicBezTo>
                  <a:lnTo>
                    <a:pt x="114635" y="11378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934325" y="2405063"/>
              <a:ext cx="336549" cy="333374"/>
            </a:xfrm>
            <a:custGeom>
              <a:pathLst>
                <a:path extrusionOk="0" h="120000" w="120000">
                  <a:moveTo>
                    <a:pt x="92307" y="3223"/>
                  </a:moveTo>
                  <a:cubicBezTo>
                    <a:pt x="89112" y="0"/>
                    <a:pt x="83786" y="0"/>
                    <a:pt x="80591" y="3223"/>
                  </a:cubicBezTo>
                  <a:cubicBezTo>
                    <a:pt x="63195" y="20776"/>
                    <a:pt x="63195" y="20776"/>
                    <a:pt x="63195" y="20776"/>
                  </a:cubicBezTo>
                  <a:cubicBezTo>
                    <a:pt x="63195" y="21134"/>
                    <a:pt x="62840" y="21134"/>
                    <a:pt x="62840" y="21492"/>
                  </a:cubicBezTo>
                  <a:cubicBezTo>
                    <a:pt x="15976" y="68776"/>
                    <a:pt x="15976" y="68776"/>
                    <a:pt x="15976" y="68776"/>
                  </a:cubicBezTo>
                  <a:cubicBezTo>
                    <a:pt x="15621" y="69134"/>
                    <a:pt x="15266" y="69492"/>
                    <a:pt x="15266" y="69850"/>
                  </a:cubicBezTo>
                  <a:cubicBezTo>
                    <a:pt x="355" y="115701"/>
                    <a:pt x="355" y="115701"/>
                    <a:pt x="355" y="115701"/>
                  </a:cubicBezTo>
                  <a:cubicBezTo>
                    <a:pt x="0" y="116776"/>
                    <a:pt x="355" y="118208"/>
                    <a:pt x="1420" y="118925"/>
                  </a:cubicBezTo>
                  <a:cubicBezTo>
                    <a:pt x="1775" y="119641"/>
                    <a:pt x="2840" y="120000"/>
                    <a:pt x="3550" y="120000"/>
                  </a:cubicBezTo>
                  <a:cubicBezTo>
                    <a:pt x="3905" y="120000"/>
                    <a:pt x="4260" y="120000"/>
                    <a:pt x="4615" y="120000"/>
                  </a:cubicBezTo>
                  <a:cubicBezTo>
                    <a:pt x="51124" y="106029"/>
                    <a:pt x="51124" y="106029"/>
                    <a:pt x="51124" y="106029"/>
                  </a:cubicBezTo>
                  <a:cubicBezTo>
                    <a:pt x="51834" y="105671"/>
                    <a:pt x="52189" y="105313"/>
                    <a:pt x="52544" y="104955"/>
                  </a:cubicBezTo>
                  <a:cubicBezTo>
                    <a:pt x="99408" y="57313"/>
                    <a:pt x="99408" y="57313"/>
                    <a:pt x="99408" y="57313"/>
                  </a:cubicBezTo>
                  <a:cubicBezTo>
                    <a:pt x="99763" y="56955"/>
                    <a:pt x="99763" y="56597"/>
                    <a:pt x="99763" y="56597"/>
                  </a:cubicBezTo>
                  <a:cubicBezTo>
                    <a:pt x="116804" y="39761"/>
                    <a:pt x="116804" y="39761"/>
                    <a:pt x="116804" y="39761"/>
                  </a:cubicBezTo>
                  <a:cubicBezTo>
                    <a:pt x="120000" y="36537"/>
                    <a:pt x="120000" y="31164"/>
                    <a:pt x="116804" y="27940"/>
                  </a:cubicBezTo>
                  <a:lnTo>
                    <a:pt x="92307" y="3223"/>
                  </a:lnTo>
                  <a:close/>
                  <a:moveTo>
                    <a:pt x="44023" y="85253"/>
                  </a:moveTo>
                  <a:cubicBezTo>
                    <a:pt x="34792" y="85253"/>
                    <a:pt x="34792" y="85253"/>
                    <a:pt x="34792" y="85253"/>
                  </a:cubicBezTo>
                  <a:cubicBezTo>
                    <a:pt x="34792" y="75582"/>
                    <a:pt x="34792" y="75582"/>
                    <a:pt x="34792" y="75582"/>
                  </a:cubicBezTo>
                  <a:cubicBezTo>
                    <a:pt x="73846" y="36179"/>
                    <a:pt x="73846" y="36179"/>
                    <a:pt x="73846" y="36179"/>
                  </a:cubicBezTo>
                  <a:cubicBezTo>
                    <a:pt x="83786" y="46208"/>
                    <a:pt x="83786" y="46208"/>
                    <a:pt x="83786" y="46208"/>
                  </a:cubicBezTo>
                  <a:lnTo>
                    <a:pt x="44023" y="85253"/>
                  </a:lnTo>
                  <a:close/>
                  <a:moveTo>
                    <a:pt x="30532" y="70567"/>
                  </a:moveTo>
                  <a:cubicBezTo>
                    <a:pt x="24852" y="69134"/>
                    <a:pt x="24852" y="69134"/>
                    <a:pt x="24852" y="69134"/>
                  </a:cubicBezTo>
                  <a:cubicBezTo>
                    <a:pt x="65680" y="27940"/>
                    <a:pt x="65680" y="27940"/>
                    <a:pt x="65680" y="27940"/>
                  </a:cubicBezTo>
                  <a:cubicBezTo>
                    <a:pt x="69230" y="31522"/>
                    <a:pt x="69230" y="31522"/>
                    <a:pt x="69230" y="31522"/>
                  </a:cubicBezTo>
                  <a:lnTo>
                    <a:pt x="30532" y="70567"/>
                  </a:lnTo>
                  <a:close/>
                  <a:moveTo>
                    <a:pt x="20591" y="74865"/>
                  </a:moveTo>
                  <a:cubicBezTo>
                    <a:pt x="28402" y="76656"/>
                    <a:pt x="28402" y="76656"/>
                    <a:pt x="28402" y="76656"/>
                  </a:cubicBezTo>
                  <a:cubicBezTo>
                    <a:pt x="28402" y="88477"/>
                    <a:pt x="28402" y="88477"/>
                    <a:pt x="28402" y="88477"/>
                  </a:cubicBezTo>
                  <a:cubicBezTo>
                    <a:pt x="28402" y="90626"/>
                    <a:pt x="29822" y="92059"/>
                    <a:pt x="31597" y="92059"/>
                  </a:cubicBezTo>
                  <a:cubicBezTo>
                    <a:pt x="42958" y="92059"/>
                    <a:pt x="42958" y="92059"/>
                    <a:pt x="42958" y="92059"/>
                  </a:cubicBezTo>
                  <a:cubicBezTo>
                    <a:pt x="45443" y="100656"/>
                    <a:pt x="45443" y="100656"/>
                    <a:pt x="45443" y="100656"/>
                  </a:cubicBezTo>
                  <a:cubicBezTo>
                    <a:pt x="8875" y="111761"/>
                    <a:pt x="8875" y="111761"/>
                    <a:pt x="8875" y="111761"/>
                  </a:cubicBezTo>
                  <a:lnTo>
                    <a:pt x="20591" y="74865"/>
                  </a:lnTo>
                  <a:close/>
                  <a:moveTo>
                    <a:pt x="51479" y="96716"/>
                  </a:moveTo>
                  <a:cubicBezTo>
                    <a:pt x="49349" y="89552"/>
                    <a:pt x="49349" y="89552"/>
                    <a:pt x="49349" y="89552"/>
                  </a:cubicBezTo>
                  <a:cubicBezTo>
                    <a:pt x="88402" y="50865"/>
                    <a:pt x="88402" y="50865"/>
                    <a:pt x="88402" y="50865"/>
                  </a:cubicBezTo>
                  <a:cubicBezTo>
                    <a:pt x="92307" y="54805"/>
                    <a:pt x="92307" y="54805"/>
                    <a:pt x="92307" y="54805"/>
                  </a:cubicBezTo>
                  <a:lnTo>
                    <a:pt x="51479" y="96716"/>
                  </a:lnTo>
                  <a:close/>
                  <a:moveTo>
                    <a:pt x="112189" y="34746"/>
                  </a:moveTo>
                  <a:cubicBezTo>
                    <a:pt x="96923" y="50149"/>
                    <a:pt x="96923" y="50149"/>
                    <a:pt x="96923" y="50149"/>
                  </a:cubicBezTo>
                  <a:cubicBezTo>
                    <a:pt x="70295" y="23283"/>
                    <a:pt x="70295" y="23283"/>
                    <a:pt x="70295" y="23283"/>
                  </a:cubicBezTo>
                  <a:cubicBezTo>
                    <a:pt x="85562" y="7880"/>
                    <a:pt x="85562" y="7880"/>
                    <a:pt x="85562" y="7880"/>
                  </a:cubicBezTo>
                  <a:cubicBezTo>
                    <a:pt x="85917" y="7522"/>
                    <a:pt x="86272" y="7522"/>
                    <a:pt x="86627" y="7522"/>
                  </a:cubicBezTo>
                  <a:cubicBezTo>
                    <a:pt x="86627" y="7522"/>
                    <a:pt x="87337" y="7522"/>
                    <a:pt x="87692" y="7880"/>
                  </a:cubicBezTo>
                  <a:cubicBezTo>
                    <a:pt x="112189" y="32597"/>
                    <a:pt x="112189" y="32597"/>
                    <a:pt x="112189" y="32597"/>
                  </a:cubicBezTo>
                  <a:cubicBezTo>
                    <a:pt x="112544" y="33313"/>
                    <a:pt x="112544" y="34388"/>
                    <a:pt x="112189" y="34746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Shape 195"/>
          <p:cNvGrpSpPr/>
          <p:nvPr/>
        </p:nvGrpSpPr>
        <p:grpSpPr>
          <a:xfrm>
            <a:off x="3103564" y="3040063"/>
            <a:ext cx="527049" cy="422275"/>
            <a:chOff x="3103564" y="3040063"/>
            <a:chExt cx="527049" cy="422275"/>
          </a:xfrm>
        </p:grpSpPr>
        <p:sp>
          <p:nvSpPr>
            <p:cNvPr id="196" name="Shape 196"/>
            <p:cNvSpPr/>
            <p:nvPr/>
          </p:nvSpPr>
          <p:spPr>
            <a:xfrm>
              <a:off x="3611564" y="3040063"/>
              <a:ext cx="19049" cy="422275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26666" y="0"/>
                    <a:pt x="0" y="1132"/>
                    <a:pt x="0" y="2547"/>
                  </a:cubicBezTo>
                  <a:cubicBezTo>
                    <a:pt x="0" y="117452"/>
                    <a:pt x="0" y="117452"/>
                    <a:pt x="0" y="117452"/>
                  </a:cubicBezTo>
                  <a:cubicBezTo>
                    <a:pt x="0" y="118867"/>
                    <a:pt x="26666" y="120000"/>
                    <a:pt x="60000" y="120000"/>
                  </a:cubicBezTo>
                  <a:cubicBezTo>
                    <a:pt x="93333" y="120000"/>
                    <a:pt x="120000" y="118867"/>
                    <a:pt x="120000" y="117452"/>
                  </a:cubicBezTo>
                  <a:cubicBezTo>
                    <a:pt x="120000" y="2547"/>
                    <a:pt x="120000" y="2547"/>
                    <a:pt x="120000" y="2547"/>
                  </a:cubicBezTo>
                  <a:cubicBezTo>
                    <a:pt x="120000" y="1132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3128964" y="3054350"/>
              <a:ext cx="474663" cy="407987"/>
            </a:xfrm>
            <a:custGeom>
              <a:pathLst>
                <a:path extrusionOk="0" h="120000" w="120000">
                  <a:moveTo>
                    <a:pt x="118742" y="585"/>
                  </a:moveTo>
                  <a:cubicBezTo>
                    <a:pt x="117987" y="0"/>
                    <a:pt x="116981" y="0"/>
                    <a:pt x="116226" y="878"/>
                  </a:cubicBezTo>
                  <a:cubicBezTo>
                    <a:pt x="115723" y="1463"/>
                    <a:pt x="114968" y="1756"/>
                    <a:pt x="114465" y="2634"/>
                  </a:cubicBezTo>
                  <a:cubicBezTo>
                    <a:pt x="104654" y="11414"/>
                    <a:pt x="88301" y="26341"/>
                    <a:pt x="55094" y="26341"/>
                  </a:cubicBezTo>
                  <a:cubicBezTo>
                    <a:pt x="9308" y="26341"/>
                    <a:pt x="9308" y="26341"/>
                    <a:pt x="9308" y="26341"/>
                  </a:cubicBezTo>
                  <a:cubicBezTo>
                    <a:pt x="4276" y="26341"/>
                    <a:pt x="0" y="31317"/>
                    <a:pt x="0" y="37463"/>
                  </a:cubicBezTo>
                  <a:cubicBezTo>
                    <a:pt x="0" y="78731"/>
                    <a:pt x="0" y="78731"/>
                    <a:pt x="0" y="78731"/>
                  </a:cubicBezTo>
                  <a:cubicBezTo>
                    <a:pt x="0" y="84585"/>
                    <a:pt x="4276" y="89560"/>
                    <a:pt x="9308" y="89560"/>
                  </a:cubicBezTo>
                  <a:cubicBezTo>
                    <a:pt x="19874" y="89560"/>
                    <a:pt x="19874" y="89560"/>
                    <a:pt x="19874" y="89560"/>
                  </a:cubicBezTo>
                  <a:cubicBezTo>
                    <a:pt x="20377" y="94243"/>
                    <a:pt x="21886" y="103902"/>
                    <a:pt x="28176" y="111219"/>
                  </a:cubicBezTo>
                  <a:cubicBezTo>
                    <a:pt x="33207" y="117073"/>
                    <a:pt x="40000" y="120000"/>
                    <a:pt x="48553" y="120000"/>
                  </a:cubicBezTo>
                  <a:cubicBezTo>
                    <a:pt x="49811" y="120000"/>
                    <a:pt x="50817" y="118829"/>
                    <a:pt x="50817" y="117365"/>
                  </a:cubicBezTo>
                  <a:cubicBezTo>
                    <a:pt x="50817" y="115902"/>
                    <a:pt x="49811" y="114731"/>
                    <a:pt x="48553" y="114731"/>
                  </a:cubicBezTo>
                  <a:cubicBezTo>
                    <a:pt x="41257" y="114731"/>
                    <a:pt x="35471" y="112390"/>
                    <a:pt x="31446" y="107414"/>
                  </a:cubicBezTo>
                  <a:cubicBezTo>
                    <a:pt x="26415" y="101560"/>
                    <a:pt x="25157" y="93658"/>
                    <a:pt x="24654" y="89560"/>
                  </a:cubicBezTo>
                  <a:cubicBezTo>
                    <a:pt x="32955" y="89560"/>
                    <a:pt x="32955" y="89560"/>
                    <a:pt x="32955" y="89560"/>
                  </a:cubicBezTo>
                  <a:cubicBezTo>
                    <a:pt x="33459" y="92195"/>
                    <a:pt x="34465" y="96585"/>
                    <a:pt x="37484" y="100097"/>
                  </a:cubicBezTo>
                  <a:cubicBezTo>
                    <a:pt x="40251" y="103317"/>
                    <a:pt x="43773" y="104780"/>
                    <a:pt x="48553" y="104780"/>
                  </a:cubicBezTo>
                  <a:cubicBezTo>
                    <a:pt x="49811" y="104780"/>
                    <a:pt x="50817" y="103609"/>
                    <a:pt x="50817" y="102146"/>
                  </a:cubicBezTo>
                  <a:cubicBezTo>
                    <a:pt x="50817" y="100682"/>
                    <a:pt x="49811" y="99219"/>
                    <a:pt x="48553" y="99219"/>
                  </a:cubicBezTo>
                  <a:cubicBezTo>
                    <a:pt x="40754" y="99219"/>
                    <a:pt x="38490" y="93365"/>
                    <a:pt x="37735" y="89560"/>
                  </a:cubicBezTo>
                  <a:cubicBezTo>
                    <a:pt x="54842" y="89560"/>
                    <a:pt x="54842" y="89560"/>
                    <a:pt x="54842" y="89560"/>
                  </a:cubicBezTo>
                  <a:cubicBezTo>
                    <a:pt x="88301" y="89560"/>
                    <a:pt x="104654" y="104487"/>
                    <a:pt x="114465" y="113560"/>
                  </a:cubicBezTo>
                  <a:cubicBezTo>
                    <a:pt x="114968" y="114146"/>
                    <a:pt x="115723" y="114731"/>
                    <a:pt x="116226" y="115024"/>
                  </a:cubicBezTo>
                  <a:cubicBezTo>
                    <a:pt x="116729" y="115609"/>
                    <a:pt x="117232" y="115609"/>
                    <a:pt x="117735" y="115609"/>
                  </a:cubicBezTo>
                  <a:cubicBezTo>
                    <a:pt x="117987" y="115609"/>
                    <a:pt x="118238" y="115609"/>
                    <a:pt x="118742" y="115317"/>
                  </a:cubicBezTo>
                  <a:cubicBezTo>
                    <a:pt x="119496" y="115024"/>
                    <a:pt x="120000" y="114146"/>
                    <a:pt x="120000" y="112975"/>
                  </a:cubicBezTo>
                  <a:cubicBezTo>
                    <a:pt x="120000" y="2926"/>
                    <a:pt x="120000" y="2926"/>
                    <a:pt x="120000" y="2926"/>
                  </a:cubicBezTo>
                  <a:cubicBezTo>
                    <a:pt x="120000" y="1756"/>
                    <a:pt x="119496" y="878"/>
                    <a:pt x="118742" y="585"/>
                  </a:cubicBezTo>
                  <a:close/>
                  <a:moveTo>
                    <a:pt x="4779" y="78731"/>
                  </a:moveTo>
                  <a:cubicBezTo>
                    <a:pt x="4779" y="37463"/>
                    <a:pt x="4779" y="37463"/>
                    <a:pt x="4779" y="37463"/>
                  </a:cubicBezTo>
                  <a:cubicBezTo>
                    <a:pt x="4779" y="34536"/>
                    <a:pt x="6792" y="31902"/>
                    <a:pt x="9308" y="31902"/>
                  </a:cubicBezTo>
                  <a:cubicBezTo>
                    <a:pt x="19622" y="31902"/>
                    <a:pt x="19622" y="31902"/>
                    <a:pt x="19622" y="31902"/>
                  </a:cubicBezTo>
                  <a:cubicBezTo>
                    <a:pt x="19622" y="84000"/>
                    <a:pt x="19622" y="84000"/>
                    <a:pt x="19622" y="84000"/>
                  </a:cubicBezTo>
                  <a:cubicBezTo>
                    <a:pt x="9308" y="84000"/>
                    <a:pt x="9308" y="84000"/>
                    <a:pt x="9308" y="84000"/>
                  </a:cubicBezTo>
                  <a:cubicBezTo>
                    <a:pt x="6792" y="84000"/>
                    <a:pt x="4779" y="81658"/>
                    <a:pt x="4779" y="78731"/>
                  </a:cubicBezTo>
                  <a:close/>
                  <a:moveTo>
                    <a:pt x="115220" y="107414"/>
                  </a:moveTo>
                  <a:cubicBezTo>
                    <a:pt x="104905" y="97756"/>
                    <a:pt x="87547" y="84000"/>
                    <a:pt x="54842" y="84000"/>
                  </a:cubicBezTo>
                  <a:cubicBezTo>
                    <a:pt x="35974" y="84000"/>
                    <a:pt x="35974" y="84000"/>
                    <a:pt x="35974" y="84000"/>
                  </a:cubicBezTo>
                  <a:cubicBezTo>
                    <a:pt x="35723" y="84000"/>
                    <a:pt x="35471" y="84000"/>
                    <a:pt x="35220" y="84000"/>
                  </a:cubicBezTo>
                  <a:cubicBezTo>
                    <a:pt x="35220" y="84000"/>
                    <a:pt x="35220" y="84000"/>
                    <a:pt x="35220" y="84000"/>
                  </a:cubicBezTo>
                  <a:cubicBezTo>
                    <a:pt x="34968" y="84000"/>
                    <a:pt x="34716" y="84000"/>
                    <a:pt x="34465" y="84000"/>
                  </a:cubicBezTo>
                  <a:cubicBezTo>
                    <a:pt x="24402" y="84000"/>
                    <a:pt x="24402" y="84000"/>
                    <a:pt x="24402" y="84000"/>
                  </a:cubicBezTo>
                  <a:cubicBezTo>
                    <a:pt x="24402" y="31902"/>
                    <a:pt x="24402" y="31902"/>
                    <a:pt x="24402" y="31902"/>
                  </a:cubicBezTo>
                  <a:cubicBezTo>
                    <a:pt x="55094" y="31902"/>
                    <a:pt x="55094" y="31902"/>
                    <a:pt x="55094" y="31902"/>
                  </a:cubicBezTo>
                  <a:cubicBezTo>
                    <a:pt x="87798" y="31902"/>
                    <a:pt x="104905" y="18146"/>
                    <a:pt x="115220" y="8487"/>
                  </a:cubicBezTo>
                  <a:lnTo>
                    <a:pt x="115220" y="10741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3103564" y="3171825"/>
              <a:ext cx="17462" cy="15875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26666" y="0"/>
                    <a:pt x="0" y="3750"/>
                    <a:pt x="0" y="7500"/>
                  </a:cubicBezTo>
                  <a:cubicBezTo>
                    <a:pt x="0" y="112500"/>
                    <a:pt x="0" y="112500"/>
                    <a:pt x="0" y="112500"/>
                  </a:cubicBezTo>
                  <a:cubicBezTo>
                    <a:pt x="0" y="116250"/>
                    <a:pt x="26666" y="120000"/>
                    <a:pt x="60000" y="120000"/>
                  </a:cubicBezTo>
                  <a:cubicBezTo>
                    <a:pt x="93333" y="120000"/>
                    <a:pt x="120000" y="116250"/>
                    <a:pt x="120000" y="112500"/>
                  </a:cubicBezTo>
                  <a:cubicBezTo>
                    <a:pt x="120000" y="7500"/>
                    <a:pt x="120000" y="7500"/>
                    <a:pt x="120000" y="7500"/>
                  </a:cubicBezTo>
                  <a:cubicBezTo>
                    <a:pt x="120000" y="375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Shape 199"/>
          <p:cNvGrpSpPr/>
          <p:nvPr/>
        </p:nvGrpSpPr>
        <p:grpSpPr>
          <a:xfrm>
            <a:off x="1498600" y="3040063"/>
            <a:ext cx="279399" cy="422276"/>
            <a:chOff x="1498600" y="3040063"/>
            <a:chExt cx="279399" cy="422276"/>
          </a:xfrm>
        </p:grpSpPr>
        <p:sp>
          <p:nvSpPr>
            <p:cNvPr id="200" name="Shape 200"/>
            <p:cNvSpPr/>
            <p:nvPr/>
          </p:nvSpPr>
          <p:spPr>
            <a:xfrm>
              <a:off x="1498600" y="3040063"/>
              <a:ext cx="279399" cy="17462"/>
            </a:xfrm>
            <a:custGeom>
              <a:pathLst>
                <a:path extrusionOk="0" h="120000" w="120000">
                  <a:moveTo>
                    <a:pt x="3843" y="120000"/>
                  </a:moveTo>
                  <a:cubicBezTo>
                    <a:pt x="116156" y="120000"/>
                    <a:pt x="116156" y="120000"/>
                    <a:pt x="116156" y="120000"/>
                  </a:cubicBezTo>
                  <a:cubicBezTo>
                    <a:pt x="118291" y="120000"/>
                    <a:pt x="120000" y="93333"/>
                    <a:pt x="120000" y="60000"/>
                  </a:cubicBezTo>
                  <a:cubicBezTo>
                    <a:pt x="120000" y="26666"/>
                    <a:pt x="118291" y="0"/>
                    <a:pt x="116156" y="0"/>
                  </a:cubicBezTo>
                  <a:cubicBezTo>
                    <a:pt x="3843" y="0"/>
                    <a:pt x="3843" y="0"/>
                    <a:pt x="3843" y="0"/>
                  </a:cubicBezTo>
                  <a:cubicBezTo>
                    <a:pt x="1708" y="0"/>
                    <a:pt x="0" y="26666"/>
                    <a:pt x="0" y="60000"/>
                  </a:cubicBezTo>
                  <a:cubicBezTo>
                    <a:pt x="0" y="93333"/>
                    <a:pt x="1708" y="120000"/>
                    <a:pt x="3843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511300" y="3065463"/>
              <a:ext cx="254000" cy="371474"/>
            </a:xfrm>
            <a:custGeom>
              <a:pathLst>
                <a:path extrusionOk="0" h="120000" w="120000">
                  <a:moveTo>
                    <a:pt x="120000" y="18064"/>
                  </a:moveTo>
                  <a:cubicBezTo>
                    <a:pt x="120000" y="2903"/>
                    <a:pt x="120000" y="2903"/>
                    <a:pt x="120000" y="2903"/>
                  </a:cubicBezTo>
                  <a:cubicBezTo>
                    <a:pt x="120000" y="1290"/>
                    <a:pt x="117647" y="0"/>
                    <a:pt x="115294" y="0"/>
                  </a:cubicBezTo>
                  <a:cubicBezTo>
                    <a:pt x="5176" y="0"/>
                    <a:pt x="5176" y="0"/>
                    <a:pt x="5176" y="0"/>
                  </a:cubicBezTo>
                  <a:cubicBezTo>
                    <a:pt x="2352" y="0"/>
                    <a:pt x="470" y="1290"/>
                    <a:pt x="470" y="2903"/>
                  </a:cubicBezTo>
                  <a:cubicBezTo>
                    <a:pt x="470" y="18064"/>
                    <a:pt x="470" y="18064"/>
                    <a:pt x="470" y="18064"/>
                  </a:cubicBezTo>
                  <a:cubicBezTo>
                    <a:pt x="470" y="39032"/>
                    <a:pt x="22588" y="53225"/>
                    <a:pt x="36705" y="60000"/>
                  </a:cubicBezTo>
                  <a:cubicBezTo>
                    <a:pt x="21176" y="67741"/>
                    <a:pt x="0" y="81612"/>
                    <a:pt x="0" y="101935"/>
                  </a:cubicBezTo>
                  <a:cubicBezTo>
                    <a:pt x="0" y="117096"/>
                    <a:pt x="0" y="117096"/>
                    <a:pt x="0" y="117096"/>
                  </a:cubicBezTo>
                  <a:cubicBezTo>
                    <a:pt x="0" y="118709"/>
                    <a:pt x="1882" y="120000"/>
                    <a:pt x="4235" y="120000"/>
                  </a:cubicBezTo>
                  <a:cubicBezTo>
                    <a:pt x="115294" y="120000"/>
                    <a:pt x="115294" y="120000"/>
                    <a:pt x="115294" y="120000"/>
                  </a:cubicBezTo>
                  <a:cubicBezTo>
                    <a:pt x="117647" y="120000"/>
                    <a:pt x="120000" y="118709"/>
                    <a:pt x="120000" y="117096"/>
                  </a:cubicBezTo>
                  <a:cubicBezTo>
                    <a:pt x="120000" y="101935"/>
                    <a:pt x="120000" y="101935"/>
                    <a:pt x="120000" y="101935"/>
                  </a:cubicBezTo>
                  <a:cubicBezTo>
                    <a:pt x="120000" y="81290"/>
                    <a:pt x="97411" y="67096"/>
                    <a:pt x="83294" y="60000"/>
                  </a:cubicBezTo>
                  <a:cubicBezTo>
                    <a:pt x="98823" y="52258"/>
                    <a:pt x="120000" y="38387"/>
                    <a:pt x="120000" y="18064"/>
                  </a:cubicBezTo>
                  <a:close/>
                  <a:moveTo>
                    <a:pt x="59764" y="95806"/>
                  </a:moveTo>
                  <a:cubicBezTo>
                    <a:pt x="86588" y="114193"/>
                    <a:pt x="86588" y="114193"/>
                    <a:pt x="86588" y="114193"/>
                  </a:cubicBezTo>
                  <a:cubicBezTo>
                    <a:pt x="33411" y="114193"/>
                    <a:pt x="33411" y="114193"/>
                    <a:pt x="33411" y="114193"/>
                  </a:cubicBezTo>
                  <a:lnTo>
                    <a:pt x="59764" y="95806"/>
                  </a:lnTo>
                  <a:close/>
                  <a:moveTo>
                    <a:pt x="72941" y="57419"/>
                  </a:moveTo>
                  <a:cubicBezTo>
                    <a:pt x="71529" y="58064"/>
                    <a:pt x="71058" y="59032"/>
                    <a:pt x="71058" y="60000"/>
                  </a:cubicBezTo>
                  <a:cubicBezTo>
                    <a:pt x="71058" y="60967"/>
                    <a:pt x="71529" y="61935"/>
                    <a:pt x="72941" y="62580"/>
                  </a:cubicBezTo>
                  <a:cubicBezTo>
                    <a:pt x="84235" y="67419"/>
                    <a:pt x="111058" y="81290"/>
                    <a:pt x="111058" y="101935"/>
                  </a:cubicBezTo>
                  <a:cubicBezTo>
                    <a:pt x="111058" y="114193"/>
                    <a:pt x="111058" y="114193"/>
                    <a:pt x="111058" y="114193"/>
                  </a:cubicBezTo>
                  <a:cubicBezTo>
                    <a:pt x="98823" y="114193"/>
                    <a:pt x="98823" y="114193"/>
                    <a:pt x="98823" y="114193"/>
                  </a:cubicBezTo>
                  <a:cubicBezTo>
                    <a:pt x="64470" y="90322"/>
                    <a:pt x="64470" y="90322"/>
                    <a:pt x="64470" y="90322"/>
                  </a:cubicBezTo>
                  <a:cubicBezTo>
                    <a:pt x="64470" y="87419"/>
                    <a:pt x="64470" y="87419"/>
                    <a:pt x="64470" y="87419"/>
                  </a:cubicBezTo>
                  <a:cubicBezTo>
                    <a:pt x="64470" y="85806"/>
                    <a:pt x="62588" y="84516"/>
                    <a:pt x="59764" y="84516"/>
                  </a:cubicBezTo>
                  <a:cubicBezTo>
                    <a:pt x="57411" y="84516"/>
                    <a:pt x="55529" y="85806"/>
                    <a:pt x="55529" y="87419"/>
                  </a:cubicBezTo>
                  <a:cubicBezTo>
                    <a:pt x="55529" y="90322"/>
                    <a:pt x="55529" y="90322"/>
                    <a:pt x="55529" y="90322"/>
                  </a:cubicBezTo>
                  <a:cubicBezTo>
                    <a:pt x="21176" y="114193"/>
                    <a:pt x="21176" y="114193"/>
                    <a:pt x="21176" y="114193"/>
                  </a:cubicBezTo>
                  <a:cubicBezTo>
                    <a:pt x="8941" y="114193"/>
                    <a:pt x="8941" y="114193"/>
                    <a:pt x="8941" y="114193"/>
                  </a:cubicBezTo>
                  <a:cubicBezTo>
                    <a:pt x="8941" y="101935"/>
                    <a:pt x="8941" y="101935"/>
                    <a:pt x="8941" y="101935"/>
                  </a:cubicBezTo>
                  <a:cubicBezTo>
                    <a:pt x="8941" y="81935"/>
                    <a:pt x="32470" y="68709"/>
                    <a:pt x="47058" y="62580"/>
                  </a:cubicBezTo>
                  <a:cubicBezTo>
                    <a:pt x="48000" y="61935"/>
                    <a:pt x="48941" y="60967"/>
                    <a:pt x="48941" y="60000"/>
                  </a:cubicBezTo>
                  <a:cubicBezTo>
                    <a:pt x="48941" y="59032"/>
                    <a:pt x="48000" y="58064"/>
                    <a:pt x="47058" y="57419"/>
                  </a:cubicBezTo>
                  <a:cubicBezTo>
                    <a:pt x="35764" y="52580"/>
                    <a:pt x="9411" y="39032"/>
                    <a:pt x="9411" y="18064"/>
                  </a:cubicBezTo>
                  <a:cubicBezTo>
                    <a:pt x="9411" y="6129"/>
                    <a:pt x="9411" y="6129"/>
                    <a:pt x="9411" y="6129"/>
                  </a:cubicBezTo>
                  <a:cubicBezTo>
                    <a:pt x="111058" y="6129"/>
                    <a:pt x="111058" y="6129"/>
                    <a:pt x="111058" y="6129"/>
                  </a:cubicBezTo>
                  <a:cubicBezTo>
                    <a:pt x="111058" y="18064"/>
                    <a:pt x="111058" y="18064"/>
                    <a:pt x="111058" y="18064"/>
                  </a:cubicBezTo>
                  <a:cubicBezTo>
                    <a:pt x="111058" y="38064"/>
                    <a:pt x="87058" y="51290"/>
                    <a:pt x="72941" y="5741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566863" y="3155950"/>
              <a:ext cx="147638" cy="77788"/>
            </a:xfrm>
            <a:custGeom>
              <a:pathLst>
                <a:path extrusionOk="0" h="120000" w="120000">
                  <a:moveTo>
                    <a:pt x="111891" y="0"/>
                  </a:moveTo>
                  <a:cubicBezTo>
                    <a:pt x="8108" y="0"/>
                    <a:pt x="8108" y="0"/>
                    <a:pt x="8108" y="0"/>
                  </a:cubicBezTo>
                  <a:cubicBezTo>
                    <a:pt x="4864" y="0"/>
                    <a:pt x="2432" y="3076"/>
                    <a:pt x="1621" y="7692"/>
                  </a:cubicBezTo>
                  <a:cubicBezTo>
                    <a:pt x="0" y="12307"/>
                    <a:pt x="0" y="16923"/>
                    <a:pt x="1621" y="21538"/>
                  </a:cubicBezTo>
                  <a:cubicBezTo>
                    <a:pt x="14594" y="63076"/>
                    <a:pt x="33243" y="89230"/>
                    <a:pt x="52702" y="115384"/>
                  </a:cubicBezTo>
                  <a:cubicBezTo>
                    <a:pt x="54324" y="116923"/>
                    <a:pt x="54324" y="116923"/>
                    <a:pt x="54324" y="116923"/>
                  </a:cubicBezTo>
                  <a:cubicBezTo>
                    <a:pt x="55945" y="120000"/>
                    <a:pt x="56756" y="120000"/>
                    <a:pt x="58378" y="120000"/>
                  </a:cubicBezTo>
                  <a:cubicBezTo>
                    <a:pt x="60000" y="120000"/>
                    <a:pt x="61621" y="120000"/>
                    <a:pt x="63243" y="116923"/>
                  </a:cubicBezTo>
                  <a:cubicBezTo>
                    <a:pt x="65675" y="113846"/>
                    <a:pt x="68918" y="110769"/>
                    <a:pt x="71351" y="106153"/>
                  </a:cubicBezTo>
                  <a:cubicBezTo>
                    <a:pt x="89189" y="83076"/>
                    <a:pt x="107027" y="58461"/>
                    <a:pt x="118378" y="21538"/>
                  </a:cubicBezTo>
                  <a:cubicBezTo>
                    <a:pt x="120000" y="16923"/>
                    <a:pt x="120000" y="12307"/>
                    <a:pt x="119189" y="7692"/>
                  </a:cubicBezTo>
                  <a:cubicBezTo>
                    <a:pt x="117567" y="3076"/>
                    <a:pt x="115135" y="0"/>
                    <a:pt x="111891" y="0"/>
                  </a:cubicBezTo>
                  <a:close/>
                  <a:moveTo>
                    <a:pt x="62432" y="83076"/>
                  </a:moveTo>
                  <a:cubicBezTo>
                    <a:pt x="61621" y="84615"/>
                    <a:pt x="60000" y="86153"/>
                    <a:pt x="58378" y="87692"/>
                  </a:cubicBezTo>
                  <a:cubicBezTo>
                    <a:pt x="44594" y="69230"/>
                    <a:pt x="32432" y="52307"/>
                    <a:pt x="22702" y="29230"/>
                  </a:cubicBezTo>
                  <a:cubicBezTo>
                    <a:pt x="97297" y="29230"/>
                    <a:pt x="97297" y="29230"/>
                    <a:pt x="97297" y="29230"/>
                  </a:cubicBezTo>
                  <a:cubicBezTo>
                    <a:pt x="87567" y="49230"/>
                    <a:pt x="75405" y="66153"/>
                    <a:pt x="62432" y="83076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498600" y="3444876"/>
              <a:ext cx="279399" cy="17462"/>
            </a:xfrm>
            <a:custGeom>
              <a:pathLst>
                <a:path extrusionOk="0" h="120000" w="120000">
                  <a:moveTo>
                    <a:pt x="116156" y="0"/>
                  </a:moveTo>
                  <a:cubicBezTo>
                    <a:pt x="3843" y="0"/>
                    <a:pt x="3843" y="0"/>
                    <a:pt x="3843" y="0"/>
                  </a:cubicBezTo>
                  <a:cubicBezTo>
                    <a:pt x="1708" y="0"/>
                    <a:pt x="0" y="26666"/>
                    <a:pt x="0" y="60000"/>
                  </a:cubicBezTo>
                  <a:cubicBezTo>
                    <a:pt x="0" y="93333"/>
                    <a:pt x="1708" y="120000"/>
                    <a:pt x="3843" y="120000"/>
                  </a:cubicBezTo>
                  <a:cubicBezTo>
                    <a:pt x="116156" y="120000"/>
                    <a:pt x="116156" y="120000"/>
                    <a:pt x="116156" y="120000"/>
                  </a:cubicBezTo>
                  <a:cubicBezTo>
                    <a:pt x="118291" y="120000"/>
                    <a:pt x="120000" y="93333"/>
                    <a:pt x="120000" y="60000"/>
                  </a:cubicBezTo>
                  <a:cubicBezTo>
                    <a:pt x="120000" y="26666"/>
                    <a:pt x="118291" y="0"/>
                    <a:pt x="116156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628775" y="3287712"/>
              <a:ext cx="19049" cy="30162"/>
            </a:xfrm>
            <a:custGeom>
              <a:pathLst>
                <a:path extrusionOk="0" h="120000" w="120000">
                  <a:moveTo>
                    <a:pt x="56842" y="0"/>
                  </a:moveTo>
                  <a:cubicBezTo>
                    <a:pt x="25263" y="0"/>
                    <a:pt x="0" y="15483"/>
                    <a:pt x="0" y="34838"/>
                  </a:cubicBezTo>
                  <a:cubicBezTo>
                    <a:pt x="0" y="85161"/>
                    <a:pt x="0" y="85161"/>
                    <a:pt x="0" y="85161"/>
                  </a:cubicBezTo>
                  <a:cubicBezTo>
                    <a:pt x="0" y="104516"/>
                    <a:pt x="25263" y="120000"/>
                    <a:pt x="56842" y="120000"/>
                  </a:cubicBezTo>
                  <a:cubicBezTo>
                    <a:pt x="94736" y="120000"/>
                    <a:pt x="120000" y="104516"/>
                    <a:pt x="120000" y="85161"/>
                  </a:cubicBezTo>
                  <a:cubicBezTo>
                    <a:pt x="120000" y="34838"/>
                    <a:pt x="120000" y="34838"/>
                    <a:pt x="120000" y="34838"/>
                  </a:cubicBezTo>
                  <a:cubicBezTo>
                    <a:pt x="120000" y="15483"/>
                    <a:pt x="94736" y="0"/>
                    <a:pt x="56842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628775" y="3248025"/>
              <a:ext cx="19049" cy="31750"/>
            </a:xfrm>
            <a:custGeom>
              <a:pathLst>
                <a:path extrusionOk="0" h="120000" w="120000">
                  <a:moveTo>
                    <a:pt x="56842" y="0"/>
                  </a:moveTo>
                  <a:cubicBezTo>
                    <a:pt x="25263" y="0"/>
                    <a:pt x="0" y="15000"/>
                    <a:pt x="0" y="37500"/>
                  </a:cubicBezTo>
                  <a:cubicBezTo>
                    <a:pt x="0" y="86250"/>
                    <a:pt x="0" y="86250"/>
                    <a:pt x="0" y="86250"/>
                  </a:cubicBezTo>
                  <a:cubicBezTo>
                    <a:pt x="0" y="105000"/>
                    <a:pt x="25263" y="120000"/>
                    <a:pt x="56842" y="120000"/>
                  </a:cubicBezTo>
                  <a:cubicBezTo>
                    <a:pt x="94736" y="120000"/>
                    <a:pt x="120000" y="105000"/>
                    <a:pt x="120000" y="86250"/>
                  </a:cubicBezTo>
                  <a:cubicBezTo>
                    <a:pt x="120000" y="37500"/>
                    <a:pt x="120000" y="37500"/>
                    <a:pt x="120000" y="37500"/>
                  </a:cubicBezTo>
                  <a:cubicBezTo>
                    <a:pt x="120000" y="15000"/>
                    <a:pt x="94736" y="0"/>
                    <a:pt x="56842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Shape 206"/>
          <p:cNvSpPr/>
          <p:nvPr/>
        </p:nvSpPr>
        <p:spPr>
          <a:xfrm>
            <a:off x="2255839" y="3040063"/>
            <a:ext cx="369888" cy="422275"/>
          </a:xfrm>
          <a:custGeom>
            <a:pathLst>
              <a:path extrusionOk="0" h="120000" w="120000">
                <a:moveTo>
                  <a:pt x="108709" y="48113"/>
                </a:moveTo>
                <a:cubicBezTo>
                  <a:pt x="103225" y="48113"/>
                  <a:pt x="103225" y="48113"/>
                  <a:pt x="103225" y="48113"/>
                </a:cubicBezTo>
                <a:cubicBezTo>
                  <a:pt x="103225" y="37641"/>
                  <a:pt x="103225" y="37641"/>
                  <a:pt x="103225" y="37641"/>
                </a:cubicBezTo>
                <a:cubicBezTo>
                  <a:pt x="103225" y="16981"/>
                  <a:pt x="83870" y="0"/>
                  <a:pt x="60000" y="0"/>
                </a:cubicBezTo>
                <a:cubicBezTo>
                  <a:pt x="36129" y="0"/>
                  <a:pt x="16774" y="16981"/>
                  <a:pt x="16774" y="37641"/>
                </a:cubicBezTo>
                <a:cubicBezTo>
                  <a:pt x="16774" y="48113"/>
                  <a:pt x="16774" y="48113"/>
                  <a:pt x="16774" y="48113"/>
                </a:cubicBezTo>
                <a:cubicBezTo>
                  <a:pt x="11290" y="48113"/>
                  <a:pt x="11290" y="48113"/>
                  <a:pt x="11290" y="48113"/>
                </a:cubicBezTo>
                <a:cubicBezTo>
                  <a:pt x="5161" y="48113"/>
                  <a:pt x="0" y="52641"/>
                  <a:pt x="0" y="58018"/>
                </a:cubicBezTo>
                <a:cubicBezTo>
                  <a:pt x="0" y="110094"/>
                  <a:pt x="0" y="110094"/>
                  <a:pt x="0" y="110094"/>
                </a:cubicBezTo>
                <a:cubicBezTo>
                  <a:pt x="0" y="115754"/>
                  <a:pt x="5161" y="120000"/>
                  <a:pt x="11290" y="120000"/>
                </a:cubicBezTo>
                <a:cubicBezTo>
                  <a:pt x="108709" y="120000"/>
                  <a:pt x="108709" y="120000"/>
                  <a:pt x="108709" y="120000"/>
                </a:cubicBezTo>
                <a:cubicBezTo>
                  <a:pt x="114838" y="120000"/>
                  <a:pt x="120000" y="115754"/>
                  <a:pt x="120000" y="110094"/>
                </a:cubicBezTo>
                <a:cubicBezTo>
                  <a:pt x="120000" y="58018"/>
                  <a:pt x="120000" y="58018"/>
                  <a:pt x="120000" y="58018"/>
                </a:cubicBezTo>
                <a:cubicBezTo>
                  <a:pt x="120000" y="52641"/>
                  <a:pt x="114838" y="48113"/>
                  <a:pt x="108709" y="48113"/>
                </a:cubicBezTo>
                <a:close/>
                <a:moveTo>
                  <a:pt x="65161" y="96226"/>
                </a:moveTo>
                <a:cubicBezTo>
                  <a:pt x="84516" y="79245"/>
                  <a:pt x="84516" y="79245"/>
                  <a:pt x="84516" y="79245"/>
                </a:cubicBezTo>
                <a:cubicBezTo>
                  <a:pt x="101290" y="79245"/>
                  <a:pt x="101290" y="79245"/>
                  <a:pt x="101290" y="79245"/>
                </a:cubicBezTo>
                <a:cubicBezTo>
                  <a:pt x="81935" y="96226"/>
                  <a:pt x="81935" y="96226"/>
                  <a:pt x="81935" y="96226"/>
                </a:cubicBezTo>
                <a:lnTo>
                  <a:pt x="65161" y="96226"/>
                </a:lnTo>
                <a:close/>
                <a:moveTo>
                  <a:pt x="40000" y="96226"/>
                </a:moveTo>
                <a:cubicBezTo>
                  <a:pt x="59032" y="79245"/>
                  <a:pt x="59032" y="79245"/>
                  <a:pt x="59032" y="79245"/>
                </a:cubicBezTo>
                <a:cubicBezTo>
                  <a:pt x="76129" y="79245"/>
                  <a:pt x="76129" y="79245"/>
                  <a:pt x="76129" y="79245"/>
                </a:cubicBezTo>
                <a:cubicBezTo>
                  <a:pt x="56774" y="96226"/>
                  <a:pt x="56774" y="96226"/>
                  <a:pt x="56774" y="96226"/>
                </a:cubicBezTo>
                <a:lnTo>
                  <a:pt x="40000" y="96226"/>
                </a:lnTo>
                <a:close/>
                <a:moveTo>
                  <a:pt x="14516" y="96226"/>
                </a:moveTo>
                <a:cubicBezTo>
                  <a:pt x="33870" y="79245"/>
                  <a:pt x="33870" y="79245"/>
                  <a:pt x="33870" y="79245"/>
                </a:cubicBezTo>
                <a:cubicBezTo>
                  <a:pt x="50645" y="79245"/>
                  <a:pt x="50645" y="79245"/>
                  <a:pt x="50645" y="79245"/>
                </a:cubicBezTo>
                <a:cubicBezTo>
                  <a:pt x="31290" y="96226"/>
                  <a:pt x="31290" y="96226"/>
                  <a:pt x="31290" y="96226"/>
                </a:cubicBezTo>
                <a:lnTo>
                  <a:pt x="14516" y="96226"/>
                </a:lnTo>
                <a:close/>
                <a:moveTo>
                  <a:pt x="6129" y="79245"/>
                </a:moveTo>
                <a:cubicBezTo>
                  <a:pt x="25161" y="79245"/>
                  <a:pt x="25161" y="79245"/>
                  <a:pt x="25161" y="79245"/>
                </a:cubicBezTo>
                <a:cubicBezTo>
                  <a:pt x="6129" y="96226"/>
                  <a:pt x="6129" y="96226"/>
                  <a:pt x="6129" y="96226"/>
                </a:cubicBezTo>
                <a:lnTo>
                  <a:pt x="6129" y="79245"/>
                </a:lnTo>
                <a:close/>
                <a:moveTo>
                  <a:pt x="110000" y="79245"/>
                </a:moveTo>
                <a:cubicBezTo>
                  <a:pt x="114193" y="79245"/>
                  <a:pt x="114193" y="79245"/>
                  <a:pt x="114193" y="79245"/>
                </a:cubicBezTo>
                <a:cubicBezTo>
                  <a:pt x="114193" y="96226"/>
                  <a:pt x="114193" y="96226"/>
                  <a:pt x="114193" y="96226"/>
                </a:cubicBezTo>
                <a:cubicBezTo>
                  <a:pt x="90645" y="96226"/>
                  <a:pt x="90645" y="96226"/>
                  <a:pt x="90645" y="96226"/>
                </a:cubicBezTo>
                <a:lnTo>
                  <a:pt x="110000" y="79245"/>
                </a:lnTo>
                <a:close/>
                <a:moveTo>
                  <a:pt x="22903" y="37641"/>
                </a:moveTo>
                <a:cubicBezTo>
                  <a:pt x="22903" y="19811"/>
                  <a:pt x="39677" y="5094"/>
                  <a:pt x="60000" y="5094"/>
                </a:cubicBezTo>
                <a:cubicBezTo>
                  <a:pt x="80645" y="5094"/>
                  <a:pt x="97096" y="19811"/>
                  <a:pt x="97096" y="37641"/>
                </a:cubicBezTo>
                <a:cubicBezTo>
                  <a:pt x="97096" y="48113"/>
                  <a:pt x="97096" y="48113"/>
                  <a:pt x="97096" y="48113"/>
                </a:cubicBezTo>
                <a:cubicBezTo>
                  <a:pt x="86451" y="48113"/>
                  <a:pt x="86451" y="48113"/>
                  <a:pt x="86451" y="48113"/>
                </a:cubicBezTo>
                <a:cubicBezTo>
                  <a:pt x="86451" y="37641"/>
                  <a:pt x="86451" y="37641"/>
                  <a:pt x="86451" y="37641"/>
                </a:cubicBezTo>
                <a:cubicBezTo>
                  <a:pt x="86451" y="25188"/>
                  <a:pt x="74516" y="14716"/>
                  <a:pt x="60000" y="14716"/>
                </a:cubicBezTo>
                <a:cubicBezTo>
                  <a:pt x="45483" y="14716"/>
                  <a:pt x="33870" y="25188"/>
                  <a:pt x="33870" y="37641"/>
                </a:cubicBezTo>
                <a:cubicBezTo>
                  <a:pt x="33870" y="48113"/>
                  <a:pt x="33870" y="48113"/>
                  <a:pt x="33870" y="48113"/>
                </a:cubicBezTo>
                <a:cubicBezTo>
                  <a:pt x="22903" y="48113"/>
                  <a:pt x="22903" y="48113"/>
                  <a:pt x="22903" y="48113"/>
                </a:cubicBezTo>
                <a:lnTo>
                  <a:pt x="22903" y="37641"/>
                </a:lnTo>
                <a:close/>
                <a:moveTo>
                  <a:pt x="80322" y="48113"/>
                </a:moveTo>
                <a:cubicBezTo>
                  <a:pt x="39677" y="48113"/>
                  <a:pt x="39677" y="48113"/>
                  <a:pt x="39677" y="48113"/>
                </a:cubicBezTo>
                <a:cubicBezTo>
                  <a:pt x="39677" y="37641"/>
                  <a:pt x="39677" y="37641"/>
                  <a:pt x="39677" y="37641"/>
                </a:cubicBezTo>
                <a:cubicBezTo>
                  <a:pt x="39677" y="28018"/>
                  <a:pt x="49032" y="20094"/>
                  <a:pt x="60000" y="20094"/>
                </a:cubicBezTo>
                <a:cubicBezTo>
                  <a:pt x="71290" y="20094"/>
                  <a:pt x="80322" y="28018"/>
                  <a:pt x="80322" y="37641"/>
                </a:cubicBezTo>
                <a:lnTo>
                  <a:pt x="80322" y="48113"/>
                </a:lnTo>
                <a:close/>
                <a:moveTo>
                  <a:pt x="11290" y="53490"/>
                </a:moveTo>
                <a:cubicBezTo>
                  <a:pt x="108709" y="53490"/>
                  <a:pt x="108709" y="53490"/>
                  <a:pt x="108709" y="53490"/>
                </a:cubicBezTo>
                <a:cubicBezTo>
                  <a:pt x="111612" y="53490"/>
                  <a:pt x="114193" y="55471"/>
                  <a:pt x="114193" y="58018"/>
                </a:cubicBezTo>
                <a:cubicBezTo>
                  <a:pt x="114193" y="74150"/>
                  <a:pt x="114193" y="74150"/>
                  <a:pt x="114193" y="74150"/>
                </a:cubicBezTo>
                <a:cubicBezTo>
                  <a:pt x="6129" y="74150"/>
                  <a:pt x="6129" y="74150"/>
                  <a:pt x="6129" y="74150"/>
                </a:cubicBezTo>
                <a:cubicBezTo>
                  <a:pt x="6129" y="58018"/>
                  <a:pt x="6129" y="58018"/>
                  <a:pt x="6129" y="58018"/>
                </a:cubicBezTo>
                <a:cubicBezTo>
                  <a:pt x="6129" y="55471"/>
                  <a:pt x="8387" y="53490"/>
                  <a:pt x="11290" y="53490"/>
                </a:cubicBezTo>
                <a:close/>
                <a:moveTo>
                  <a:pt x="108709" y="114905"/>
                </a:moveTo>
                <a:cubicBezTo>
                  <a:pt x="11290" y="114905"/>
                  <a:pt x="11290" y="114905"/>
                  <a:pt x="11290" y="114905"/>
                </a:cubicBezTo>
                <a:cubicBezTo>
                  <a:pt x="8387" y="114905"/>
                  <a:pt x="6129" y="112641"/>
                  <a:pt x="6129" y="110094"/>
                </a:cubicBezTo>
                <a:cubicBezTo>
                  <a:pt x="6129" y="101603"/>
                  <a:pt x="6129" y="101603"/>
                  <a:pt x="6129" y="101603"/>
                </a:cubicBezTo>
                <a:cubicBezTo>
                  <a:pt x="114193" y="101603"/>
                  <a:pt x="114193" y="101603"/>
                  <a:pt x="114193" y="101603"/>
                </a:cubicBezTo>
                <a:cubicBezTo>
                  <a:pt x="114193" y="110094"/>
                  <a:pt x="114193" y="110094"/>
                  <a:pt x="114193" y="110094"/>
                </a:cubicBezTo>
                <a:cubicBezTo>
                  <a:pt x="114193" y="112641"/>
                  <a:pt x="111612" y="114905"/>
                  <a:pt x="108709" y="11490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Shape 207"/>
          <p:cNvGrpSpPr/>
          <p:nvPr/>
        </p:nvGrpSpPr>
        <p:grpSpPr>
          <a:xfrm>
            <a:off x="4732339" y="3040063"/>
            <a:ext cx="450850" cy="422276"/>
            <a:chOff x="4732339" y="3040063"/>
            <a:chExt cx="450850" cy="422276"/>
          </a:xfrm>
        </p:grpSpPr>
        <p:sp>
          <p:nvSpPr>
            <p:cNvPr id="208" name="Shape 208"/>
            <p:cNvSpPr/>
            <p:nvPr/>
          </p:nvSpPr>
          <p:spPr>
            <a:xfrm>
              <a:off x="4837114" y="3040063"/>
              <a:ext cx="241299" cy="17462"/>
            </a:xfrm>
            <a:custGeom>
              <a:pathLst>
                <a:path extrusionOk="0" h="120000" w="120000">
                  <a:moveTo>
                    <a:pt x="4958" y="120000"/>
                  </a:moveTo>
                  <a:cubicBezTo>
                    <a:pt x="115041" y="120000"/>
                    <a:pt x="115041" y="120000"/>
                    <a:pt x="115041" y="120000"/>
                  </a:cubicBezTo>
                  <a:cubicBezTo>
                    <a:pt x="117520" y="120000"/>
                    <a:pt x="120000" y="93333"/>
                    <a:pt x="120000" y="60000"/>
                  </a:cubicBezTo>
                  <a:cubicBezTo>
                    <a:pt x="120000" y="26666"/>
                    <a:pt x="117520" y="0"/>
                    <a:pt x="115041" y="0"/>
                  </a:cubicBezTo>
                  <a:cubicBezTo>
                    <a:pt x="4958" y="0"/>
                    <a:pt x="4958" y="0"/>
                    <a:pt x="4958" y="0"/>
                  </a:cubicBezTo>
                  <a:cubicBezTo>
                    <a:pt x="1983" y="0"/>
                    <a:pt x="0" y="26666"/>
                    <a:pt x="0" y="60000"/>
                  </a:cubicBezTo>
                  <a:cubicBezTo>
                    <a:pt x="0" y="93333"/>
                    <a:pt x="1983" y="120000"/>
                    <a:pt x="4958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732339" y="3065463"/>
              <a:ext cx="450850" cy="331788"/>
            </a:xfrm>
            <a:custGeom>
              <a:pathLst>
                <a:path extrusionOk="0" h="120000" w="120000">
                  <a:moveTo>
                    <a:pt x="116283" y="10450"/>
                  </a:moveTo>
                  <a:cubicBezTo>
                    <a:pt x="113628" y="5765"/>
                    <a:pt x="108318" y="0"/>
                    <a:pt x="96371" y="0"/>
                  </a:cubicBezTo>
                  <a:cubicBezTo>
                    <a:pt x="89469" y="0"/>
                    <a:pt x="89469" y="0"/>
                    <a:pt x="89469" y="0"/>
                  </a:cubicBezTo>
                  <a:cubicBezTo>
                    <a:pt x="30530" y="0"/>
                    <a:pt x="30530" y="0"/>
                    <a:pt x="30530" y="0"/>
                  </a:cubicBezTo>
                  <a:cubicBezTo>
                    <a:pt x="23362" y="0"/>
                    <a:pt x="23362" y="0"/>
                    <a:pt x="23362" y="0"/>
                  </a:cubicBezTo>
                  <a:cubicBezTo>
                    <a:pt x="11681" y="0"/>
                    <a:pt x="6106" y="5765"/>
                    <a:pt x="3716" y="10450"/>
                  </a:cubicBezTo>
                  <a:cubicBezTo>
                    <a:pt x="530" y="16576"/>
                    <a:pt x="0" y="24144"/>
                    <a:pt x="1858" y="32792"/>
                  </a:cubicBezTo>
                  <a:cubicBezTo>
                    <a:pt x="5044" y="45405"/>
                    <a:pt x="15398" y="60540"/>
                    <a:pt x="22035" y="67387"/>
                  </a:cubicBezTo>
                  <a:cubicBezTo>
                    <a:pt x="22300" y="67747"/>
                    <a:pt x="22831" y="68108"/>
                    <a:pt x="23362" y="68108"/>
                  </a:cubicBezTo>
                  <a:cubicBezTo>
                    <a:pt x="24159" y="68108"/>
                    <a:pt x="24955" y="67747"/>
                    <a:pt x="25486" y="66666"/>
                  </a:cubicBezTo>
                  <a:cubicBezTo>
                    <a:pt x="26283" y="65225"/>
                    <a:pt x="26017" y="63063"/>
                    <a:pt x="24955" y="61981"/>
                  </a:cubicBezTo>
                  <a:cubicBezTo>
                    <a:pt x="19115" y="55855"/>
                    <a:pt x="9557" y="41801"/>
                    <a:pt x="6637" y="30630"/>
                  </a:cubicBezTo>
                  <a:cubicBezTo>
                    <a:pt x="5044" y="24144"/>
                    <a:pt x="5575" y="18378"/>
                    <a:pt x="7699" y="14414"/>
                  </a:cubicBezTo>
                  <a:cubicBezTo>
                    <a:pt x="10353" y="9369"/>
                    <a:pt x="15929" y="6846"/>
                    <a:pt x="23362" y="6846"/>
                  </a:cubicBezTo>
                  <a:cubicBezTo>
                    <a:pt x="27876" y="6846"/>
                    <a:pt x="27876" y="6846"/>
                    <a:pt x="27876" y="6846"/>
                  </a:cubicBezTo>
                  <a:cubicBezTo>
                    <a:pt x="27876" y="50450"/>
                    <a:pt x="27876" y="50450"/>
                    <a:pt x="27876" y="50450"/>
                  </a:cubicBezTo>
                  <a:cubicBezTo>
                    <a:pt x="27876" y="81801"/>
                    <a:pt x="49911" y="100180"/>
                    <a:pt x="55752" y="104504"/>
                  </a:cubicBezTo>
                  <a:cubicBezTo>
                    <a:pt x="55752" y="104504"/>
                    <a:pt x="55752" y="104864"/>
                    <a:pt x="55752" y="104864"/>
                  </a:cubicBezTo>
                  <a:cubicBezTo>
                    <a:pt x="55752" y="116756"/>
                    <a:pt x="55752" y="116756"/>
                    <a:pt x="55752" y="116756"/>
                  </a:cubicBezTo>
                  <a:cubicBezTo>
                    <a:pt x="55752" y="118558"/>
                    <a:pt x="56814" y="120000"/>
                    <a:pt x="58141" y="120000"/>
                  </a:cubicBezTo>
                  <a:cubicBezTo>
                    <a:pt x="59734" y="120000"/>
                    <a:pt x="60796" y="118558"/>
                    <a:pt x="60796" y="116756"/>
                  </a:cubicBezTo>
                  <a:cubicBezTo>
                    <a:pt x="60796" y="104864"/>
                    <a:pt x="60796" y="104864"/>
                    <a:pt x="60796" y="104864"/>
                  </a:cubicBezTo>
                  <a:cubicBezTo>
                    <a:pt x="60796" y="104864"/>
                    <a:pt x="60796" y="104504"/>
                    <a:pt x="60796" y="104504"/>
                  </a:cubicBezTo>
                  <a:cubicBezTo>
                    <a:pt x="67168" y="100180"/>
                    <a:pt x="92123" y="81801"/>
                    <a:pt x="92123" y="50450"/>
                  </a:cubicBezTo>
                  <a:cubicBezTo>
                    <a:pt x="92123" y="6846"/>
                    <a:pt x="92123" y="6846"/>
                    <a:pt x="92123" y="6846"/>
                  </a:cubicBezTo>
                  <a:cubicBezTo>
                    <a:pt x="96371" y="6846"/>
                    <a:pt x="96371" y="6846"/>
                    <a:pt x="96371" y="6846"/>
                  </a:cubicBezTo>
                  <a:cubicBezTo>
                    <a:pt x="104070" y="6846"/>
                    <a:pt x="109646" y="9369"/>
                    <a:pt x="112300" y="14414"/>
                  </a:cubicBezTo>
                  <a:cubicBezTo>
                    <a:pt x="114424" y="18378"/>
                    <a:pt x="114690" y="24144"/>
                    <a:pt x="113362" y="30630"/>
                  </a:cubicBezTo>
                  <a:cubicBezTo>
                    <a:pt x="111238" y="39279"/>
                    <a:pt x="100353" y="56216"/>
                    <a:pt x="95044" y="61981"/>
                  </a:cubicBezTo>
                  <a:cubicBezTo>
                    <a:pt x="93982" y="63063"/>
                    <a:pt x="93716" y="65225"/>
                    <a:pt x="94513" y="66666"/>
                  </a:cubicBezTo>
                  <a:cubicBezTo>
                    <a:pt x="95044" y="67747"/>
                    <a:pt x="95840" y="68108"/>
                    <a:pt x="96371" y="68108"/>
                  </a:cubicBezTo>
                  <a:cubicBezTo>
                    <a:pt x="96902" y="68108"/>
                    <a:pt x="97699" y="67747"/>
                    <a:pt x="97964" y="67387"/>
                  </a:cubicBezTo>
                  <a:cubicBezTo>
                    <a:pt x="104070" y="60900"/>
                    <a:pt x="115486" y="42882"/>
                    <a:pt x="117876" y="32792"/>
                  </a:cubicBezTo>
                  <a:cubicBezTo>
                    <a:pt x="120000" y="24144"/>
                    <a:pt x="119469" y="16576"/>
                    <a:pt x="116283" y="10450"/>
                  </a:cubicBezTo>
                  <a:close/>
                  <a:moveTo>
                    <a:pt x="87079" y="50450"/>
                  </a:moveTo>
                  <a:cubicBezTo>
                    <a:pt x="87079" y="78198"/>
                    <a:pt x="63716" y="95135"/>
                    <a:pt x="58407" y="98738"/>
                  </a:cubicBezTo>
                  <a:cubicBezTo>
                    <a:pt x="53362" y="95135"/>
                    <a:pt x="32920" y="78198"/>
                    <a:pt x="32920" y="50450"/>
                  </a:cubicBezTo>
                  <a:cubicBezTo>
                    <a:pt x="32920" y="6846"/>
                    <a:pt x="32920" y="6846"/>
                    <a:pt x="32920" y="6846"/>
                  </a:cubicBezTo>
                  <a:cubicBezTo>
                    <a:pt x="87079" y="6846"/>
                    <a:pt x="87079" y="6846"/>
                    <a:pt x="87079" y="6846"/>
                  </a:cubicBezTo>
                  <a:lnTo>
                    <a:pt x="87079" y="5045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4849814" y="3403601"/>
              <a:ext cx="201613" cy="58738"/>
            </a:xfrm>
            <a:custGeom>
              <a:pathLst>
                <a:path extrusionOk="0" h="120000" w="120000">
                  <a:moveTo>
                    <a:pt x="102772" y="0"/>
                  </a:moveTo>
                  <a:cubicBezTo>
                    <a:pt x="17227" y="0"/>
                    <a:pt x="17227" y="0"/>
                    <a:pt x="17227" y="0"/>
                  </a:cubicBezTo>
                  <a:cubicBezTo>
                    <a:pt x="7722" y="0"/>
                    <a:pt x="0" y="26896"/>
                    <a:pt x="0" y="60000"/>
                  </a:cubicBezTo>
                  <a:cubicBezTo>
                    <a:pt x="0" y="101379"/>
                    <a:pt x="0" y="101379"/>
                    <a:pt x="0" y="101379"/>
                  </a:cubicBezTo>
                  <a:cubicBezTo>
                    <a:pt x="0" y="111724"/>
                    <a:pt x="2376" y="120000"/>
                    <a:pt x="5940" y="120000"/>
                  </a:cubicBezTo>
                  <a:cubicBezTo>
                    <a:pt x="114653" y="120000"/>
                    <a:pt x="114653" y="120000"/>
                    <a:pt x="114653" y="120000"/>
                  </a:cubicBezTo>
                  <a:cubicBezTo>
                    <a:pt x="117623" y="120000"/>
                    <a:pt x="120000" y="111724"/>
                    <a:pt x="120000" y="101379"/>
                  </a:cubicBezTo>
                  <a:cubicBezTo>
                    <a:pt x="120000" y="62068"/>
                    <a:pt x="120000" y="62068"/>
                    <a:pt x="120000" y="62068"/>
                  </a:cubicBezTo>
                  <a:cubicBezTo>
                    <a:pt x="120000" y="28965"/>
                    <a:pt x="112871" y="0"/>
                    <a:pt x="102772" y="0"/>
                  </a:cubicBezTo>
                  <a:close/>
                  <a:moveTo>
                    <a:pt x="109306" y="82758"/>
                  </a:moveTo>
                  <a:cubicBezTo>
                    <a:pt x="11287" y="82758"/>
                    <a:pt x="11287" y="82758"/>
                    <a:pt x="11287" y="82758"/>
                  </a:cubicBezTo>
                  <a:cubicBezTo>
                    <a:pt x="11287" y="60000"/>
                    <a:pt x="11287" y="60000"/>
                    <a:pt x="11287" y="60000"/>
                  </a:cubicBezTo>
                  <a:cubicBezTo>
                    <a:pt x="11287" y="47586"/>
                    <a:pt x="13663" y="39310"/>
                    <a:pt x="17227" y="39310"/>
                  </a:cubicBezTo>
                  <a:cubicBezTo>
                    <a:pt x="102772" y="39310"/>
                    <a:pt x="102772" y="39310"/>
                    <a:pt x="102772" y="39310"/>
                  </a:cubicBezTo>
                  <a:cubicBezTo>
                    <a:pt x="106336" y="39310"/>
                    <a:pt x="109306" y="49655"/>
                    <a:pt x="109306" y="62068"/>
                  </a:cubicBezTo>
                  <a:lnTo>
                    <a:pt x="109306" y="8275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Shape 211"/>
          <p:cNvGrpSpPr/>
          <p:nvPr/>
        </p:nvGrpSpPr>
        <p:grpSpPr>
          <a:xfrm>
            <a:off x="5607051" y="3040063"/>
            <a:ext cx="365124" cy="422275"/>
            <a:chOff x="5607051" y="3040063"/>
            <a:chExt cx="365124" cy="422275"/>
          </a:xfrm>
        </p:grpSpPr>
        <p:sp>
          <p:nvSpPr>
            <p:cNvPr id="212" name="Shape 212"/>
            <p:cNvSpPr/>
            <p:nvPr/>
          </p:nvSpPr>
          <p:spPr>
            <a:xfrm>
              <a:off x="5632451" y="3052763"/>
              <a:ext cx="188913" cy="239712"/>
            </a:xfrm>
            <a:custGeom>
              <a:pathLst>
                <a:path extrusionOk="0" h="120000" w="120000">
                  <a:moveTo>
                    <a:pt x="108571" y="115518"/>
                  </a:moveTo>
                  <a:cubicBezTo>
                    <a:pt x="108571" y="118008"/>
                    <a:pt x="111111" y="120000"/>
                    <a:pt x="114285" y="120000"/>
                  </a:cubicBezTo>
                  <a:cubicBezTo>
                    <a:pt x="117460" y="120000"/>
                    <a:pt x="120000" y="118008"/>
                    <a:pt x="120000" y="115518"/>
                  </a:cubicBezTo>
                  <a:cubicBezTo>
                    <a:pt x="120000" y="17427"/>
                    <a:pt x="120000" y="17427"/>
                    <a:pt x="120000" y="17427"/>
                  </a:cubicBezTo>
                  <a:cubicBezTo>
                    <a:pt x="120000" y="17427"/>
                    <a:pt x="120000" y="17427"/>
                    <a:pt x="120000" y="17427"/>
                  </a:cubicBezTo>
                  <a:cubicBezTo>
                    <a:pt x="120000" y="10456"/>
                    <a:pt x="113650" y="0"/>
                    <a:pt x="97777" y="0"/>
                  </a:cubicBezTo>
                  <a:cubicBezTo>
                    <a:pt x="6349" y="0"/>
                    <a:pt x="6349" y="0"/>
                    <a:pt x="6349" y="0"/>
                  </a:cubicBezTo>
                  <a:cubicBezTo>
                    <a:pt x="3174" y="0"/>
                    <a:pt x="0" y="1991"/>
                    <a:pt x="0" y="4481"/>
                  </a:cubicBezTo>
                  <a:cubicBezTo>
                    <a:pt x="0" y="102572"/>
                    <a:pt x="0" y="102572"/>
                    <a:pt x="0" y="102572"/>
                  </a:cubicBezTo>
                  <a:cubicBezTo>
                    <a:pt x="0" y="105062"/>
                    <a:pt x="3174" y="107053"/>
                    <a:pt x="6349" y="107053"/>
                  </a:cubicBezTo>
                  <a:cubicBezTo>
                    <a:pt x="97777" y="107053"/>
                    <a:pt x="97777" y="107053"/>
                    <a:pt x="97777" y="107053"/>
                  </a:cubicBezTo>
                  <a:cubicBezTo>
                    <a:pt x="100317" y="107053"/>
                    <a:pt x="108571" y="107551"/>
                    <a:pt x="108571" y="115518"/>
                  </a:cubicBezTo>
                  <a:close/>
                  <a:moveTo>
                    <a:pt x="12063" y="97593"/>
                  </a:moveTo>
                  <a:cubicBezTo>
                    <a:pt x="12063" y="8962"/>
                    <a:pt x="12063" y="8962"/>
                    <a:pt x="12063" y="8962"/>
                  </a:cubicBezTo>
                  <a:cubicBezTo>
                    <a:pt x="97777" y="8962"/>
                    <a:pt x="97777" y="8962"/>
                    <a:pt x="97777" y="8962"/>
                  </a:cubicBezTo>
                  <a:cubicBezTo>
                    <a:pt x="107301" y="8962"/>
                    <a:pt x="108571" y="15435"/>
                    <a:pt x="108571" y="17427"/>
                  </a:cubicBezTo>
                  <a:cubicBezTo>
                    <a:pt x="108571" y="99585"/>
                    <a:pt x="108571" y="99585"/>
                    <a:pt x="108571" y="99585"/>
                  </a:cubicBezTo>
                  <a:cubicBezTo>
                    <a:pt x="104761" y="98091"/>
                    <a:pt x="100952" y="97593"/>
                    <a:pt x="97777" y="97593"/>
                  </a:cubicBezTo>
                  <a:lnTo>
                    <a:pt x="12063" y="9759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737226" y="3090863"/>
              <a:ext cx="234949" cy="241299"/>
            </a:xfrm>
            <a:custGeom>
              <a:pathLst>
                <a:path extrusionOk="0" h="120000" w="120000">
                  <a:moveTo>
                    <a:pt x="90508" y="62738"/>
                  </a:moveTo>
                  <a:cubicBezTo>
                    <a:pt x="96610" y="53278"/>
                    <a:pt x="115423" y="24398"/>
                    <a:pt x="118983" y="12448"/>
                  </a:cubicBezTo>
                  <a:cubicBezTo>
                    <a:pt x="120000" y="9958"/>
                    <a:pt x="120000" y="6473"/>
                    <a:pt x="117457" y="3485"/>
                  </a:cubicBezTo>
                  <a:cubicBezTo>
                    <a:pt x="115932" y="995"/>
                    <a:pt x="113389" y="0"/>
                    <a:pt x="110338" y="0"/>
                  </a:cubicBezTo>
                  <a:cubicBezTo>
                    <a:pt x="51864" y="0"/>
                    <a:pt x="51864" y="0"/>
                    <a:pt x="51864" y="0"/>
                  </a:cubicBezTo>
                  <a:cubicBezTo>
                    <a:pt x="49322" y="0"/>
                    <a:pt x="46779" y="1991"/>
                    <a:pt x="46779" y="4481"/>
                  </a:cubicBezTo>
                  <a:cubicBezTo>
                    <a:pt x="46779" y="7468"/>
                    <a:pt x="49322" y="9460"/>
                    <a:pt x="51864" y="9460"/>
                  </a:cubicBezTo>
                  <a:cubicBezTo>
                    <a:pt x="109830" y="9460"/>
                    <a:pt x="109830" y="9460"/>
                    <a:pt x="109830" y="9460"/>
                  </a:cubicBezTo>
                  <a:cubicBezTo>
                    <a:pt x="109830" y="9460"/>
                    <a:pt x="109830" y="9460"/>
                    <a:pt x="109830" y="9460"/>
                  </a:cubicBezTo>
                  <a:cubicBezTo>
                    <a:pt x="106779" y="19917"/>
                    <a:pt x="87457" y="49792"/>
                    <a:pt x="80338" y="60248"/>
                  </a:cubicBezTo>
                  <a:cubicBezTo>
                    <a:pt x="79322" y="61742"/>
                    <a:pt x="79322" y="64232"/>
                    <a:pt x="80847" y="65726"/>
                  </a:cubicBezTo>
                  <a:cubicBezTo>
                    <a:pt x="87966" y="74688"/>
                    <a:pt x="106779" y="100580"/>
                    <a:pt x="109830" y="110539"/>
                  </a:cubicBezTo>
                  <a:cubicBezTo>
                    <a:pt x="109830" y="110539"/>
                    <a:pt x="109830" y="111037"/>
                    <a:pt x="109830" y="111037"/>
                  </a:cubicBezTo>
                  <a:cubicBezTo>
                    <a:pt x="18305" y="111037"/>
                    <a:pt x="18305" y="111037"/>
                    <a:pt x="18305" y="111037"/>
                  </a:cubicBezTo>
                  <a:cubicBezTo>
                    <a:pt x="18305" y="111037"/>
                    <a:pt x="18305" y="111037"/>
                    <a:pt x="18305" y="111037"/>
                  </a:cubicBezTo>
                  <a:cubicBezTo>
                    <a:pt x="17796" y="111037"/>
                    <a:pt x="14237" y="111037"/>
                    <a:pt x="11694" y="108547"/>
                  </a:cubicBezTo>
                  <a:cubicBezTo>
                    <a:pt x="10169" y="107053"/>
                    <a:pt x="9661" y="105062"/>
                    <a:pt x="9661" y="102572"/>
                  </a:cubicBezTo>
                  <a:cubicBezTo>
                    <a:pt x="9661" y="100082"/>
                    <a:pt x="7118" y="98091"/>
                    <a:pt x="4576" y="98091"/>
                  </a:cubicBezTo>
                  <a:cubicBezTo>
                    <a:pt x="2033" y="98091"/>
                    <a:pt x="0" y="100082"/>
                    <a:pt x="0" y="102572"/>
                  </a:cubicBezTo>
                  <a:cubicBezTo>
                    <a:pt x="0" y="109045"/>
                    <a:pt x="2542" y="113029"/>
                    <a:pt x="5084" y="115518"/>
                  </a:cubicBezTo>
                  <a:cubicBezTo>
                    <a:pt x="9661" y="120000"/>
                    <a:pt x="16271" y="120000"/>
                    <a:pt x="17796" y="120000"/>
                  </a:cubicBezTo>
                  <a:cubicBezTo>
                    <a:pt x="18305" y="120000"/>
                    <a:pt x="18305" y="120000"/>
                    <a:pt x="18305" y="120000"/>
                  </a:cubicBezTo>
                  <a:cubicBezTo>
                    <a:pt x="110338" y="120000"/>
                    <a:pt x="110338" y="120000"/>
                    <a:pt x="110338" y="120000"/>
                  </a:cubicBezTo>
                  <a:cubicBezTo>
                    <a:pt x="113389" y="120000"/>
                    <a:pt x="115932" y="119004"/>
                    <a:pt x="117457" y="117012"/>
                  </a:cubicBezTo>
                  <a:cubicBezTo>
                    <a:pt x="120000" y="114024"/>
                    <a:pt x="120000" y="110041"/>
                    <a:pt x="118983" y="108049"/>
                  </a:cubicBezTo>
                  <a:cubicBezTo>
                    <a:pt x="115423" y="96099"/>
                    <a:pt x="96610" y="70705"/>
                    <a:pt x="90508" y="6273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607051" y="3040063"/>
              <a:ext cx="19049" cy="422275"/>
            </a:xfrm>
            <a:custGeom>
              <a:pathLst>
                <a:path extrusionOk="0" h="120000" w="120000">
                  <a:moveTo>
                    <a:pt x="63157" y="0"/>
                  </a:moveTo>
                  <a:cubicBezTo>
                    <a:pt x="25263" y="0"/>
                    <a:pt x="0" y="1132"/>
                    <a:pt x="0" y="2547"/>
                  </a:cubicBezTo>
                  <a:cubicBezTo>
                    <a:pt x="0" y="117452"/>
                    <a:pt x="0" y="117452"/>
                    <a:pt x="0" y="117452"/>
                  </a:cubicBezTo>
                  <a:cubicBezTo>
                    <a:pt x="0" y="118867"/>
                    <a:pt x="25263" y="120000"/>
                    <a:pt x="63157" y="120000"/>
                  </a:cubicBezTo>
                  <a:cubicBezTo>
                    <a:pt x="94736" y="120000"/>
                    <a:pt x="120000" y="118867"/>
                    <a:pt x="120000" y="117452"/>
                  </a:cubicBezTo>
                  <a:cubicBezTo>
                    <a:pt x="120000" y="2547"/>
                    <a:pt x="120000" y="2547"/>
                    <a:pt x="120000" y="2547"/>
                  </a:cubicBezTo>
                  <a:cubicBezTo>
                    <a:pt x="120000" y="1132"/>
                    <a:pt x="94736" y="0"/>
                    <a:pt x="63157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6272214" y="3040063"/>
            <a:ext cx="541337" cy="422275"/>
            <a:chOff x="6272214" y="3040063"/>
            <a:chExt cx="541337" cy="422275"/>
          </a:xfrm>
        </p:grpSpPr>
        <p:sp>
          <p:nvSpPr>
            <p:cNvPr id="216" name="Shape 216"/>
            <p:cNvSpPr/>
            <p:nvPr/>
          </p:nvSpPr>
          <p:spPr>
            <a:xfrm>
              <a:off x="6272214" y="3143250"/>
              <a:ext cx="541337" cy="319087"/>
            </a:xfrm>
            <a:custGeom>
              <a:pathLst>
                <a:path extrusionOk="0" h="120000" w="120000">
                  <a:moveTo>
                    <a:pt x="119779" y="88500"/>
                  </a:moveTo>
                  <a:cubicBezTo>
                    <a:pt x="105441" y="2625"/>
                    <a:pt x="105441" y="2625"/>
                    <a:pt x="105441" y="2625"/>
                  </a:cubicBezTo>
                  <a:cubicBezTo>
                    <a:pt x="105220" y="1500"/>
                    <a:pt x="104779" y="750"/>
                    <a:pt x="104117" y="375"/>
                  </a:cubicBezTo>
                  <a:cubicBezTo>
                    <a:pt x="103455" y="0"/>
                    <a:pt x="102794" y="0"/>
                    <a:pt x="102352" y="750"/>
                  </a:cubicBezTo>
                  <a:cubicBezTo>
                    <a:pt x="88014" y="14250"/>
                    <a:pt x="88014" y="14250"/>
                    <a:pt x="88014" y="14250"/>
                  </a:cubicBezTo>
                  <a:cubicBezTo>
                    <a:pt x="86911" y="15375"/>
                    <a:pt x="86691" y="17250"/>
                    <a:pt x="87132" y="19125"/>
                  </a:cubicBezTo>
                  <a:cubicBezTo>
                    <a:pt x="87794" y="20625"/>
                    <a:pt x="89117" y="21375"/>
                    <a:pt x="90000" y="20250"/>
                  </a:cubicBezTo>
                  <a:cubicBezTo>
                    <a:pt x="102132" y="9000"/>
                    <a:pt x="102132" y="9000"/>
                    <a:pt x="102132" y="9000"/>
                  </a:cubicBezTo>
                  <a:cubicBezTo>
                    <a:pt x="115367" y="88125"/>
                    <a:pt x="115367" y="88125"/>
                    <a:pt x="115367" y="88125"/>
                  </a:cubicBezTo>
                  <a:cubicBezTo>
                    <a:pt x="93308" y="111000"/>
                    <a:pt x="93308" y="111000"/>
                    <a:pt x="93308" y="111000"/>
                  </a:cubicBezTo>
                  <a:cubicBezTo>
                    <a:pt x="88014" y="37500"/>
                    <a:pt x="88014" y="37500"/>
                    <a:pt x="88014" y="37500"/>
                  </a:cubicBezTo>
                  <a:cubicBezTo>
                    <a:pt x="87794" y="35625"/>
                    <a:pt x="86911" y="34500"/>
                    <a:pt x="85808" y="34500"/>
                  </a:cubicBezTo>
                  <a:cubicBezTo>
                    <a:pt x="84485" y="34875"/>
                    <a:pt x="83823" y="36750"/>
                    <a:pt x="83823" y="38625"/>
                  </a:cubicBezTo>
                  <a:cubicBezTo>
                    <a:pt x="89338" y="111750"/>
                    <a:pt x="89338" y="111750"/>
                    <a:pt x="89338" y="111750"/>
                  </a:cubicBezTo>
                  <a:cubicBezTo>
                    <a:pt x="61985" y="99375"/>
                    <a:pt x="61985" y="99375"/>
                    <a:pt x="61985" y="99375"/>
                  </a:cubicBezTo>
                  <a:cubicBezTo>
                    <a:pt x="61985" y="86625"/>
                    <a:pt x="61985" y="86625"/>
                    <a:pt x="61985" y="86625"/>
                  </a:cubicBezTo>
                  <a:cubicBezTo>
                    <a:pt x="61985" y="84750"/>
                    <a:pt x="61102" y="83250"/>
                    <a:pt x="60000" y="83250"/>
                  </a:cubicBezTo>
                  <a:cubicBezTo>
                    <a:pt x="58897" y="83250"/>
                    <a:pt x="57794" y="84750"/>
                    <a:pt x="57794" y="86625"/>
                  </a:cubicBezTo>
                  <a:cubicBezTo>
                    <a:pt x="57794" y="99375"/>
                    <a:pt x="57794" y="99375"/>
                    <a:pt x="57794" y="99375"/>
                  </a:cubicBezTo>
                  <a:cubicBezTo>
                    <a:pt x="30661" y="111750"/>
                    <a:pt x="30661" y="111750"/>
                    <a:pt x="30661" y="111750"/>
                  </a:cubicBezTo>
                  <a:cubicBezTo>
                    <a:pt x="35955" y="38625"/>
                    <a:pt x="35955" y="38625"/>
                    <a:pt x="35955" y="38625"/>
                  </a:cubicBezTo>
                  <a:cubicBezTo>
                    <a:pt x="36176" y="36750"/>
                    <a:pt x="35294" y="34875"/>
                    <a:pt x="34191" y="34500"/>
                  </a:cubicBezTo>
                  <a:cubicBezTo>
                    <a:pt x="33088" y="34500"/>
                    <a:pt x="31985" y="35625"/>
                    <a:pt x="31985" y="37500"/>
                  </a:cubicBezTo>
                  <a:cubicBezTo>
                    <a:pt x="26470" y="111000"/>
                    <a:pt x="26470" y="111000"/>
                    <a:pt x="26470" y="111000"/>
                  </a:cubicBezTo>
                  <a:cubicBezTo>
                    <a:pt x="4632" y="88125"/>
                    <a:pt x="4632" y="88125"/>
                    <a:pt x="4632" y="88125"/>
                  </a:cubicBezTo>
                  <a:cubicBezTo>
                    <a:pt x="17867" y="9000"/>
                    <a:pt x="17867" y="9000"/>
                    <a:pt x="17867" y="9000"/>
                  </a:cubicBezTo>
                  <a:cubicBezTo>
                    <a:pt x="30000" y="20250"/>
                    <a:pt x="30000" y="20250"/>
                    <a:pt x="30000" y="20250"/>
                  </a:cubicBezTo>
                  <a:cubicBezTo>
                    <a:pt x="30882" y="21375"/>
                    <a:pt x="32205" y="20625"/>
                    <a:pt x="32647" y="19125"/>
                  </a:cubicBezTo>
                  <a:cubicBezTo>
                    <a:pt x="33308" y="17250"/>
                    <a:pt x="32867" y="15375"/>
                    <a:pt x="31985" y="14250"/>
                  </a:cubicBezTo>
                  <a:cubicBezTo>
                    <a:pt x="17647" y="750"/>
                    <a:pt x="17647" y="750"/>
                    <a:pt x="17647" y="750"/>
                  </a:cubicBezTo>
                  <a:cubicBezTo>
                    <a:pt x="16985" y="0"/>
                    <a:pt x="16323" y="0"/>
                    <a:pt x="15882" y="375"/>
                  </a:cubicBezTo>
                  <a:cubicBezTo>
                    <a:pt x="15220" y="750"/>
                    <a:pt x="14779" y="1500"/>
                    <a:pt x="14558" y="2625"/>
                  </a:cubicBezTo>
                  <a:cubicBezTo>
                    <a:pt x="220" y="88500"/>
                    <a:pt x="220" y="88500"/>
                    <a:pt x="220" y="88500"/>
                  </a:cubicBezTo>
                  <a:cubicBezTo>
                    <a:pt x="0" y="90375"/>
                    <a:pt x="220" y="91875"/>
                    <a:pt x="1102" y="92625"/>
                  </a:cubicBezTo>
                  <a:cubicBezTo>
                    <a:pt x="27132" y="119625"/>
                    <a:pt x="27132" y="119625"/>
                    <a:pt x="27132" y="119625"/>
                  </a:cubicBezTo>
                  <a:cubicBezTo>
                    <a:pt x="27132" y="119625"/>
                    <a:pt x="27132" y="119625"/>
                    <a:pt x="27132" y="119625"/>
                  </a:cubicBezTo>
                  <a:cubicBezTo>
                    <a:pt x="27132" y="119625"/>
                    <a:pt x="27132" y="119625"/>
                    <a:pt x="27132" y="119625"/>
                  </a:cubicBezTo>
                  <a:cubicBezTo>
                    <a:pt x="27352" y="119625"/>
                    <a:pt x="27352" y="120000"/>
                    <a:pt x="27352" y="120000"/>
                  </a:cubicBezTo>
                  <a:cubicBezTo>
                    <a:pt x="27352" y="120000"/>
                    <a:pt x="27573" y="120000"/>
                    <a:pt x="27573" y="120000"/>
                  </a:cubicBezTo>
                  <a:cubicBezTo>
                    <a:pt x="27573" y="120000"/>
                    <a:pt x="27573" y="120000"/>
                    <a:pt x="27794" y="120000"/>
                  </a:cubicBezTo>
                  <a:cubicBezTo>
                    <a:pt x="27794" y="120000"/>
                    <a:pt x="27794" y="120000"/>
                    <a:pt x="27794" y="120000"/>
                  </a:cubicBezTo>
                  <a:cubicBezTo>
                    <a:pt x="28014" y="120000"/>
                    <a:pt x="28014" y="120000"/>
                    <a:pt x="28235" y="120000"/>
                  </a:cubicBezTo>
                  <a:cubicBezTo>
                    <a:pt x="28235" y="120000"/>
                    <a:pt x="28235" y="120000"/>
                    <a:pt x="28235" y="120000"/>
                  </a:cubicBezTo>
                  <a:cubicBezTo>
                    <a:pt x="28235" y="120000"/>
                    <a:pt x="28455" y="120000"/>
                    <a:pt x="28676" y="120000"/>
                  </a:cubicBezTo>
                  <a:cubicBezTo>
                    <a:pt x="28676" y="120000"/>
                    <a:pt x="28676" y="120000"/>
                    <a:pt x="28676" y="120000"/>
                  </a:cubicBezTo>
                  <a:cubicBezTo>
                    <a:pt x="28676" y="120000"/>
                    <a:pt x="28676" y="120000"/>
                    <a:pt x="28676" y="120000"/>
                  </a:cubicBezTo>
                  <a:cubicBezTo>
                    <a:pt x="60000" y="105375"/>
                    <a:pt x="60000" y="105375"/>
                    <a:pt x="60000" y="105375"/>
                  </a:cubicBezTo>
                  <a:cubicBezTo>
                    <a:pt x="91102" y="120000"/>
                    <a:pt x="91102" y="120000"/>
                    <a:pt x="91102" y="120000"/>
                  </a:cubicBezTo>
                  <a:cubicBezTo>
                    <a:pt x="91323" y="120000"/>
                    <a:pt x="91323" y="120000"/>
                    <a:pt x="91323" y="120000"/>
                  </a:cubicBezTo>
                  <a:cubicBezTo>
                    <a:pt x="91323" y="120000"/>
                    <a:pt x="91323" y="120000"/>
                    <a:pt x="91323" y="120000"/>
                  </a:cubicBezTo>
                  <a:cubicBezTo>
                    <a:pt x="91323" y="120000"/>
                    <a:pt x="91544" y="120000"/>
                    <a:pt x="91764" y="120000"/>
                  </a:cubicBezTo>
                  <a:cubicBezTo>
                    <a:pt x="91764" y="120000"/>
                    <a:pt x="91764" y="120000"/>
                    <a:pt x="91764" y="120000"/>
                  </a:cubicBezTo>
                  <a:cubicBezTo>
                    <a:pt x="91764" y="120000"/>
                    <a:pt x="91985" y="120000"/>
                    <a:pt x="91985" y="120000"/>
                  </a:cubicBezTo>
                  <a:cubicBezTo>
                    <a:pt x="92205" y="120000"/>
                    <a:pt x="92205" y="120000"/>
                    <a:pt x="92205" y="120000"/>
                  </a:cubicBezTo>
                  <a:cubicBezTo>
                    <a:pt x="92205" y="120000"/>
                    <a:pt x="92426" y="120000"/>
                    <a:pt x="92426" y="120000"/>
                  </a:cubicBezTo>
                  <a:cubicBezTo>
                    <a:pt x="92426" y="120000"/>
                    <a:pt x="92426" y="120000"/>
                    <a:pt x="92426" y="120000"/>
                  </a:cubicBezTo>
                  <a:cubicBezTo>
                    <a:pt x="92647" y="120000"/>
                    <a:pt x="92647" y="119625"/>
                    <a:pt x="92647" y="119625"/>
                  </a:cubicBezTo>
                  <a:cubicBezTo>
                    <a:pt x="92867" y="119625"/>
                    <a:pt x="92867" y="119625"/>
                    <a:pt x="92867" y="119625"/>
                  </a:cubicBezTo>
                  <a:cubicBezTo>
                    <a:pt x="92867" y="119625"/>
                    <a:pt x="92867" y="119625"/>
                    <a:pt x="92867" y="119625"/>
                  </a:cubicBezTo>
                  <a:cubicBezTo>
                    <a:pt x="118897" y="92625"/>
                    <a:pt x="118897" y="92625"/>
                    <a:pt x="118897" y="92625"/>
                  </a:cubicBezTo>
                  <a:cubicBezTo>
                    <a:pt x="119558" y="91875"/>
                    <a:pt x="120000" y="90375"/>
                    <a:pt x="119779" y="885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6429376" y="3040063"/>
              <a:ext cx="227013" cy="311149"/>
            </a:xfrm>
            <a:custGeom>
              <a:pathLst>
                <a:path extrusionOk="0" h="120000" w="120000">
                  <a:moveTo>
                    <a:pt x="56315" y="119233"/>
                  </a:moveTo>
                  <a:cubicBezTo>
                    <a:pt x="57368" y="119616"/>
                    <a:pt x="58947" y="120000"/>
                    <a:pt x="59999" y="120000"/>
                  </a:cubicBezTo>
                  <a:cubicBezTo>
                    <a:pt x="61052" y="120000"/>
                    <a:pt x="62105" y="119616"/>
                    <a:pt x="63157" y="119233"/>
                  </a:cubicBezTo>
                  <a:cubicBezTo>
                    <a:pt x="65789" y="117699"/>
                    <a:pt x="119999" y="81277"/>
                    <a:pt x="119999" y="43706"/>
                  </a:cubicBezTo>
                  <a:cubicBezTo>
                    <a:pt x="119999" y="19169"/>
                    <a:pt x="93684" y="0"/>
                    <a:pt x="59999" y="0"/>
                  </a:cubicBezTo>
                  <a:cubicBezTo>
                    <a:pt x="26315" y="0"/>
                    <a:pt x="0" y="19169"/>
                    <a:pt x="0" y="43706"/>
                  </a:cubicBezTo>
                  <a:cubicBezTo>
                    <a:pt x="0" y="80511"/>
                    <a:pt x="54210" y="117699"/>
                    <a:pt x="56315" y="119233"/>
                  </a:cubicBezTo>
                  <a:close/>
                  <a:moveTo>
                    <a:pt x="59999" y="6900"/>
                  </a:moveTo>
                  <a:cubicBezTo>
                    <a:pt x="88421" y="6900"/>
                    <a:pt x="109999" y="22619"/>
                    <a:pt x="109999" y="43706"/>
                  </a:cubicBezTo>
                  <a:cubicBezTo>
                    <a:pt x="109999" y="72843"/>
                    <a:pt x="71578" y="103130"/>
                    <a:pt x="59999" y="111565"/>
                  </a:cubicBezTo>
                  <a:cubicBezTo>
                    <a:pt x="48421" y="102747"/>
                    <a:pt x="9473" y="72460"/>
                    <a:pt x="9473" y="43706"/>
                  </a:cubicBezTo>
                  <a:cubicBezTo>
                    <a:pt x="9473" y="22619"/>
                    <a:pt x="31052" y="6900"/>
                    <a:pt x="59999" y="69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480176" y="3090863"/>
              <a:ext cx="123824" cy="123824"/>
            </a:xfrm>
            <a:custGeom>
              <a:pathLst>
                <a:path extrusionOk="0" h="120000" w="120000">
                  <a:moveTo>
                    <a:pt x="120000" y="60000"/>
                  </a:moveTo>
                  <a:cubicBezTo>
                    <a:pt x="120000" y="27096"/>
                    <a:pt x="92903" y="0"/>
                    <a:pt x="60000" y="0"/>
                  </a:cubicBezTo>
                  <a:cubicBezTo>
                    <a:pt x="27096" y="0"/>
                    <a:pt x="0" y="27096"/>
                    <a:pt x="0" y="60000"/>
                  </a:cubicBezTo>
                  <a:cubicBezTo>
                    <a:pt x="0" y="92903"/>
                    <a:pt x="27096" y="120000"/>
                    <a:pt x="60000" y="120000"/>
                  </a:cubicBezTo>
                  <a:cubicBezTo>
                    <a:pt x="92903" y="120000"/>
                    <a:pt x="120000" y="92903"/>
                    <a:pt x="120000" y="60000"/>
                  </a:cubicBezTo>
                  <a:close/>
                  <a:moveTo>
                    <a:pt x="60000" y="101612"/>
                  </a:moveTo>
                  <a:cubicBezTo>
                    <a:pt x="36774" y="101612"/>
                    <a:pt x="18387" y="83225"/>
                    <a:pt x="18387" y="60000"/>
                  </a:cubicBezTo>
                  <a:cubicBezTo>
                    <a:pt x="18387" y="36774"/>
                    <a:pt x="36774" y="18387"/>
                    <a:pt x="60000" y="18387"/>
                  </a:cubicBezTo>
                  <a:cubicBezTo>
                    <a:pt x="83225" y="18387"/>
                    <a:pt x="101612" y="36774"/>
                    <a:pt x="101612" y="60000"/>
                  </a:cubicBezTo>
                  <a:cubicBezTo>
                    <a:pt x="101612" y="83225"/>
                    <a:pt x="83225" y="101612"/>
                    <a:pt x="60000" y="10161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Shape 219"/>
          <p:cNvGrpSpPr/>
          <p:nvPr/>
        </p:nvGrpSpPr>
        <p:grpSpPr>
          <a:xfrm>
            <a:off x="7888289" y="3038475"/>
            <a:ext cx="554037" cy="423862"/>
            <a:chOff x="7888289" y="3038475"/>
            <a:chExt cx="554037" cy="423862"/>
          </a:xfrm>
        </p:grpSpPr>
        <p:sp>
          <p:nvSpPr>
            <p:cNvPr id="220" name="Shape 220"/>
            <p:cNvSpPr/>
            <p:nvPr/>
          </p:nvSpPr>
          <p:spPr>
            <a:xfrm>
              <a:off x="7915275" y="3222625"/>
              <a:ext cx="501650" cy="239712"/>
            </a:xfrm>
            <a:custGeom>
              <a:pathLst>
                <a:path extrusionOk="0" h="120000" w="120000">
                  <a:moveTo>
                    <a:pt x="117619" y="0"/>
                  </a:moveTo>
                  <a:cubicBezTo>
                    <a:pt x="2380" y="0"/>
                    <a:pt x="2380" y="0"/>
                    <a:pt x="2380" y="0"/>
                  </a:cubicBezTo>
                  <a:cubicBezTo>
                    <a:pt x="1666" y="0"/>
                    <a:pt x="952" y="497"/>
                    <a:pt x="476" y="1991"/>
                  </a:cubicBezTo>
                  <a:cubicBezTo>
                    <a:pt x="238" y="2987"/>
                    <a:pt x="0" y="4481"/>
                    <a:pt x="238" y="5975"/>
                  </a:cubicBezTo>
                  <a:cubicBezTo>
                    <a:pt x="12619" y="110041"/>
                    <a:pt x="12619" y="110041"/>
                    <a:pt x="12619" y="110041"/>
                  </a:cubicBezTo>
                  <a:cubicBezTo>
                    <a:pt x="12619" y="110041"/>
                    <a:pt x="12619" y="110041"/>
                    <a:pt x="12619" y="110539"/>
                  </a:cubicBezTo>
                  <a:cubicBezTo>
                    <a:pt x="13571" y="117012"/>
                    <a:pt x="15238" y="120000"/>
                    <a:pt x="17857" y="120000"/>
                  </a:cubicBezTo>
                  <a:cubicBezTo>
                    <a:pt x="102142" y="120000"/>
                    <a:pt x="102142" y="120000"/>
                    <a:pt x="102142" y="120000"/>
                  </a:cubicBezTo>
                  <a:cubicBezTo>
                    <a:pt x="104761" y="120000"/>
                    <a:pt x="106428" y="117012"/>
                    <a:pt x="107380" y="110539"/>
                  </a:cubicBezTo>
                  <a:cubicBezTo>
                    <a:pt x="107380" y="110041"/>
                    <a:pt x="107380" y="110041"/>
                    <a:pt x="107380" y="110041"/>
                  </a:cubicBezTo>
                  <a:cubicBezTo>
                    <a:pt x="120000" y="5975"/>
                    <a:pt x="120000" y="5975"/>
                    <a:pt x="120000" y="5975"/>
                  </a:cubicBezTo>
                  <a:cubicBezTo>
                    <a:pt x="120000" y="4481"/>
                    <a:pt x="120000" y="2987"/>
                    <a:pt x="119523" y="1991"/>
                  </a:cubicBezTo>
                  <a:cubicBezTo>
                    <a:pt x="119047" y="497"/>
                    <a:pt x="118333" y="0"/>
                    <a:pt x="117619" y="0"/>
                  </a:cubicBezTo>
                  <a:close/>
                  <a:moveTo>
                    <a:pt x="103095" y="108049"/>
                  </a:moveTo>
                  <a:cubicBezTo>
                    <a:pt x="102619" y="111037"/>
                    <a:pt x="102380" y="111037"/>
                    <a:pt x="102142" y="111037"/>
                  </a:cubicBezTo>
                  <a:cubicBezTo>
                    <a:pt x="17857" y="111037"/>
                    <a:pt x="17857" y="111037"/>
                    <a:pt x="17857" y="111037"/>
                  </a:cubicBezTo>
                  <a:cubicBezTo>
                    <a:pt x="17619" y="111037"/>
                    <a:pt x="17380" y="111037"/>
                    <a:pt x="16904" y="108049"/>
                  </a:cubicBezTo>
                  <a:cubicBezTo>
                    <a:pt x="5238" y="9460"/>
                    <a:pt x="5238" y="9460"/>
                    <a:pt x="5238" y="9460"/>
                  </a:cubicBezTo>
                  <a:cubicBezTo>
                    <a:pt x="114761" y="9460"/>
                    <a:pt x="114761" y="9460"/>
                    <a:pt x="114761" y="9460"/>
                  </a:cubicBezTo>
                  <a:lnTo>
                    <a:pt x="103095" y="10804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8123239" y="3273425"/>
              <a:ext cx="19049" cy="136524"/>
            </a:xfrm>
            <a:custGeom>
              <a:pathLst>
                <a:path extrusionOk="0" h="120000" w="120000">
                  <a:moveTo>
                    <a:pt x="56842" y="120000"/>
                  </a:moveTo>
                  <a:cubicBezTo>
                    <a:pt x="88421" y="120000"/>
                    <a:pt x="120000" y="116496"/>
                    <a:pt x="120000" y="112116"/>
                  </a:cubicBezTo>
                  <a:cubicBezTo>
                    <a:pt x="120000" y="8759"/>
                    <a:pt x="120000" y="8759"/>
                    <a:pt x="120000" y="8759"/>
                  </a:cubicBezTo>
                  <a:cubicBezTo>
                    <a:pt x="120000" y="4379"/>
                    <a:pt x="88421" y="0"/>
                    <a:pt x="56842" y="0"/>
                  </a:cubicBezTo>
                  <a:cubicBezTo>
                    <a:pt x="25263" y="0"/>
                    <a:pt x="0" y="4379"/>
                    <a:pt x="0" y="8759"/>
                  </a:cubicBezTo>
                  <a:cubicBezTo>
                    <a:pt x="0" y="112116"/>
                    <a:pt x="0" y="112116"/>
                    <a:pt x="0" y="112116"/>
                  </a:cubicBezTo>
                  <a:cubicBezTo>
                    <a:pt x="0" y="116496"/>
                    <a:pt x="25263" y="120000"/>
                    <a:pt x="56842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8020050" y="3273425"/>
              <a:ext cx="31750" cy="136524"/>
            </a:xfrm>
            <a:custGeom>
              <a:pathLst>
                <a:path extrusionOk="0" h="120000" w="120000">
                  <a:moveTo>
                    <a:pt x="48750" y="112992"/>
                  </a:moveTo>
                  <a:cubicBezTo>
                    <a:pt x="52500" y="117372"/>
                    <a:pt x="67500" y="120000"/>
                    <a:pt x="86250" y="120000"/>
                  </a:cubicBezTo>
                  <a:cubicBezTo>
                    <a:pt x="86250" y="120000"/>
                    <a:pt x="86250" y="120000"/>
                    <a:pt x="90000" y="120000"/>
                  </a:cubicBezTo>
                  <a:cubicBezTo>
                    <a:pt x="108750" y="119124"/>
                    <a:pt x="120000" y="115620"/>
                    <a:pt x="120000" y="111240"/>
                  </a:cubicBezTo>
                  <a:cubicBezTo>
                    <a:pt x="71250" y="7883"/>
                    <a:pt x="71250" y="7883"/>
                    <a:pt x="71250" y="7883"/>
                  </a:cubicBezTo>
                  <a:cubicBezTo>
                    <a:pt x="67500" y="3503"/>
                    <a:pt x="52500" y="0"/>
                    <a:pt x="30000" y="0"/>
                  </a:cubicBezTo>
                  <a:cubicBezTo>
                    <a:pt x="11250" y="875"/>
                    <a:pt x="0" y="5255"/>
                    <a:pt x="0" y="9635"/>
                  </a:cubicBezTo>
                  <a:lnTo>
                    <a:pt x="48750" y="11299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8202614" y="3273425"/>
              <a:ext cx="17462" cy="136524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3333" y="120000"/>
                    <a:pt x="120000" y="116496"/>
                    <a:pt x="120000" y="112116"/>
                  </a:cubicBezTo>
                  <a:cubicBezTo>
                    <a:pt x="120000" y="8759"/>
                    <a:pt x="120000" y="8759"/>
                    <a:pt x="120000" y="8759"/>
                  </a:cubicBezTo>
                  <a:cubicBezTo>
                    <a:pt x="120000" y="4379"/>
                    <a:pt x="93333" y="0"/>
                    <a:pt x="60000" y="0"/>
                  </a:cubicBezTo>
                  <a:cubicBezTo>
                    <a:pt x="26666" y="0"/>
                    <a:pt x="0" y="4379"/>
                    <a:pt x="0" y="8759"/>
                  </a:cubicBezTo>
                  <a:cubicBezTo>
                    <a:pt x="0" y="112116"/>
                    <a:pt x="0" y="112116"/>
                    <a:pt x="0" y="112116"/>
                  </a:cubicBezTo>
                  <a:cubicBezTo>
                    <a:pt x="0" y="116496"/>
                    <a:pt x="26666" y="120000"/>
                    <a:pt x="60000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8280400" y="3273425"/>
              <a:ext cx="31750" cy="136524"/>
            </a:xfrm>
            <a:custGeom>
              <a:pathLst>
                <a:path extrusionOk="0" h="120000" w="120000">
                  <a:moveTo>
                    <a:pt x="30000" y="120000"/>
                  </a:moveTo>
                  <a:cubicBezTo>
                    <a:pt x="33750" y="120000"/>
                    <a:pt x="33750" y="120000"/>
                    <a:pt x="37500" y="120000"/>
                  </a:cubicBezTo>
                  <a:cubicBezTo>
                    <a:pt x="52500" y="120000"/>
                    <a:pt x="67500" y="117372"/>
                    <a:pt x="71250" y="112992"/>
                  </a:cubicBezTo>
                  <a:cubicBezTo>
                    <a:pt x="120000" y="9635"/>
                    <a:pt x="120000" y="9635"/>
                    <a:pt x="120000" y="9635"/>
                  </a:cubicBezTo>
                  <a:cubicBezTo>
                    <a:pt x="120000" y="5255"/>
                    <a:pt x="108750" y="875"/>
                    <a:pt x="90000" y="0"/>
                  </a:cubicBezTo>
                  <a:cubicBezTo>
                    <a:pt x="71250" y="0"/>
                    <a:pt x="52500" y="3503"/>
                    <a:pt x="48750" y="7883"/>
                  </a:cubicBezTo>
                  <a:cubicBezTo>
                    <a:pt x="0" y="111240"/>
                    <a:pt x="0" y="111240"/>
                    <a:pt x="0" y="111240"/>
                  </a:cubicBezTo>
                  <a:cubicBezTo>
                    <a:pt x="0" y="115620"/>
                    <a:pt x="11250" y="119124"/>
                    <a:pt x="30000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8207375" y="3038475"/>
              <a:ext cx="144462" cy="161925"/>
            </a:xfrm>
            <a:custGeom>
              <a:pathLst>
                <a:path extrusionOk="0" h="120000" w="120000">
                  <a:moveTo>
                    <a:pt x="105931" y="117804"/>
                  </a:moveTo>
                  <a:cubicBezTo>
                    <a:pt x="107586" y="119268"/>
                    <a:pt x="109241" y="120000"/>
                    <a:pt x="111724" y="120000"/>
                  </a:cubicBezTo>
                  <a:cubicBezTo>
                    <a:pt x="113379" y="120000"/>
                    <a:pt x="115034" y="120000"/>
                    <a:pt x="116689" y="118536"/>
                  </a:cubicBezTo>
                  <a:cubicBezTo>
                    <a:pt x="120000" y="116341"/>
                    <a:pt x="120000" y="111951"/>
                    <a:pt x="117517" y="109024"/>
                  </a:cubicBezTo>
                  <a:cubicBezTo>
                    <a:pt x="14896" y="3658"/>
                    <a:pt x="14896" y="3658"/>
                    <a:pt x="14896" y="3658"/>
                  </a:cubicBezTo>
                  <a:cubicBezTo>
                    <a:pt x="11586" y="731"/>
                    <a:pt x="6620" y="0"/>
                    <a:pt x="3310" y="2926"/>
                  </a:cubicBezTo>
                  <a:cubicBezTo>
                    <a:pt x="0" y="5121"/>
                    <a:pt x="0" y="9512"/>
                    <a:pt x="2482" y="12439"/>
                  </a:cubicBezTo>
                  <a:lnTo>
                    <a:pt x="105931" y="11780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7993064" y="3038475"/>
              <a:ext cx="138112" cy="161925"/>
            </a:xfrm>
            <a:custGeom>
              <a:pathLst>
                <a:path extrusionOk="0" h="120000" w="120000">
                  <a:moveTo>
                    <a:pt x="8633" y="120000"/>
                  </a:moveTo>
                  <a:cubicBezTo>
                    <a:pt x="11223" y="120000"/>
                    <a:pt x="13812" y="119268"/>
                    <a:pt x="15539" y="117804"/>
                  </a:cubicBezTo>
                  <a:cubicBezTo>
                    <a:pt x="116546" y="12439"/>
                    <a:pt x="116546" y="12439"/>
                    <a:pt x="116546" y="12439"/>
                  </a:cubicBezTo>
                  <a:cubicBezTo>
                    <a:pt x="120000" y="9512"/>
                    <a:pt x="119136" y="5121"/>
                    <a:pt x="115683" y="2926"/>
                  </a:cubicBezTo>
                  <a:cubicBezTo>
                    <a:pt x="112230" y="0"/>
                    <a:pt x="107050" y="731"/>
                    <a:pt x="104460" y="3658"/>
                  </a:cubicBezTo>
                  <a:cubicBezTo>
                    <a:pt x="2589" y="109024"/>
                    <a:pt x="2589" y="109024"/>
                    <a:pt x="2589" y="109024"/>
                  </a:cubicBezTo>
                  <a:cubicBezTo>
                    <a:pt x="0" y="111951"/>
                    <a:pt x="0" y="116341"/>
                    <a:pt x="3453" y="118536"/>
                  </a:cubicBezTo>
                  <a:cubicBezTo>
                    <a:pt x="5179" y="120000"/>
                    <a:pt x="6906" y="120000"/>
                    <a:pt x="8633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8370889" y="3170238"/>
              <a:ext cx="71437" cy="17462"/>
            </a:xfrm>
            <a:custGeom>
              <a:pathLst>
                <a:path extrusionOk="0" h="120000" w="120000">
                  <a:moveTo>
                    <a:pt x="104788" y="0"/>
                  </a:moveTo>
                  <a:cubicBezTo>
                    <a:pt x="15211" y="0"/>
                    <a:pt x="15211" y="0"/>
                    <a:pt x="15211" y="0"/>
                  </a:cubicBezTo>
                  <a:cubicBezTo>
                    <a:pt x="6760" y="0"/>
                    <a:pt x="0" y="26666"/>
                    <a:pt x="0" y="60000"/>
                  </a:cubicBezTo>
                  <a:cubicBezTo>
                    <a:pt x="0" y="93333"/>
                    <a:pt x="6760" y="120000"/>
                    <a:pt x="15211" y="120000"/>
                  </a:cubicBezTo>
                  <a:cubicBezTo>
                    <a:pt x="104788" y="120000"/>
                    <a:pt x="104788" y="120000"/>
                    <a:pt x="104788" y="120000"/>
                  </a:cubicBezTo>
                  <a:cubicBezTo>
                    <a:pt x="113239" y="120000"/>
                    <a:pt x="120000" y="93333"/>
                    <a:pt x="120000" y="60000"/>
                  </a:cubicBezTo>
                  <a:cubicBezTo>
                    <a:pt x="120000" y="26666"/>
                    <a:pt x="113239" y="0"/>
                    <a:pt x="104788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8058150" y="3170238"/>
              <a:ext cx="228600" cy="17462"/>
            </a:xfrm>
            <a:custGeom>
              <a:pathLst>
                <a:path extrusionOk="0" h="120000" w="120000">
                  <a:moveTo>
                    <a:pt x="5240" y="0"/>
                  </a:moveTo>
                  <a:cubicBezTo>
                    <a:pt x="2620" y="0"/>
                    <a:pt x="0" y="26666"/>
                    <a:pt x="0" y="60000"/>
                  </a:cubicBezTo>
                  <a:cubicBezTo>
                    <a:pt x="0" y="93333"/>
                    <a:pt x="2620" y="120000"/>
                    <a:pt x="5240" y="120000"/>
                  </a:cubicBezTo>
                  <a:cubicBezTo>
                    <a:pt x="114759" y="120000"/>
                    <a:pt x="114759" y="120000"/>
                    <a:pt x="114759" y="120000"/>
                  </a:cubicBezTo>
                  <a:cubicBezTo>
                    <a:pt x="117903" y="120000"/>
                    <a:pt x="119999" y="93333"/>
                    <a:pt x="119999" y="60000"/>
                  </a:cubicBezTo>
                  <a:cubicBezTo>
                    <a:pt x="119999" y="26666"/>
                    <a:pt x="117903" y="0"/>
                    <a:pt x="114759" y="0"/>
                  </a:cubicBezTo>
                  <a:lnTo>
                    <a:pt x="524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7888289" y="3170238"/>
              <a:ext cx="84138" cy="17462"/>
            </a:xfrm>
            <a:custGeom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114285" y="0"/>
                    <a:pt x="107142" y="0"/>
                  </a:cubicBezTo>
                  <a:cubicBezTo>
                    <a:pt x="12857" y="0"/>
                    <a:pt x="12857" y="0"/>
                    <a:pt x="12857" y="0"/>
                  </a:cubicBezTo>
                  <a:cubicBezTo>
                    <a:pt x="5714" y="0"/>
                    <a:pt x="0" y="26666"/>
                    <a:pt x="0" y="60000"/>
                  </a:cubicBezTo>
                  <a:cubicBezTo>
                    <a:pt x="0" y="93333"/>
                    <a:pt x="5714" y="120000"/>
                    <a:pt x="12857" y="120000"/>
                  </a:cubicBezTo>
                  <a:cubicBezTo>
                    <a:pt x="107142" y="120000"/>
                    <a:pt x="107142" y="120000"/>
                    <a:pt x="107142" y="120000"/>
                  </a:cubicBezTo>
                  <a:cubicBezTo>
                    <a:pt x="114285" y="120000"/>
                    <a:pt x="120000" y="93333"/>
                    <a:pt x="120000" y="6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Shape 230"/>
          <p:cNvGrpSpPr/>
          <p:nvPr/>
        </p:nvGrpSpPr>
        <p:grpSpPr>
          <a:xfrm>
            <a:off x="6337301" y="2360613"/>
            <a:ext cx="422275" cy="423863"/>
            <a:chOff x="6337301" y="2360613"/>
            <a:chExt cx="422275" cy="423863"/>
          </a:xfrm>
        </p:grpSpPr>
        <p:sp>
          <p:nvSpPr>
            <p:cNvPr id="231" name="Shape 231"/>
            <p:cNvSpPr/>
            <p:nvPr/>
          </p:nvSpPr>
          <p:spPr>
            <a:xfrm>
              <a:off x="6337301" y="2360613"/>
              <a:ext cx="422275" cy="423863"/>
            </a:xfrm>
            <a:custGeom>
              <a:pathLst>
                <a:path extrusionOk="0" h="120000" w="120000">
                  <a:moveTo>
                    <a:pt x="113505" y="0"/>
                  </a:moveTo>
                  <a:cubicBezTo>
                    <a:pt x="6211" y="0"/>
                    <a:pt x="6211" y="0"/>
                    <a:pt x="6211" y="0"/>
                  </a:cubicBezTo>
                  <a:cubicBezTo>
                    <a:pt x="2823" y="0"/>
                    <a:pt x="0" y="2823"/>
                    <a:pt x="0" y="6494"/>
                  </a:cubicBezTo>
                  <a:cubicBezTo>
                    <a:pt x="0" y="39811"/>
                    <a:pt x="0" y="39811"/>
                    <a:pt x="0" y="39811"/>
                  </a:cubicBezTo>
                  <a:cubicBezTo>
                    <a:pt x="0" y="41223"/>
                    <a:pt x="1129" y="42352"/>
                    <a:pt x="2541" y="42352"/>
                  </a:cubicBezTo>
                  <a:cubicBezTo>
                    <a:pt x="3952" y="42352"/>
                    <a:pt x="5364" y="41223"/>
                    <a:pt x="5364" y="39811"/>
                  </a:cubicBezTo>
                  <a:cubicBezTo>
                    <a:pt x="5364" y="6494"/>
                    <a:pt x="5364" y="6494"/>
                    <a:pt x="5364" y="6494"/>
                  </a:cubicBezTo>
                  <a:cubicBezTo>
                    <a:pt x="5364" y="5929"/>
                    <a:pt x="5647" y="5364"/>
                    <a:pt x="6211" y="5364"/>
                  </a:cubicBezTo>
                  <a:cubicBezTo>
                    <a:pt x="113505" y="5364"/>
                    <a:pt x="113505" y="5364"/>
                    <a:pt x="113505" y="5364"/>
                  </a:cubicBezTo>
                  <a:cubicBezTo>
                    <a:pt x="114070" y="5364"/>
                    <a:pt x="114635" y="5929"/>
                    <a:pt x="114635" y="6494"/>
                  </a:cubicBezTo>
                  <a:cubicBezTo>
                    <a:pt x="114635" y="113788"/>
                    <a:pt x="114635" y="113788"/>
                    <a:pt x="114635" y="113788"/>
                  </a:cubicBezTo>
                  <a:cubicBezTo>
                    <a:pt x="114635" y="114352"/>
                    <a:pt x="114070" y="114635"/>
                    <a:pt x="113505" y="114635"/>
                  </a:cubicBezTo>
                  <a:cubicBezTo>
                    <a:pt x="80188" y="114635"/>
                    <a:pt x="80188" y="114635"/>
                    <a:pt x="80188" y="114635"/>
                  </a:cubicBezTo>
                  <a:cubicBezTo>
                    <a:pt x="78776" y="114635"/>
                    <a:pt x="77647" y="116047"/>
                    <a:pt x="77647" y="117458"/>
                  </a:cubicBezTo>
                  <a:cubicBezTo>
                    <a:pt x="77647" y="118870"/>
                    <a:pt x="78776" y="120000"/>
                    <a:pt x="80188" y="120000"/>
                  </a:cubicBezTo>
                  <a:cubicBezTo>
                    <a:pt x="113505" y="120000"/>
                    <a:pt x="113505" y="120000"/>
                    <a:pt x="113505" y="120000"/>
                  </a:cubicBezTo>
                  <a:cubicBezTo>
                    <a:pt x="117176" y="120000"/>
                    <a:pt x="120000" y="117176"/>
                    <a:pt x="120000" y="113788"/>
                  </a:cubicBezTo>
                  <a:cubicBezTo>
                    <a:pt x="120000" y="6494"/>
                    <a:pt x="120000" y="6494"/>
                    <a:pt x="120000" y="6494"/>
                  </a:cubicBezTo>
                  <a:cubicBezTo>
                    <a:pt x="120000" y="2823"/>
                    <a:pt x="117176" y="0"/>
                    <a:pt x="11350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6337301" y="2425700"/>
              <a:ext cx="357188" cy="358775"/>
            </a:xfrm>
            <a:custGeom>
              <a:pathLst>
                <a:path extrusionOk="0" h="120000" w="120000">
                  <a:moveTo>
                    <a:pt x="113983" y="10696"/>
                  </a:moveTo>
                  <a:cubicBezTo>
                    <a:pt x="113983" y="38105"/>
                    <a:pt x="113983" y="38105"/>
                    <a:pt x="113983" y="38105"/>
                  </a:cubicBezTo>
                  <a:cubicBezTo>
                    <a:pt x="113983" y="39777"/>
                    <a:pt x="115320" y="41114"/>
                    <a:pt x="116991" y="41114"/>
                  </a:cubicBezTo>
                  <a:cubicBezTo>
                    <a:pt x="118662" y="41114"/>
                    <a:pt x="120000" y="39777"/>
                    <a:pt x="120000" y="38105"/>
                  </a:cubicBezTo>
                  <a:cubicBezTo>
                    <a:pt x="120000" y="3008"/>
                    <a:pt x="120000" y="3008"/>
                    <a:pt x="120000" y="3008"/>
                  </a:cubicBezTo>
                  <a:cubicBezTo>
                    <a:pt x="120000" y="1337"/>
                    <a:pt x="118662" y="0"/>
                    <a:pt x="116991" y="0"/>
                  </a:cubicBezTo>
                  <a:cubicBezTo>
                    <a:pt x="81894" y="0"/>
                    <a:pt x="81894" y="0"/>
                    <a:pt x="81894" y="0"/>
                  </a:cubicBezTo>
                  <a:cubicBezTo>
                    <a:pt x="80222" y="0"/>
                    <a:pt x="78885" y="1337"/>
                    <a:pt x="78885" y="3008"/>
                  </a:cubicBezTo>
                  <a:cubicBezTo>
                    <a:pt x="78885" y="4679"/>
                    <a:pt x="80222" y="6350"/>
                    <a:pt x="81894" y="6350"/>
                  </a:cubicBezTo>
                  <a:cubicBezTo>
                    <a:pt x="109303" y="6350"/>
                    <a:pt x="109303" y="6350"/>
                    <a:pt x="109303" y="6350"/>
                  </a:cubicBezTo>
                  <a:cubicBezTo>
                    <a:pt x="80557" y="35097"/>
                    <a:pt x="80557" y="35097"/>
                    <a:pt x="80557" y="35097"/>
                  </a:cubicBezTo>
                  <a:cubicBezTo>
                    <a:pt x="7353" y="35097"/>
                    <a:pt x="7353" y="35097"/>
                    <a:pt x="7353" y="35097"/>
                  </a:cubicBezTo>
                  <a:cubicBezTo>
                    <a:pt x="3342" y="35097"/>
                    <a:pt x="0" y="38440"/>
                    <a:pt x="0" y="42451"/>
                  </a:cubicBezTo>
                  <a:cubicBezTo>
                    <a:pt x="0" y="112646"/>
                    <a:pt x="0" y="112646"/>
                    <a:pt x="0" y="112646"/>
                  </a:cubicBezTo>
                  <a:cubicBezTo>
                    <a:pt x="0" y="116657"/>
                    <a:pt x="3342" y="120000"/>
                    <a:pt x="7353" y="120000"/>
                  </a:cubicBezTo>
                  <a:cubicBezTo>
                    <a:pt x="77548" y="120000"/>
                    <a:pt x="77548" y="120000"/>
                    <a:pt x="77548" y="120000"/>
                  </a:cubicBezTo>
                  <a:cubicBezTo>
                    <a:pt x="81559" y="120000"/>
                    <a:pt x="84902" y="116657"/>
                    <a:pt x="84902" y="112646"/>
                  </a:cubicBezTo>
                  <a:cubicBezTo>
                    <a:pt x="84902" y="39442"/>
                    <a:pt x="84902" y="39442"/>
                    <a:pt x="84902" y="39442"/>
                  </a:cubicBezTo>
                  <a:lnTo>
                    <a:pt x="113983" y="10696"/>
                  </a:lnTo>
                  <a:close/>
                  <a:moveTo>
                    <a:pt x="78885" y="112646"/>
                  </a:moveTo>
                  <a:cubicBezTo>
                    <a:pt x="78885" y="113314"/>
                    <a:pt x="78217" y="113649"/>
                    <a:pt x="77548" y="113649"/>
                  </a:cubicBezTo>
                  <a:cubicBezTo>
                    <a:pt x="7353" y="113649"/>
                    <a:pt x="7353" y="113649"/>
                    <a:pt x="7353" y="113649"/>
                  </a:cubicBezTo>
                  <a:cubicBezTo>
                    <a:pt x="6685" y="113649"/>
                    <a:pt x="6350" y="113314"/>
                    <a:pt x="6350" y="112646"/>
                  </a:cubicBezTo>
                  <a:cubicBezTo>
                    <a:pt x="6350" y="42451"/>
                    <a:pt x="6350" y="42451"/>
                    <a:pt x="6350" y="42451"/>
                  </a:cubicBezTo>
                  <a:cubicBezTo>
                    <a:pt x="6350" y="41782"/>
                    <a:pt x="6685" y="41114"/>
                    <a:pt x="7353" y="41114"/>
                  </a:cubicBezTo>
                  <a:cubicBezTo>
                    <a:pt x="78885" y="41114"/>
                    <a:pt x="78885" y="41114"/>
                    <a:pt x="78885" y="41114"/>
                  </a:cubicBezTo>
                  <a:lnTo>
                    <a:pt x="78885" y="11264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Shape 233"/>
          <p:cNvGrpSpPr/>
          <p:nvPr/>
        </p:nvGrpSpPr>
        <p:grpSpPr>
          <a:xfrm>
            <a:off x="3024189" y="3716337"/>
            <a:ext cx="555625" cy="425451"/>
            <a:chOff x="3024189" y="3716337"/>
            <a:chExt cx="555625" cy="425451"/>
          </a:xfrm>
        </p:grpSpPr>
        <p:sp>
          <p:nvSpPr>
            <p:cNvPr id="234" name="Shape 234"/>
            <p:cNvSpPr/>
            <p:nvPr/>
          </p:nvSpPr>
          <p:spPr>
            <a:xfrm>
              <a:off x="3024189" y="3797301"/>
              <a:ext cx="344487" cy="344487"/>
            </a:xfrm>
            <a:custGeom>
              <a:pathLst>
                <a:path extrusionOk="0" h="120000" w="120000">
                  <a:moveTo>
                    <a:pt x="114450" y="49595"/>
                  </a:moveTo>
                  <a:cubicBezTo>
                    <a:pt x="102658" y="46473"/>
                    <a:pt x="102658" y="46473"/>
                    <a:pt x="102658" y="46473"/>
                  </a:cubicBezTo>
                  <a:cubicBezTo>
                    <a:pt x="101965" y="46473"/>
                    <a:pt x="101271" y="45780"/>
                    <a:pt x="101271" y="45086"/>
                  </a:cubicBezTo>
                  <a:cubicBezTo>
                    <a:pt x="100924" y="45086"/>
                    <a:pt x="100924" y="45086"/>
                    <a:pt x="100924" y="45086"/>
                  </a:cubicBezTo>
                  <a:cubicBezTo>
                    <a:pt x="99537" y="41271"/>
                    <a:pt x="99537" y="41271"/>
                    <a:pt x="99537" y="41271"/>
                  </a:cubicBezTo>
                  <a:cubicBezTo>
                    <a:pt x="99537" y="41271"/>
                    <a:pt x="99537" y="41271"/>
                    <a:pt x="99537" y="41271"/>
                  </a:cubicBezTo>
                  <a:cubicBezTo>
                    <a:pt x="99190" y="40578"/>
                    <a:pt x="99190" y="39537"/>
                    <a:pt x="99537" y="39190"/>
                  </a:cubicBezTo>
                  <a:cubicBezTo>
                    <a:pt x="105780" y="28786"/>
                    <a:pt x="105780" y="28786"/>
                    <a:pt x="105780" y="28786"/>
                  </a:cubicBezTo>
                  <a:cubicBezTo>
                    <a:pt x="107514" y="26358"/>
                    <a:pt x="107167" y="22543"/>
                    <a:pt x="105086" y="20462"/>
                  </a:cubicBezTo>
                  <a:cubicBezTo>
                    <a:pt x="105086" y="20462"/>
                    <a:pt x="105086" y="20115"/>
                    <a:pt x="105086" y="20115"/>
                  </a:cubicBezTo>
                  <a:cubicBezTo>
                    <a:pt x="99537" y="14913"/>
                    <a:pt x="99537" y="14913"/>
                    <a:pt x="99537" y="14913"/>
                  </a:cubicBezTo>
                  <a:cubicBezTo>
                    <a:pt x="99537" y="14913"/>
                    <a:pt x="99537" y="14913"/>
                    <a:pt x="99537" y="14913"/>
                  </a:cubicBezTo>
                  <a:cubicBezTo>
                    <a:pt x="98150" y="13872"/>
                    <a:pt x="96416" y="13179"/>
                    <a:pt x="94682" y="13179"/>
                  </a:cubicBezTo>
                  <a:cubicBezTo>
                    <a:pt x="93294" y="13179"/>
                    <a:pt x="92254" y="13526"/>
                    <a:pt x="91213" y="14219"/>
                  </a:cubicBezTo>
                  <a:cubicBezTo>
                    <a:pt x="80809" y="20462"/>
                    <a:pt x="80809" y="20462"/>
                    <a:pt x="80809" y="20462"/>
                  </a:cubicBezTo>
                  <a:cubicBezTo>
                    <a:pt x="80462" y="20462"/>
                    <a:pt x="80115" y="20462"/>
                    <a:pt x="79421" y="20462"/>
                  </a:cubicBezTo>
                  <a:cubicBezTo>
                    <a:pt x="79075" y="20462"/>
                    <a:pt x="78728" y="20462"/>
                    <a:pt x="78728" y="20462"/>
                  </a:cubicBezTo>
                  <a:cubicBezTo>
                    <a:pt x="78728" y="20462"/>
                    <a:pt x="78728" y="20462"/>
                    <a:pt x="78381" y="20462"/>
                  </a:cubicBezTo>
                  <a:cubicBezTo>
                    <a:pt x="74913" y="18728"/>
                    <a:pt x="74913" y="18728"/>
                    <a:pt x="74913" y="18728"/>
                  </a:cubicBezTo>
                  <a:cubicBezTo>
                    <a:pt x="74913" y="18728"/>
                    <a:pt x="74566" y="18728"/>
                    <a:pt x="74566" y="18728"/>
                  </a:cubicBezTo>
                  <a:cubicBezTo>
                    <a:pt x="74219" y="18728"/>
                    <a:pt x="73526" y="17687"/>
                    <a:pt x="73179" y="17341"/>
                  </a:cubicBezTo>
                  <a:cubicBezTo>
                    <a:pt x="70404" y="5549"/>
                    <a:pt x="70404" y="5549"/>
                    <a:pt x="70404" y="5549"/>
                  </a:cubicBezTo>
                  <a:cubicBezTo>
                    <a:pt x="69710" y="2774"/>
                    <a:pt x="66936" y="346"/>
                    <a:pt x="64161" y="0"/>
                  </a:cubicBezTo>
                  <a:cubicBezTo>
                    <a:pt x="64161" y="0"/>
                    <a:pt x="62427" y="0"/>
                    <a:pt x="60000" y="0"/>
                  </a:cubicBezTo>
                  <a:cubicBezTo>
                    <a:pt x="57572" y="0"/>
                    <a:pt x="56184" y="0"/>
                    <a:pt x="55838" y="0"/>
                  </a:cubicBezTo>
                  <a:cubicBezTo>
                    <a:pt x="53063" y="346"/>
                    <a:pt x="50289" y="2774"/>
                    <a:pt x="49595" y="5549"/>
                  </a:cubicBezTo>
                  <a:cubicBezTo>
                    <a:pt x="46820" y="17341"/>
                    <a:pt x="46820" y="17341"/>
                    <a:pt x="46820" y="17341"/>
                  </a:cubicBezTo>
                  <a:cubicBezTo>
                    <a:pt x="46473" y="17687"/>
                    <a:pt x="45780" y="18728"/>
                    <a:pt x="45433" y="18728"/>
                  </a:cubicBezTo>
                  <a:cubicBezTo>
                    <a:pt x="45433" y="18728"/>
                    <a:pt x="45433" y="18728"/>
                    <a:pt x="45086" y="18728"/>
                  </a:cubicBezTo>
                  <a:cubicBezTo>
                    <a:pt x="41618" y="20462"/>
                    <a:pt x="41618" y="20462"/>
                    <a:pt x="41618" y="20462"/>
                  </a:cubicBezTo>
                  <a:cubicBezTo>
                    <a:pt x="41618" y="20462"/>
                    <a:pt x="41271" y="20462"/>
                    <a:pt x="41271" y="20462"/>
                  </a:cubicBezTo>
                  <a:cubicBezTo>
                    <a:pt x="41271" y="20462"/>
                    <a:pt x="40924" y="20462"/>
                    <a:pt x="40578" y="20462"/>
                  </a:cubicBezTo>
                  <a:cubicBezTo>
                    <a:pt x="39884" y="20462"/>
                    <a:pt x="39537" y="20462"/>
                    <a:pt x="39537" y="20462"/>
                  </a:cubicBezTo>
                  <a:cubicBezTo>
                    <a:pt x="29132" y="14219"/>
                    <a:pt x="29132" y="14219"/>
                    <a:pt x="29132" y="14219"/>
                  </a:cubicBezTo>
                  <a:cubicBezTo>
                    <a:pt x="28092" y="13526"/>
                    <a:pt x="26705" y="13179"/>
                    <a:pt x="25317" y="13179"/>
                  </a:cubicBezTo>
                  <a:cubicBezTo>
                    <a:pt x="23583" y="13179"/>
                    <a:pt x="21849" y="13872"/>
                    <a:pt x="20462" y="14913"/>
                  </a:cubicBezTo>
                  <a:cubicBezTo>
                    <a:pt x="20462" y="14913"/>
                    <a:pt x="20462" y="14913"/>
                    <a:pt x="20462" y="14913"/>
                  </a:cubicBezTo>
                  <a:cubicBezTo>
                    <a:pt x="15260" y="20115"/>
                    <a:pt x="15260" y="20115"/>
                    <a:pt x="15260" y="20115"/>
                  </a:cubicBezTo>
                  <a:cubicBezTo>
                    <a:pt x="14913" y="20115"/>
                    <a:pt x="14913" y="20462"/>
                    <a:pt x="14913" y="20462"/>
                  </a:cubicBezTo>
                  <a:cubicBezTo>
                    <a:pt x="12832" y="22543"/>
                    <a:pt x="12485" y="26358"/>
                    <a:pt x="14219" y="28786"/>
                  </a:cubicBezTo>
                  <a:cubicBezTo>
                    <a:pt x="20462" y="39190"/>
                    <a:pt x="20462" y="39190"/>
                    <a:pt x="20462" y="39190"/>
                  </a:cubicBezTo>
                  <a:cubicBezTo>
                    <a:pt x="20809" y="39537"/>
                    <a:pt x="20809" y="40578"/>
                    <a:pt x="20809" y="41271"/>
                  </a:cubicBezTo>
                  <a:cubicBezTo>
                    <a:pt x="20462" y="41271"/>
                    <a:pt x="20462" y="41271"/>
                    <a:pt x="20462" y="41271"/>
                  </a:cubicBezTo>
                  <a:cubicBezTo>
                    <a:pt x="19075" y="45086"/>
                    <a:pt x="19075" y="45086"/>
                    <a:pt x="19075" y="45086"/>
                  </a:cubicBezTo>
                  <a:cubicBezTo>
                    <a:pt x="19075" y="45086"/>
                    <a:pt x="19075" y="45086"/>
                    <a:pt x="19075" y="45086"/>
                  </a:cubicBezTo>
                  <a:cubicBezTo>
                    <a:pt x="18728" y="45780"/>
                    <a:pt x="18034" y="46473"/>
                    <a:pt x="17687" y="46473"/>
                  </a:cubicBezTo>
                  <a:cubicBezTo>
                    <a:pt x="5549" y="49595"/>
                    <a:pt x="5549" y="49595"/>
                    <a:pt x="5549" y="49595"/>
                  </a:cubicBezTo>
                  <a:cubicBezTo>
                    <a:pt x="2774" y="50289"/>
                    <a:pt x="346" y="52716"/>
                    <a:pt x="0" y="55838"/>
                  </a:cubicBezTo>
                  <a:cubicBezTo>
                    <a:pt x="0" y="55838"/>
                    <a:pt x="0" y="57572"/>
                    <a:pt x="0" y="60000"/>
                  </a:cubicBezTo>
                  <a:cubicBezTo>
                    <a:pt x="0" y="62080"/>
                    <a:pt x="0" y="63815"/>
                    <a:pt x="0" y="63815"/>
                  </a:cubicBezTo>
                  <a:cubicBezTo>
                    <a:pt x="346" y="66936"/>
                    <a:pt x="2774" y="69710"/>
                    <a:pt x="5549" y="70404"/>
                  </a:cubicBezTo>
                  <a:cubicBezTo>
                    <a:pt x="17341" y="73179"/>
                    <a:pt x="17341" y="73179"/>
                    <a:pt x="17341" y="73179"/>
                  </a:cubicBezTo>
                  <a:cubicBezTo>
                    <a:pt x="18034" y="73179"/>
                    <a:pt x="18728" y="74219"/>
                    <a:pt x="19075" y="74566"/>
                  </a:cubicBezTo>
                  <a:cubicBezTo>
                    <a:pt x="19075" y="74566"/>
                    <a:pt x="19075" y="74566"/>
                    <a:pt x="19075" y="74566"/>
                  </a:cubicBezTo>
                  <a:cubicBezTo>
                    <a:pt x="20462" y="78381"/>
                    <a:pt x="20462" y="78381"/>
                    <a:pt x="20462" y="78381"/>
                  </a:cubicBezTo>
                  <a:cubicBezTo>
                    <a:pt x="20462" y="78381"/>
                    <a:pt x="20462" y="78381"/>
                    <a:pt x="20809" y="78728"/>
                  </a:cubicBezTo>
                  <a:cubicBezTo>
                    <a:pt x="20809" y="79075"/>
                    <a:pt x="20809" y="80115"/>
                    <a:pt x="20462" y="80462"/>
                  </a:cubicBezTo>
                  <a:cubicBezTo>
                    <a:pt x="14219" y="90867"/>
                    <a:pt x="14219" y="90867"/>
                    <a:pt x="14219" y="90867"/>
                  </a:cubicBezTo>
                  <a:cubicBezTo>
                    <a:pt x="12485" y="93641"/>
                    <a:pt x="12832" y="97109"/>
                    <a:pt x="14913" y="99537"/>
                  </a:cubicBezTo>
                  <a:cubicBezTo>
                    <a:pt x="14913" y="99537"/>
                    <a:pt x="14913" y="99537"/>
                    <a:pt x="15260" y="99537"/>
                  </a:cubicBezTo>
                  <a:cubicBezTo>
                    <a:pt x="20462" y="104739"/>
                    <a:pt x="20462" y="104739"/>
                    <a:pt x="20462" y="104739"/>
                  </a:cubicBezTo>
                  <a:cubicBezTo>
                    <a:pt x="20462" y="104739"/>
                    <a:pt x="20462" y="104739"/>
                    <a:pt x="20462" y="105086"/>
                  </a:cubicBezTo>
                  <a:cubicBezTo>
                    <a:pt x="21849" y="106127"/>
                    <a:pt x="23583" y="106820"/>
                    <a:pt x="25317" y="106820"/>
                  </a:cubicBezTo>
                  <a:cubicBezTo>
                    <a:pt x="26705" y="106820"/>
                    <a:pt x="28092" y="106473"/>
                    <a:pt x="29132" y="105780"/>
                  </a:cubicBezTo>
                  <a:cubicBezTo>
                    <a:pt x="39537" y="99190"/>
                    <a:pt x="39537" y="99190"/>
                    <a:pt x="39537" y="99190"/>
                  </a:cubicBezTo>
                  <a:cubicBezTo>
                    <a:pt x="39537" y="99190"/>
                    <a:pt x="39884" y="99190"/>
                    <a:pt x="40578" y="99190"/>
                  </a:cubicBezTo>
                  <a:cubicBezTo>
                    <a:pt x="40924" y="99190"/>
                    <a:pt x="41271" y="99190"/>
                    <a:pt x="41271" y="99190"/>
                  </a:cubicBezTo>
                  <a:cubicBezTo>
                    <a:pt x="41271" y="99190"/>
                    <a:pt x="41618" y="99190"/>
                    <a:pt x="41618" y="99190"/>
                  </a:cubicBezTo>
                  <a:cubicBezTo>
                    <a:pt x="45086" y="100924"/>
                    <a:pt x="45086" y="100924"/>
                    <a:pt x="45086" y="100924"/>
                  </a:cubicBezTo>
                  <a:cubicBezTo>
                    <a:pt x="45433" y="100924"/>
                    <a:pt x="45433" y="100924"/>
                    <a:pt x="45433" y="100924"/>
                  </a:cubicBezTo>
                  <a:cubicBezTo>
                    <a:pt x="45780" y="101271"/>
                    <a:pt x="46473" y="101965"/>
                    <a:pt x="46820" y="102312"/>
                  </a:cubicBezTo>
                  <a:cubicBezTo>
                    <a:pt x="49595" y="114104"/>
                    <a:pt x="49595" y="114104"/>
                    <a:pt x="49595" y="114104"/>
                  </a:cubicBezTo>
                  <a:cubicBezTo>
                    <a:pt x="50289" y="117225"/>
                    <a:pt x="53063" y="119653"/>
                    <a:pt x="55838" y="119653"/>
                  </a:cubicBezTo>
                  <a:cubicBezTo>
                    <a:pt x="56184" y="119653"/>
                    <a:pt x="57572" y="120000"/>
                    <a:pt x="60000" y="120000"/>
                  </a:cubicBezTo>
                  <a:cubicBezTo>
                    <a:pt x="62427" y="120000"/>
                    <a:pt x="64161" y="119653"/>
                    <a:pt x="64161" y="119653"/>
                  </a:cubicBezTo>
                  <a:cubicBezTo>
                    <a:pt x="66936" y="119653"/>
                    <a:pt x="69710" y="117225"/>
                    <a:pt x="70404" y="114104"/>
                  </a:cubicBezTo>
                  <a:cubicBezTo>
                    <a:pt x="73179" y="102312"/>
                    <a:pt x="73179" y="102312"/>
                    <a:pt x="73179" y="102312"/>
                  </a:cubicBezTo>
                  <a:cubicBezTo>
                    <a:pt x="73526" y="101965"/>
                    <a:pt x="74219" y="101271"/>
                    <a:pt x="74566" y="100924"/>
                  </a:cubicBezTo>
                  <a:cubicBezTo>
                    <a:pt x="74566" y="100924"/>
                    <a:pt x="74913" y="100924"/>
                    <a:pt x="74913" y="100924"/>
                  </a:cubicBezTo>
                  <a:cubicBezTo>
                    <a:pt x="78381" y="99190"/>
                    <a:pt x="78381" y="99190"/>
                    <a:pt x="78381" y="99190"/>
                  </a:cubicBezTo>
                  <a:cubicBezTo>
                    <a:pt x="78728" y="99190"/>
                    <a:pt x="78728" y="99190"/>
                    <a:pt x="78728" y="99190"/>
                  </a:cubicBezTo>
                  <a:cubicBezTo>
                    <a:pt x="78728" y="99190"/>
                    <a:pt x="79075" y="99190"/>
                    <a:pt x="79421" y="99190"/>
                  </a:cubicBezTo>
                  <a:cubicBezTo>
                    <a:pt x="80115" y="99190"/>
                    <a:pt x="80462" y="99190"/>
                    <a:pt x="80809" y="99190"/>
                  </a:cubicBezTo>
                  <a:cubicBezTo>
                    <a:pt x="91213" y="105780"/>
                    <a:pt x="91213" y="105780"/>
                    <a:pt x="91213" y="105780"/>
                  </a:cubicBezTo>
                  <a:cubicBezTo>
                    <a:pt x="92254" y="106473"/>
                    <a:pt x="93294" y="106820"/>
                    <a:pt x="94682" y="106820"/>
                  </a:cubicBezTo>
                  <a:cubicBezTo>
                    <a:pt x="94682" y="106820"/>
                    <a:pt x="94682" y="106820"/>
                    <a:pt x="94682" y="106820"/>
                  </a:cubicBezTo>
                  <a:cubicBezTo>
                    <a:pt x="96416" y="106820"/>
                    <a:pt x="98150" y="106127"/>
                    <a:pt x="99537" y="105086"/>
                  </a:cubicBezTo>
                  <a:cubicBezTo>
                    <a:pt x="99537" y="104739"/>
                    <a:pt x="99537" y="104739"/>
                    <a:pt x="99537" y="104739"/>
                  </a:cubicBezTo>
                  <a:cubicBezTo>
                    <a:pt x="105086" y="99537"/>
                    <a:pt x="105086" y="99537"/>
                    <a:pt x="105086" y="99537"/>
                  </a:cubicBezTo>
                  <a:cubicBezTo>
                    <a:pt x="105086" y="99537"/>
                    <a:pt x="105086" y="99537"/>
                    <a:pt x="105086" y="99537"/>
                  </a:cubicBezTo>
                  <a:cubicBezTo>
                    <a:pt x="107167" y="97109"/>
                    <a:pt x="107514" y="93641"/>
                    <a:pt x="105780" y="90867"/>
                  </a:cubicBezTo>
                  <a:cubicBezTo>
                    <a:pt x="99537" y="80462"/>
                    <a:pt x="99537" y="80462"/>
                    <a:pt x="99537" y="80462"/>
                  </a:cubicBezTo>
                  <a:cubicBezTo>
                    <a:pt x="99190" y="80115"/>
                    <a:pt x="99190" y="79075"/>
                    <a:pt x="99537" y="78728"/>
                  </a:cubicBezTo>
                  <a:cubicBezTo>
                    <a:pt x="99537" y="78381"/>
                    <a:pt x="99537" y="78381"/>
                    <a:pt x="99537" y="78381"/>
                  </a:cubicBezTo>
                  <a:cubicBezTo>
                    <a:pt x="100924" y="74566"/>
                    <a:pt x="100924" y="74566"/>
                    <a:pt x="100924" y="74566"/>
                  </a:cubicBezTo>
                  <a:cubicBezTo>
                    <a:pt x="100924" y="74566"/>
                    <a:pt x="100924" y="74566"/>
                    <a:pt x="101271" y="74566"/>
                  </a:cubicBezTo>
                  <a:cubicBezTo>
                    <a:pt x="101271" y="74219"/>
                    <a:pt x="101965" y="73179"/>
                    <a:pt x="102658" y="73179"/>
                  </a:cubicBezTo>
                  <a:cubicBezTo>
                    <a:pt x="114450" y="70404"/>
                    <a:pt x="114450" y="70404"/>
                    <a:pt x="114450" y="70404"/>
                  </a:cubicBezTo>
                  <a:cubicBezTo>
                    <a:pt x="117225" y="69710"/>
                    <a:pt x="119653" y="66936"/>
                    <a:pt x="120000" y="63815"/>
                  </a:cubicBezTo>
                  <a:cubicBezTo>
                    <a:pt x="120000" y="63815"/>
                    <a:pt x="120000" y="62080"/>
                    <a:pt x="120000" y="60000"/>
                  </a:cubicBezTo>
                  <a:cubicBezTo>
                    <a:pt x="120000" y="57572"/>
                    <a:pt x="120000" y="55838"/>
                    <a:pt x="120000" y="55838"/>
                  </a:cubicBezTo>
                  <a:cubicBezTo>
                    <a:pt x="119653" y="52716"/>
                    <a:pt x="117225" y="50289"/>
                    <a:pt x="114450" y="49595"/>
                  </a:cubicBezTo>
                  <a:close/>
                  <a:moveTo>
                    <a:pt x="113410" y="63468"/>
                  </a:moveTo>
                  <a:cubicBezTo>
                    <a:pt x="113410" y="63468"/>
                    <a:pt x="113063" y="63815"/>
                    <a:pt x="112716" y="64161"/>
                  </a:cubicBezTo>
                  <a:cubicBezTo>
                    <a:pt x="100924" y="66936"/>
                    <a:pt x="100924" y="66936"/>
                    <a:pt x="100924" y="66936"/>
                  </a:cubicBezTo>
                  <a:cubicBezTo>
                    <a:pt x="98497" y="67630"/>
                    <a:pt x="96069" y="69710"/>
                    <a:pt x="95028" y="72138"/>
                  </a:cubicBezTo>
                  <a:cubicBezTo>
                    <a:pt x="93641" y="75953"/>
                    <a:pt x="93641" y="75953"/>
                    <a:pt x="93641" y="75953"/>
                  </a:cubicBezTo>
                  <a:cubicBezTo>
                    <a:pt x="92254" y="78381"/>
                    <a:pt x="92601" y="81502"/>
                    <a:pt x="93988" y="83930"/>
                  </a:cubicBezTo>
                  <a:cubicBezTo>
                    <a:pt x="100231" y="94335"/>
                    <a:pt x="100231" y="94335"/>
                    <a:pt x="100231" y="94335"/>
                  </a:cubicBezTo>
                  <a:cubicBezTo>
                    <a:pt x="100231" y="94335"/>
                    <a:pt x="100231" y="95028"/>
                    <a:pt x="100231" y="95028"/>
                  </a:cubicBezTo>
                  <a:cubicBezTo>
                    <a:pt x="95375" y="100231"/>
                    <a:pt x="95375" y="100231"/>
                    <a:pt x="95375" y="100231"/>
                  </a:cubicBezTo>
                  <a:cubicBezTo>
                    <a:pt x="95028" y="100231"/>
                    <a:pt x="95028" y="100231"/>
                    <a:pt x="94682" y="100231"/>
                  </a:cubicBezTo>
                  <a:cubicBezTo>
                    <a:pt x="94682" y="100231"/>
                    <a:pt x="94682" y="100231"/>
                    <a:pt x="94682" y="100231"/>
                  </a:cubicBezTo>
                  <a:cubicBezTo>
                    <a:pt x="94682" y="100231"/>
                    <a:pt x="94335" y="100231"/>
                    <a:pt x="94335" y="100231"/>
                  </a:cubicBezTo>
                  <a:cubicBezTo>
                    <a:pt x="83930" y="93988"/>
                    <a:pt x="83930" y="93988"/>
                    <a:pt x="83930" y="93988"/>
                  </a:cubicBezTo>
                  <a:cubicBezTo>
                    <a:pt x="82890" y="92947"/>
                    <a:pt x="81156" y="92601"/>
                    <a:pt x="79421" y="92601"/>
                  </a:cubicBezTo>
                  <a:cubicBezTo>
                    <a:pt x="78381" y="92601"/>
                    <a:pt x="76994" y="92947"/>
                    <a:pt x="75953" y="93294"/>
                  </a:cubicBezTo>
                  <a:cubicBezTo>
                    <a:pt x="72485" y="94682"/>
                    <a:pt x="72485" y="94682"/>
                    <a:pt x="72485" y="94682"/>
                  </a:cubicBezTo>
                  <a:cubicBezTo>
                    <a:pt x="70057" y="95722"/>
                    <a:pt x="67630" y="98150"/>
                    <a:pt x="66936" y="100924"/>
                  </a:cubicBezTo>
                  <a:cubicBezTo>
                    <a:pt x="64161" y="112716"/>
                    <a:pt x="64161" y="112716"/>
                    <a:pt x="64161" y="112716"/>
                  </a:cubicBezTo>
                  <a:cubicBezTo>
                    <a:pt x="64161" y="113063"/>
                    <a:pt x="63815" y="113410"/>
                    <a:pt x="63468" y="113410"/>
                  </a:cubicBezTo>
                  <a:cubicBezTo>
                    <a:pt x="63468" y="113410"/>
                    <a:pt x="62080" y="113410"/>
                    <a:pt x="60000" y="113410"/>
                  </a:cubicBezTo>
                  <a:cubicBezTo>
                    <a:pt x="57919" y="113410"/>
                    <a:pt x="56531" y="113410"/>
                    <a:pt x="56531" y="113410"/>
                  </a:cubicBezTo>
                  <a:cubicBezTo>
                    <a:pt x="56531" y="113410"/>
                    <a:pt x="55838" y="113063"/>
                    <a:pt x="55838" y="112716"/>
                  </a:cubicBezTo>
                  <a:cubicBezTo>
                    <a:pt x="53063" y="100924"/>
                    <a:pt x="53063" y="100924"/>
                    <a:pt x="53063" y="100924"/>
                  </a:cubicBezTo>
                  <a:cubicBezTo>
                    <a:pt x="52369" y="98150"/>
                    <a:pt x="50289" y="95722"/>
                    <a:pt x="47514" y="94682"/>
                  </a:cubicBezTo>
                  <a:cubicBezTo>
                    <a:pt x="44046" y="93294"/>
                    <a:pt x="44046" y="93294"/>
                    <a:pt x="44046" y="93294"/>
                  </a:cubicBezTo>
                  <a:cubicBezTo>
                    <a:pt x="43005" y="92947"/>
                    <a:pt x="41965" y="92601"/>
                    <a:pt x="40578" y="92601"/>
                  </a:cubicBezTo>
                  <a:cubicBezTo>
                    <a:pt x="38843" y="92601"/>
                    <a:pt x="37109" y="92947"/>
                    <a:pt x="36069" y="93988"/>
                  </a:cubicBezTo>
                  <a:cubicBezTo>
                    <a:pt x="25664" y="100231"/>
                    <a:pt x="25664" y="100231"/>
                    <a:pt x="25664" y="100231"/>
                  </a:cubicBezTo>
                  <a:cubicBezTo>
                    <a:pt x="25664" y="100231"/>
                    <a:pt x="25664" y="100231"/>
                    <a:pt x="25317" y="100231"/>
                  </a:cubicBezTo>
                  <a:cubicBezTo>
                    <a:pt x="24971" y="100231"/>
                    <a:pt x="24971" y="100231"/>
                    <a:pt x="24971" y="100231"/>
                  </a:cubicBezTo>
                  <a:cubicBezTo>
                    <a:pt x="19768" y="95028"/>
                    <a:pt x="19768" y="95028"/>
                    <a:pt x="19768" y="95028"/>
                  </a:cubicBezTo>
                  <a:cubicBezTo>
                    <a:pt x="19768" y="95028"/>
                    <a:pt x="19768" y="94335"/>
                    <a:pt x="19768" y="94335"/>
                  </a:cubicBezTo>
                  <a:cubicBezTo>
                    <a:pt x="26011" y="83930"/>
                    <a:pt x="26011" y="83930"/>
                    <a:pt x="26011" y="83930"/>
                  </a:cubicBezTo>
                  <a:cubicBezTo>
                    <a:pt x="27398" y="81502"/>
                    <a:pt x="27745" y="78381"/>
                    <a:pt x="26705" y="75953"/>
                  </a:cubicBezTo>
                  <a:cubicBezTo>
                    <a:pt x="24971" y="72138"/>
                    <a:pt x="24971" y="72138"/>
                    <a:pt x="24971" y="72138"/>
                  </a:cubicBezTo>
                  <a:cubicBezTo>
                    <a:pt x="24277" y="69710"/>
                    <a:pt x="21502" y="67630"/>
                    <a:pt x="19075" y="66936"/>
                  </a:cubicBezTo>
                  <a:cubicBezTo>
                    <a:pt x="7283" y="64161"/>
                    <a:pt x="7283" y="64161"/>
                    <a:pt x="7283" y="64161"/>
                  </a:cubicBezTo>
                  <a:cubicBezTo>
                    <a:pt x="6936" y="63815"/>
                    <a:pt x="6589" y="63468"/>
                    <a:pt x="6589" y="63468"/>
                  </a:cubicBezTo>
                  <a:cubicBezTo>
                    <a:pt x="6589" y="63468"/>
                    <a:pt x="6589" y="62080"/>
                    <a:pt x="6589" y="60000"/>
                  </a:cubicBezTo>
                  <a:cubicBezTo>
                    <a:pt x="6589" y="57919"/>
                    <a:pt x="6589" y="56531"/>
                    <a:pt x="6589" y="56531"/>
                  </a:cubicBezTo>
                  <a:cubicBezTo>
                    <a:pt x="6589" y="56184"/>
                    <a:pt x="6936" y="55838"/>
                    <a:pt x="7283" y="55838"/>
                  </a:cubicBezTo>
                  <a:cubicBezTo>
                    <a:pt x="19075" y="52716"/>
                    <a:pt x="19075" y="52716"/>
                    <a:pt x="19075" y="52716"/>
                  </a:cubicBezTo>
                  <a:cubicBezTo>
                    <a:pt x="21502" y="52369"/>
                    <a:pt x="24277" y="49942"/>
                    <a:pt x="24971" y="47514"/>
                  </a:cubicBezTo>
                  <a:cubicBezTo>
                    <a:pt x="26705" y="44046"/>
                    <a:pt x="26705" y="44046"/>
                    <a:pt x="26705" y="44046"/>
                  </a:cubicBezTo>
                  <a:cubicBezTo>
                    <a:pt x="27745" y="41618"/>
                    <a:pt x="27398" y="38150"/>
                    <a:pt x="26011" y="35722"/>
                  </a:cubicBezTo>
                  <a:cubicBezTo>
                    <a:pt x="19768" y="25317"/>
                    <a:pt x="19768" y="25317"/>
                    <a:pt x="19768" y="25317"/>
                  </a:cubicBezTo>
                  <a:cubicBezTo>
                    <a:pt x="19768" y="25317"/>
                    <a:pt x="19768" y="24971"/>
                    <a:pt x="19768" y="24624"/>
                  </a:cubicBezTo>
                  <a:cubicBezTo>
                    <a:pt x="24971" y="19768"/>
                    <a:pt x="24971" y="19768"/>
                    <a:pt x="24971" y="19768"/>
                  </a:cubicBezTo>
                  <a:cubicBezTo>
                    <a:pt x="24971" y="19768"/>
                    <a:pt x="24971" y="19421"/>
                    <a:pt x="25317" y="19421"/>
                  </a:cubicBezTo>
                  <a:cubicBezTo>
                    <a:pt x="25664" y="19421"/>
                    <a:pt x="25664" y="19421"/>
                    <a:pt x="25664" y="19768"/>
                  </a:cubicBezTo>
                  <a:cubicBezTo>
                    <a:pt x="36069" y="26011"/>
                    <a:pt x="36069" y="26011"/>
                    <a:pt x="36069" y="26011"/>
                  </a:cubicBezTo>
                  <a:cubicBezTo>
                    <a:pt x="37109" y="26705"/>
                    <a:pt x="38843" y="27052"/>
                    <a:pt x="40578" y="27052"/>
                  </a:cubicBezTo>
                  <a:cubicBezTo>
                    <a:pt x="41965" y="27052"/>
                    <a:pt x="43005" y="26705"/>
                    <a:pt x="44046" y="26358"/>
                  </a:cubicBezTo>
                  <a:cubicBezTo>
                    <a:pt x="47514" y="24971"/>
                    <a:pt x="47514" y="24971"/>
                    <a:pt x="47514" y="24971"/>
                  </a:cubicBezTo>
                  <a:cubicBezTo>
                    <a:pt x="50289" y="23930"/>
                    <a:pt x="52369" y="21502"/>
                    <a:pt x="53063" y="18728"/>
                  </a:cubicBezTo>
                  <a:cubicBezTo>
                    <a:pt x="55838" y="6936"/>
                    <a:pt x="55838" y="6936"/>
                    <a:pt x="55838" y="6936"/>
                  </a:cubicBezTo>
                  <a:cubicBezTo>
                    <a:pt x="55838" y="6936"/>
                    <a:pt x="56531" y="6589"/>
                    <a:pt x="56531" y="6589"/>
                  </a:cubicBezTo>
                  <a:cubicBezTo>
                    <a:pt x="56531" y="6589"/>
                    <a:pt x="57919" y="6242"/>
                    <a:pt x="60000" y="6242"/>
                  </a:cubicBezTo>
                  <a:cubicBezTo>
                    <a:pt x="62080" y="6242"/>
                    <a:pt x="63468" y="6589"/>
                    <a:pt x="63468" y="6589"/>
                  </a:cubicBezTo>
                  <a:cubicBezTo>
                    <a:pt x="63815" y="6589"/>
                    <a:pt x="64161" y="6936"/>
                    <a:pt x="64161" y="6936"/>
                  </a:cubicBezTo>
                  <a:cubicBezTo>
                    <a:pt x="66936" y="18728"/>
                    <a:pt x="66936" y="18728"/>
                    <a:pt x="66936" y="18728"/>
                  </a:cubicBezTo>
                  <a:cubicBezTo>
                    <a:pt x="67630" y="21502"/>
                    <a:pt x="70057" y="23930"/>
                    <a:pt x="72485" y="24971"/>
                  </a:cubicBezTo>
                  <a:cubicBezTo>
                    <a:pt x="75953" y="26358"/>
                    <a:pt x="75953" y="26358"/>
                    <a:pt x="75953" y="26358"/>
                  </a:cubicBezTo>
                  <a:cubicBezTo>
                    <a:pt x="76994" y="26705"/>
                    <a:pt x="78381" y="27052"/>
                    <a:pt x="79421" y="27052"/>
                  </a:cubicBezTo>
                  <a:cubicBezTo>
                    <a:pt x="81156" y="27052"/>
                    <a:pt x="82890" y="26705"/>
                    <a:pt x="83930" y="26011"/>
                  </a:cubicBezTo>
                  <a:cubicBezTo>
                    <a:pt x="94335" y="19768"/>
                    <a:pt x="94335" y="19768"/>
                    <a:pt x="94335" y="19768"/>
                  </a:cubicBezTo>
                  <a:cubicBezTo>
                    <a:pt x="94335" y="19421"/>
                    <a:pt x="94682" y="19421"/>
                    <a:pt x="94682" y="19421"/>
                  </a:cubicBezTo>
                  <a:cubicBezTo>
                    <a:pt x="95028" y="19421"/>
                    <a:pt x="95028" y="19768"/>
                    <a:pt x="95375" y="19768"/>
                  </a:cubicBezTo>
                  <a:cubicBezTo>
                    <a:pt x="100231" y="24624"/>
                    <a:pt x="100231" y="24624"/>
                    <a:pt x="100231" y="24624"/>
                  </a:cubicBezTo>
                  <a:cubicBezTo>
                    <a:pt x="100231" y="24971"/>
                    <a:pt x="100231" y="25317"/>
                    <a:pt x="100231" y="25317"/>
                  </a:cubicBezTo>
                  <a:cubicBezTo>
                    <a:pt x="93988" y="35722"/>
                    <a:pt x="93988" y="35722"/>
                    <a:pt x="93988" y="35722"/>
                  </a:cubicBezTo>
                  <a:cubicBezTo>
                    <a:pt x="92601" y="38150"/>
                    <a:pt x="92254" y="41618"/>
                    <a:pt x="93641" y="44046"/>
                  </a:cubicBezTo>
                  <a:cubicBezTo>
                    <a:pt x="95028" y="47514"/>
                    <a:pt x="95028" y="47514"/>
                    <a:pt x="95028" y="47514"/>
                  </a:cubicBezTo>
                  <a:cubicBezTo>
                    <a:pt x="96069" y="49942"/>
                    <a:pt x="98497" y="52369"/>
                    <a:pt x="100924" y="52716"/>
                  </a:cubicBezTo>
                  <a:cubicBezTo>
                    <a:pt x="112716" y="55838"/>
                    <a:pt x="112716" y="55838"/>
                    <a:pt x="112716" y="55838"/>
                  </a:cubicBezTo>
                  <a:cubicBezTo>
                    <a:pt x="113063" y="55838"/>
                    <a:pt x="113410" y="56184"/>
                    <a:pt x="113410" y="56531"/>
                  </a:cubicBezTo>
                  <a:cubicBezTo>
                    <a:pt x="113410" y="56531"/>
                    <a:pt x="113757" y="57919"/>
                    <a:pt x="113757" y="60000"/>
                  </a:cubicBezTo>
                  <a:cubicBezTo>
                    <a:pt x="113757" y="62080"/>
                    <a:pt x="113410" y="63468"/>
                    <a:pt x="113410" y="6346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3122614" y="3894137"/>
              <a:ext cx="149225" cy="149225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27200" y="0"/>
                    <a:pt x="0" y="26400"/>
                    <a:pt x="0" y="60000"/>
                  </a:cubicBezTo>
                  <a:cubicBezTo>
                    <a:pt x="0" y="92800"/>
                    <a:pt x="27200" y="120000"/>
                    <a:pt x="60000" y="120000"/>
                  </a:cubicBezTo>
                  <a:cubicBezTo>
                    <a:pt x="92800" y="120000"/>
                    <a:pt x="120000" y="92800"/>
                    <a:pt x="120000" y="60000"/>
                  </a:cubicBezTo>
                  <a:cubicBezTo>
                    <a:pt x="120000" y="26400"/>
                    <a:pt x="92800" y="0"/>
                    <a:pt x="60000" y="0"/>
                  </a:cubicBezTo>
                  <a:close/>
                  <a:moveTo>
                    <a:pt x="60000" y="104800"/>
                  </a:moveTo>
                  <a:cubicBezTo>
                    <a:pt x="35200" y="104800"/>
                    <a:pt x="15200" y="84800"/>
                    <a:pt x="15200" y="60000"/>
                  </a:cubicBezTo>
                  <a:cubicBezTo>
                    <a:pt x="15200" y="35200"/>
                    <a:pt x="35200" y="15200"/>
                    <a:pt x="60000" y="15200"/>
                  </a:cubicBezTo>
                  <a:cubicBezTo>
                    <a:pt x="84800" y="15200"/>
                    <a:pt x="104800" y="35200"/>
                    <a:pt x="104800" y="60000"/>
                  </a:cubicBezTo>
                  <a:cubicBezTo>
                    <a:pt x="104800" y="84800"/>
                    <a:pt x="84800" y="104800"/>
                    <a:pt x="60000" y="1048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3336926" y="3716337"/>
              <a:ext cx="242887" cy="241299"/>
            </a:xfrm>
            <a:custGeom>
              <a:pathLst>
                <a:path extrusionOk="0" h="120000" w="120000">
                  <a:moveTo>
                    <a:pt x="115081" y="61983"/>
                  </a:moveTo>
                  <a:cubicBezTo>
                    <a:pt x="104262" y="56528"/>
                    <a:pt x="104262" y="56528"/>
                    <a:pt x="104262" y="56528"/>
                  </a:cubicBezTo>
                  <a:cubicBezTo>
                    <a:pt x="104262" y="56528"/>
                    <a:pt x="104262" y="56033"/>
                    <a:pt x="104262" y="56033"/>
                  </a:cubicBezTo>
                  <a:cubicBezTo>
                    <a:pt x="104262" y="56033"/>
                    <a:pt x="104262" y="56033"/>
                    <a:pt x="103770" y="56033"/>
                  </a:cubicBezTo>
                  <a:cubicBezTo>
                    <a:pt x="103278" y="52066"/>
                    <a:pt x="103278" y="52066"/>
                    <a:pt x="103278" y="52066"/>
                  </a:cubicBezTo>
                  <a:cubicBezTo>
                    <a:pt x="103278" y="51570"/>
                    <a:pt x="103278" y="51570"/>
                    <a:pt x="103278" y="51570"/>
                  </a:cubicBezTo>
                  <a:cubicBezTo>
                    <a:pt x="103278" y="51570"/>
                    <a:pt x="103278" y="51074"/>
                    <a:pt x="103770" y="51074"/>
                  </a:cubicBezTo>
                  <a:cubicBezTo>
                    <a:pt x="112131" y="42644"/>
                    <a:pt x="112131" y="42644"/>
                    <a:pt x="112131" y="42644"/>
                  </a:cubicBezTo>
                  <a:cubicBezTo>
                    <a:pt x="114590" y="40165"/>
                    <a:pt x="115081" y="35702"/>
                    <a:pt x="113606" y="32727"/>
                  </a:cubicBezTo>
                  <a:cubicBezTo>
                    <a:pt x="113606" y="32727"/>
                    <a:pt x="113606" y="32231"/>
                    <a:pt x="113606" y="32231"/>
                  </a:cubicBezTo>
                  <a:cubicBezTo>
                    <a:pt x="109672" y="26280"/>
                    <a:pt x="109672" y="26280"/>
                    <a:pt x="109672" y="26280"/>
                  </a:cubicBezTo>
                  <a:cubicBezTo>
                    <a:pt x="109672" y="25785"/>
                    <a:pt x="109672" y="25785"/>
                    <a:pt x="109672" y="25785"/>
                  </a:cubicBezTo>
                  <a:cubicBezTo>
                    <a:pt x="108196" y="23305"/>
                    <a:pt x="105245" y="22314"/>
                    <a:pt x="102295" y="22314"/>
                  </a:cubicBezTo>
                  <a:cubicBezTo>
                    <a:pt x="101803" y="22314"/>
                    <a:pt x="100819" y="22314"/>
                    <a:pt x="100327" y="22314"/>
                  </a:cubicBezTo>
                  <a:cubicBezTo>
                    <a:pt x="89016" y="26280"/>
                    <a:pt x="89016" y="26280"/>
                    <a:pt x="89016" y="26280"/>
                  </a:cubicBezTo>
                  <a:cubicBezTo>
                    <a:pt x="88524" y="26280"/>
                    <a:pt x="88032" y="25785"/>
                    <a:pt x="88032" y="25785"/>
                  </a:cubicBezTo>
                  <a:cubicBezTo>
                    <a:pt x="88032" y="25785"/>
                    <a:pt x="88032" y="25785"/>
                    <a:pt x="88032" y="25785"/>
                  </a:cubicBezTo>
                  <a:cubicBezTo>
                    <a:pt x="84590" y="23305"/>
                    <a:pt x="84590" y="23305"/>
                    <a:pt x="84590" y="23305"/>
                  </a:cubicBezTo>
                  <a:cubicBezTo>
                    <a:pt x="84590" y="23305"/>
                    <a:pt x="84590" y="23305"/>
                    <a:pt x="84590" y="23305"/>
                  </a:cubicBezTo>
                  <a:cubicBezTo>
                    <a:pt x="84590" y="23305"/>
                    <a:pt x="84098" y="22809"/>
                    <a:pt x="84098" y="22809"/>
                  </a:cubicBezTo>
                  <a:cubicBezTo>
                    <a:pt x="84590" y="10909"/>
                    <a:pt x="84590" y="10909"/>
                    <a:pt x="84590" y="10909"/>
                  </a:cubicBezTo>
                  <a:cubicBezTo>
                    <a:pt x="84590" y="6942"/>
                    <a:pt x="82131" y="3471"/>
                    <a:pt x="78688" y="2479"/>
                  </a:cubicBezTo>
                  <a:cubicBezTo>
                    <a:pt x="78688" y="2479"/>
                    <a:pt x="77213" y="1983"/>
                    <a:pt x="74754" y="1487"/>
                  </a:cubicBezTo>
                  <a:cubicBezTo>
                    <a:pt x="72295" y="991"/>
                    <a:pt x="70819" y="495"/>
                    <a:pt x="70819" y="495"/>
                  </a:cubicBezTo>
                  <a:cubicBezTo>
                    <a:pt x="67377" y="0"/>
                    <a:pt x="63442" y="1983"/>
                    <a:pt x="61967" y="4958"/>
                  </a:cubicBezTo>
                  <a:cubicBezTo>
                    <a:pt x="56557" y="15371"/>
                    <a:pt x="56557" y="15371"/>
                    <a:pt x="56557" y="15371"/>
                  </a:cubicBezTo>
                  <a:cubicBezTo>
                    <a:pt x="56065" y="15867"/>
                    <a:pt x="56065" y="15867"/>
                    <a:pt x="56065" y="15867"/>
                  </a:cubicBezTo>
                  <a:cubicBezTo>
                    <a:pt x="55573" y="15867"/>
                    <a:pt x="55573" y="15867"/>
                    <a:pt x="55573" y="15867"/>
                  </a:cubicBezTo>
                  <a:cubicBezTo>
                    <a:pt x="51639" y="16363"/>
                    <a:pt x="51639" y="16363"/>
                    <a:pt x="51639" y="16363"/>
                  </a:cubicBezTo>
                  <a:cubicBezTo>
                    <a:pt x="51639" y="16363"/>
                    <a:pt x="51639" y="16363"/>
                    <a:pt x="51639" y="16859"/>
                  </a:cubicBezTo>
                  <a:cubicBezTo>
                    <a:pt x="51147" y="16859"/>
                    <a:pt x="51147" y="16363"/>
                    <a:pt x="50655" y="16363"/>
                  </a:cubicBezTo>
                  <a:cubicBezTo>
                    <a:pt x="42295" y="7933"/>
                    <a:pt x="42295" y="7933"/>
                    <a:pt x="42295" y="7933"/>
                  </a:cubicBezTo>
                  <a:cubicBezTo>
                    <a:pt x="40819" y="6446"/>
                    <a:pt x="38852" y="5454"/>
                    <a:pt x="36393" y="5454"/>
                  </a:cubicBezTo>
                  <a:cubicBezTo>
                    <a:pt x="34918" y="5454"/>
                    <a:pt x="33934" y="5950"/>
                    <a:pt x="32459" y="6446"/>
                  </a:cubicBezTo>
                  <a:cubicBezTo>
                    <a:pt x="32459" y="6446"/>
                    <a:pt x="32459" y="6446"/>
                    <a:pt x="32459" y="6446"/>
                  </a:cubicBezTo>
                  <a:cubicBezTo>
                    <a:pt x="26065" y="10413"/>
                    <a:pt x="26065" y="10413"/>
                    <a:pt x="26065" y="10413"/>
                  </a:cubicBezTo>
                  <a:cubicBezTo>
                    <a:pt x="26065" y="10413"/>
                    <a:pt x="26065" y="10413"/>
                    <a:pt x="26065" y="10413"/>
                  </a:cubicBezTo>
                  <a:cubicBezTo>
                    <a:pt x="23114" y="12396"/>
                    <a:pt x="21639" y="16363"/>
                    <a:pt x="22622" y="19834"/>
                  </a:cubicBezTo>
                  <a:cubicBezTo>
                    <a:pt x="26065" y="31239"/>
                    <a:pt x="26065" y="31239"/>
                    <a:pt x="26065" y="31239"/>
                  </a:cubicBezTo>
                  <a:cubicBezTo>
                    <a:pt x="26065" y="31735"/>
                    <a:pt x="26065" y="31735"/>
                    <a:pt x="26065" y="31735"/>
                  </a:cubicBezTo>
                  <a:cubicBezTo>
                    <a:pt x="26065" y="32231"/>
                    <a:pt x="26065" y="32231"/>
                    <a:pt x="25573" y="32231"/>
                  </a:cubicBezTo>
                  <a:cubicBezTo>
                    <a:pt x="23606" y="35206"/>
                    <a:pt x="23606" y="35206"/>
                    <a:pt x="23606" y="35206"/>
                  </a:cubicBezTo>
                  <a:cubicBezTo>
                    <a:pt x="23606" y="35702"/>
                    <a:pt x="23606" y="35206"/>
                    <a:pt x="23606" y="35702"/>
                  </a:cubicBezTo>
                  <a:cubicBezTo>
                    <a:pt x="23114" y="35702"/>
                    <a:pt x="23114" y="35702"/>
                    <a:pt x="22622" y="35702"/>
                  </a:cubicBezTo>
                  <a:cubicBezTo>
                    <a:pt x="10819" y="35702"/>
                    <a:pt x="10819" y="35702"/>
                    <a:pt x="10819" y="35702"/>
                  </a:cubicBezTo>
                  <a:cubicBezTo>
                    <a:pt x="7377" y="35702"/>
                    <a:pt x="3934" y="38181"/>
                    <a:pt x="2950" y="41652"/>
                  </a:cubicBezTo>
                  <a:cubicBezTo>
                    <a:pt x="2459" y="41652"/>
                    <a:pt x="1967" y="43140"/>
                    <a:pt x="1475" y="45619"/>
                  </a:cubicBezTo>
                  <a:cubicBezTo>
                    <a:pt x="983" y="47603"/>
                    <a:pt x="983" y="49586"/>
                    <a:pt x="491" y="49586"/>
                  </a:cubicBezTo>
                  <a:cubicBezTo>
                    <a:pt x="0" y="53057"/>
                    <a:pt x="1967" y="57024"/>
                    <a:pt x="5409" y="58512"/>
                  </a:cubicBezTo>
                  <a:cubicBezTo>
                    <a:pt x="15737" y="63966"/>
                    <a:pt x="15737" y="63966"/>
                    <a:pt x="15737" y="63966"/>
                  </a:cubicBezTo>
                  <a:cubicBezTo>
                    <a:pt x="15737" y="63966"/>
                    <a:pt x="16229" y="64462"/>
                    <a:pt x="16229" y="64462"/>
                  </a:cubicBezTo>
                  <a:cubicBezTo>
                    <a:pt x="16229" y="64462"/>
                    <a:pt x="16229" y="64958"/>
                    <a:pt x="16229" y="64958"/>
                  </a:cubicBezTo>
                  <a:cubicBezTo>
                    <a:pt x="16721" y="68925"/>
                    <a:pt x="16721" y="68925"/>
                    <a:pt x="16721" y="68925"/>
                  </a:cubicBezTo>
                  <a:cubicBezTo>
                    <a:pt x="16721" y="68925"/>
                    <a:pt x="16721" y="68925"/>
                    <a:pt x="16721" y="68925"/>
                  </a:cubicBezTo>
                  <a:cubicBezTo>
                    <a:pt x="16721" y="68925"/>
                    <a:pt x="16721" y="69421"/>
                    <a:pt x="16721" y="69421"/>
                  </a:cubicBezTo>
                  <a:cubicBezTo>
                    <a:pt x="7868" y="77851"/>
                    <a:pt x="7868" y="77851"/>
                    <a:pt x="7868" y="77851"/>
                  </a:cubicBezTo>
                  <a:cubicBezTo>
                    <a:pt x="5409" y="80330"/>
                    <a:pt x="4918" y="84793"/>
                    <a:pt x="6393" y="87768"/>
                  </a:cubicBezTo>
                  <a:cubicBezTo>
                    <a:pt x="6393" y="88264"/>
                    <a:pt x="6393" y="88264"/>
                    <a:pt x="6393" y="88264"/>
                  </a:cubicBezTo>
                  <a:cubicBezTo>
                    <a:pt x="10327" y="94710"/>
                    <a:pt x="10327" y="94710"/>
                    <a:pt x="10327" y="94710"/>
                  </a:cubicBezTo>
                  <a:cubicBezTo>
                    <a:pt x="10327" y="94710"/>
                    <a:pt x="10327" y="94710"/>
                    <a:pt x="10327" y="94710"/>
                  </a:cubicBezTo>
                  <a:cubicBezTo>
                    <a:pt x="12295" y="97190"/>
                    <a:pt x="14754" y="98677"/>
                    <a:pt x="17704" y="98677"/>
                  </a:cubicBezTo>
                  <a:cubicBezTo>
                    <a:pt x="18688" y="98677"/>
                    <a:pt x="19180" y="98181"/>
                    <a:pt x="20163" y="98181"/>
                  </a:cubicBezTo>
                  <a:cubicBezTo>
                    <a:pt x="31475" y="94710"/>
                    <a:pt x="31475" y="94710"/>
                    <a:pt x="31475" y="94710"/>
                  </a:cubicBezTo>
                  <a:cubicBezTo>
                    <a:pt x="31475" y="94710"/>
                    <a:pt x="31967" y="94710"/>
                    <a:pt x="31967" y="94710"/>
                  </a:cubicBezTo>
                  <a:cubicBezTo>
                    <a:pt x="31967" y="94710"/>
                    <a:pt x="31967" y="94710"/>
                    <a:pt x="31967" y="94710"/>
                  </a:cubicBezTo>
                  <a:cubicBezTo>
                    <a:pt x="35409" y="97190"/>
                    <a:pt x="35409" y="97190"/>
                    <a:pt x="35409" y="97190"/>
                  </a:cubicBezTo>
                  <a:cubicBezTo>
                    <a:pt x="35409" y="97190"/>
                    <a:pt x="35409" y="97190"/>
                    <a:pt x="35409" y="97190"/>
                  </a:cubicBezTo>
                  <a:cubicBezTo>
                    <a:pt x="35409" y="97190"/>
                    <a:pt x="35901" y="97685"/>
                    <a:pt x="35901" y="97685"/>
                  </a:cubicBezTo>
                  <a:cubicBezTo>
                    <a:pt x="35901" y="110082"/>
                    <a:pt x="35901" y="110082"/>
                    <a:pt x="35901" y="110082"/>
                  </a:cubicBezTo>
                  <a:cubicBezTo>
                    <a:pt x="35901" y="113553"/>
                    <a:pt x="37868" y="117024"/>
                    <a:pt x="41311" y="118016"/>
                  </a:cubicBezTo>
                  <a:cubicBezTo>
                    <a:pt x="41311" y="118016"/>
                    <a:pt x="43278" y="118512"/>
                    <a:pt x="45245" y="119504"/>
                  </a:cubicBezTo>
                  <a:cubicBezTo>
                    <a:pt x="47704" y="120000"/>
                    <a:pt x="49180" y="120000"/>
                    <a:pt x="49180" y="120000"/>
                  </a:cubicBezTo>
                  <a:cubicBezTo>
                    <a:pt x="49672" y="120000"/>
                    <a:pt x="50163" y="120000"/>
                    <a:pt x="50655" y="120000"/>
                  </a:cubicBezTo>
                  <a:cubicBezTo>
                    <a:pt x="53606" y="120000"/>
                    <a:pt x="57049" y="118512"/>
                    <a:pt x="58524" y="115537"/>
                  </a:cubicBezTo>
                  <a:cubicBezTo>
                    <a:pt x="63934" y="105123"/>
                    <a:pt x="63934" y="105123"/>
                    <a:pt x="63934" y="105123"/>
                  </a:cubicBezTo>
                  <a:cubicBezTo>
                    <a:pt x="63934" y="105123"/>
                    <a:pt x="64426" y="104628"/>
                    <a:pt x="64426" y="104628"/>
                  </a:cubicBezTo>
                  <a:cubicBezTo>
                    <a:pt x="64426" y="104628"/>
                    <a:pt x="64426" y="104628"/>
                    <a:pt x="64426" y="104628"/>
                  </a:cubicBezTo>
                  <a:cubicBezTo>
                    <a:pt x="68360" y="104132"/>
                    <a:pt x="68360" y="104132"/>
                    <a:pt x="68360" y="104132"/>
                  </a:cubicBezTo>
                  <a:cubicBezTo>
                    <a:pt x="68360" y="104132"/>
                    <a:pt x="68360" y="104132"/>
                    <a:pt x="68852" y="104132"/>
                  </a:cubicBezTo>
                  <a:cubicBezTo>
                    <a:pt x="68852" y="104132"/>
                    <a:pt x="69344" y="104132"/>
                    <a:pt x="69344" y="104132"/>
                  </a:cubicBezTo>
                  <a:cubicBezTo>
                    <a:pt x="77704" y="112561"/>
                    <a:pt x="77704" y="112561"/>
                    <a:pt x="77704" y="112561"/>
                  </a:cubicBezTo>
                  <a:cubicBezTo>
                    <a:pt x="79180" y="114545"/>
                    <a:pt x="81147" y="115041"/>
                    <a:pt x="83606" y="115041"/>
                  </a:cubicBezTo>
                  <a:cubicBezTo>
                    <a:pt x="85081" y="115041"/>
                    <a:pt x="86557" y="115041"/>
                    <a:pt x="87540" y="114545"/>
                  </a:cubicBezTo>
                  <a:cubicBezTo>
                    <a:pt x="87540" y="114049"/>
                    <a:pt x="87540" y="114049"/>
                    <a:pt x="87540" y="114049"/>
                  </a:cubicBezTo>
                  <a:cubicBezTo>
                    <a:pt x="93934" y="110578"/>
                    <a:pt x="93934" y="110578"/>
                    <a:pt x="93934" y="110578"/>
                  </a:cubicBezTo>
                  <a:cubicBezTo>
                    <a:pt x="93934" y="110578"/>
                    <a:pt x="94426" y="110082"/>
                    <a:pt x="94426" y="110082"/>
                  </a:cubicBezTo>
                  <a:cubicBezTo>
                    <a:pt x="97377" y="108099"/>
                    <a:pt x="98852" y="104132"/>
                    <a:pt x="97377" y="100661"/>
                  </a:cubicBezTo>
                  <a:cubicBezTo>
                    <a:pt x="93934" y="89256"/>
                    <a:pt x="93934" y="89256"/>
                    <a:pt x="93934" y="89256"/>
                  </a:cubicBezTo>
                  <a:cubicBezTo>
                    <a:pt x="93934" y="89256"/>
                    <a:pt x="93934" y="88760"/>
                    <a:pt x="93934" y="88760"/>
                  </a:cubicBezTo>
                  <a:cubicBezTo>
                    <a:pt x="94426" y="88760"/>
                    <a:pt x="94426" y="88264"/>
                    <a:pt x="94426" y="88264"/>
                  </a:cubicBezTo>
                  <a:cubicBezTo>
                    <a:pt x="96885" y="85289"/>
                    <a:pt x="96885" y="85289"/>
                    <a:pt x="96885" y="85289"/>
                  </a:cubicBezTo>
                  <a:cubicBezTo>
                    <a:pt x="96885" y="85289"/>
                    <a:pt x="96885" y="85289"/>
                    <a:pt x="96885" y="85289"/>
                  </a:cubicBezTo>
                  <a:cubicBezTo>
                    <a:pt x="96885" y="84793"/>
                    <a:pt x="97377" y="84793"/>
                    <a:pt x="97377" y="84793"/>
                  </a:cubicBezTo>
                  <a:cubicBezTo>
                    <a:pt x="109180" y="84793"/>
                    <a:pt x="109180" y="84793"/>
                    <a:pt x="109180" y="84793"/>
                  </a:cubicBezTo>
                  <a:cubicBezTo>
                    <a:pt x="109180" y="84793"/>
                    <a:pt x="109180" y="84793"/>
                    <a:pt x="109180" y="84793"/>
                  </a:cubicBezTo>
                  <a:cubicBezTo>
                    <a:pt x="112622" y="84793"/>
                    <a:pt x="116065" y="82314"/>
                    <a:pt x="117540" y="79338"/>
                  </a:cubicBezTo>
                  <a:cubicBezTo>
                    <a:pt x="117540" y="78842"/>
                    <a:pt x="118032" y="77355"/>
                    <a:pt x="118524" y="75371"/>
                  </a:cubicBezTo>
                  <a:cubicBezTo>
                    <a:pt x="119016" y="72892"/>
                    <a:pt x="119508" y="71404"/>
                    <a:pt x="119508" y="70909"/>
                  </a:cubicBezTo>
                  <a:cubicBezTo>
                    <a:pt x="120000" y="67438"/>
                    <a:pt x="118032" y="63966"/>
                    <a:pt x="115081" y="61983"/>
                  </a:cubicBezTo>
                  <a:close/>
                  <a:moveTo>
                    <a:pt x="109672" y="72892"/>
                  </a:moveTo>
                  <a:cubicBezTo>
                    <a:pt x="109180" y="73884"/>
                    <a:pt x="109180" y="74876"/>
                    <a:pt x="108688" y="75371"/>
                  </a:cubicBezTo>
                  <a:cubicBezTo>
                    <a:pt x="97377" y="75371"/>
                    <a:pt x="97377" y="75371"/>
                    <a:pt x="97377" y="75371"/>
                  </a:cubicBezTo>
                  <a:cubicBezTo>
                    <a:pt x="94426" y="75371"/>
                    <a:pt x="90983" y="77355"/>
                    <a:pt x="89016" y="79834"/>
                  </a:cubicBezTo>
                  <a:cubicBezTo>
                    <a:pt x="87049" y="82809"/>
                    <a:pt x="87049" y="82809"/>
                    <a:pt x="87049" y="82809"/>
                  </a:cubicBezTo>
                  <a:cubicBezTo>
                    <a:pt x="85081" y="85289"/>
                    <a:pt x="84098" y="89256"/>
                    <a:pt x="85081" y="91735"/>
                  </a:cubicBezTo>
                  <a:cubicBezTo>
                    <a:pt x="88524" y="102644"/>
                    <a:pt x="88524" y="102644"/>
                    <a:pt x="88524" y="102644"/>
                  </a:cubicBezTo>
                  <a:cubicBezTo>
                    <a:pt x="83606" y="105619"/>
                    <a:pt x="83606" y="105619"/>
                    <a:pt x="83606" y="105619"/>
                  </a:cubicBezTo>
                  <a:cubicBezTo>
                    <a:pt x="75737" y="97685"/>
                    <a:pt x="75737" y="97685"/>
                    <a:pt x="75737" y="97685"/>
                  </a:cubicBezTo>
                  <a:cubicBezTo>
                    <a:pt x="73770" y="95702"/>
                    <a:pt x="69836" y="94214"/>
                    <a:pt x="66885" y="94710"/>
                  </a:cubicBezTo>
                  <a:cubicBezTo>
                    <a:pt x="63442" y="95206"/>
                    <a:pt x="63442" y="95206"/>
                    <a:pt x="63442" y="95206"/>
                  </a:cubicBezTo>
                  <a:cubicBezTo>
                    <a:pt x="60000" y="95702"/>
                    <a:pt x="57049" y="97685"/>
                    <a:pt x="55573" y="100661"/>
                  </a:cubicBezTo>
                  <a:cubicBezTo>
                    <a:pt x="50163" y="111074"/>
                    <a:pt x="50163" y="111074"/>
                    <a:pt x="50163" y="111074"/>
                  </a:cubicBezTo>
                  <a:cubicBezTo>
                    <a:pt x="49672" y="110578"/>
                    <a:pt x="48688" y="110578"/>
                    <a:pt x="47704" y="110082"/>
                  </a:cubicBezTo>
                  <a:cubicBezTo>
                    <a:pt x="46229" y="110082"/>
                    <a:pt x="45245" y="109586"/>
                    <a:pt x="44754" y="109586"/>
                  </a:cubicBezTo>
                  <a:cubicBezTo>
                    <a:pt x="45245" y="98181"/>
                    <a:pt x="45245" y="98181"/>
                    <a:pt x="45245" y="98181"/>
                  </a:cubicBezTo>
                  <a:cubicBezTo>
                    <a:pt x="45245" y="94710"/>
                    <a:pt x="43278" y="91239"/>
                    <a:pt x="40819" y="89752"/>
                  </a:cubicBezTo>
                  <a:cubicBezTo>
                    <a:pt x="37868" y="87272"/>
                    <a:pt x="37868" y="87272"/>
                    <a:pt x="37868" y="87272"/>
                  </a:cubicBezTo>
                  <a:cubicBezTo>
                    <a:pt x="35409" y="85785"/>
                    <a:pt x="31475" y="84793"/>
                    <a:pt x="28524" y="85785"/>
                  </a:cubicBezTo>
                  <a:cubicBezTo>
                    <a:pt x="17704" y="89256"/>
                    <a:pt x="17704" y="89256"/>
                    <a:pt x="17704" y="89256"/>
                  </a:cubicBezTo>
                  <a:cubicBezTo>
                    <a:pt x="14754" y="84297"/>
                    <a:pt x="14754" y="84297"/>
                    <a:pt x="14754" y="84297"/>
                  </a:cubicBezTo>
                  <a:cubicBezTo>
                    <a:pt x="23114" y="76363"/>
                    <a:pt x="23114" y="76363"/>
                    <a:pt x="23114" y="76363"/>
                  </a:cubicBezTo>
                  <a:cubicBezTo>
                    <a:pt x="25081" y="73884"/>
                    <a:pt x="26557" y="70413"/>
                    <a:pt x="25573" y="67438"/>
                  </a:cubicBezTo>
                  <a:cubicBezTo>
                    <a:pt x="25081" y="63471"/>
                    <a:pt x="25081" y="63471"/>
                    <a:pt x="25081" y="63471"/>
                  </a:cubicBezTo>
                  <a:cubicBezTo>
                    <a:pt x="25081" y="60495"/>
                    <a:pt x="22622" y="57520"/>
                    <a:pt x="20163" y="56033"/>
                  </a:cubicBezTo>
                  <a:cubicBezTo>
                    <a:pt x="9836" y="50578"/>
                    <a:pt x="9836" y="50578"/>
                    <a:pt x="9836" y="50578"/>
                  </a:cubicBezTo>
                  <a:cubicBezTo>
                    <a:pt x="9836" y="50082"/>
                    <a:pt x="10327" y="49090"/>
                    <a:pt x="10327" y="47603"/>
                  </a:cubicBezTo>
                  <a:cubicBezTo>
                    <a:pt x="10819" y="46611"/>
                    <a:pt x="11311" y="45619"/>
                    <a:pt x="11311" y="45123"/>
                  </a:cubicBezTo>
                  <a:cubicBezTo>
                    <a:pt x="22622" y="45123"/>
                    <a:pt x="22622" y="45123"/>
                    <a:pt x="22622" y="45123"/>
                  </a:cubicBezTo>
                  <a:cubicBezTo>
                    <a:pt x="26065" y="45123"/>
                    <a:pt x="29016" y="43140"/>
                    <a:pt x="30983" y="40661"/>
                  </a:cubicBezTo>
                  <a:cubicBezTo>
                    <a:pt x="32950" y="37685"/>
                    <a:pt x="32950" y="37685"/>
                    <a:pt x="32950" y="37685"/>
                  </a:cubicBezTo>
                  <a:cubicBezTo>
                    <a:pt x="34918" y="35206"/>
                    <a:pt x="35901" y="31735"/>
                    <a:pt x="34918" y="28760"/>
                  </a:cubicBezTo>
                  <a:cubicBezTo>
                    <a:pt x="31475" y="17851"/>
                    <a:pt x="31475" y="17851"/>
                    <a:pt x="31475" y="17851"/>
                  </a:cubicBezTo>
                  <a:cubicBezTo>
                    <a:pt x="36393" y="14876"/>
                    <a:pt x="36393" y="14876"/>
                    <a:pt x="36393" y="14876"/>
                  </a:cubicBezTo>
                  <a:cubicBezTo>
                    <a:pt x="44262" y="22809"/>
                    <a:pt x="44262" y="22809"/>
                    <a:pt x="44262" y="22809"/>
                  </a:cubicBezTo>
                  <a:cubicBezTo>
                    <a:pt x="46229" y="25289"/>
                    <a:pt x="50163" y="26280"/>
                    <a:pt x="53114" y="25785"/>
                  </a:cubicBezTo>
                  <a:cubicBezTo>
                    <a:pt x="57049" y="25289"/>
                    <a:pt x="57049" y="25289"/>
                    <a:pt x="57049" y="25289"/>
                  </a:cubicBezTo>
                  <a:cubicBezTo>
                    <a:pt x="60000" y="24793"/>
                    <a:pt x="62950" y="22809"/>
                    <a:pt x="64426" y="19834"/>
                  </a:cubicBezTo>
                  <a:cubicBezTo>
                    <a:pt x="69836" y="9917"/>
                    <a:pt x="69836" y="9917"/>
                    <a:pt x="69836" y="9917"/>
                  </a:cubicBezTo>
                  <a:cubicBezTo>
                    <a:pt x="70327" y="9917"/>
                    <a:pt x="71311" y="9917"/>
                    <a:pt x="72295" y="10413"/>
                  </a:cubicBezTo>
                  <a:cubicBezTo>
                    <a:pt x="73770" y="10413"/>
                    <a:pt x="74754" y="10909"/>
                    <a:pt x="75245" y="10909"/>
                  </a:cubicBezTo>
                  <a:cubicBezTo>
                    <a:pt x="75245" y="22809"/>
                    <a:pt x="75245" y="22809"/>
                    <a:pt x="75245" y="22809"/>
                  </a:cubicBezTo>
                  <a:cubicBezTo>
                    <a:pt x="75245" y="25785"/>
                    <a:pt x="76721" y="29256"/>
                    <a:pt x="79180" y="30743"/>
                  </a:cubicBezTo>
                  <a:cubicBezTo>
                    <a:pt x="82622" y="33223"/>
                    <a:pt x="82622" y="33223"/>
                    <a:pt x="82622" y="33223"/>
                  </a:cubicBezTo>
                  <a:cubicBezTo>
                    <a:pt x="84590" y="35206"/>
                    <a:pt x="88524" y="35702"/>
                    <a:pt x="91475" y="34710"/>
                  </a:cubicBezTo>
                  <a:cubicBezTo>
                    <a:pt x="102295" y="31735"/>
                    <a:pt x="102295" y="31735"/>
                    <a:pt x="102295" y="31735"/>
                  </a:cubicBezTo>
                  <a:cubicBezTo>
                    <a:pt x="105245" y="36198"/>
                    <a:pt x="105245" y="36198"/>
                    <a:pt x="105245" y="36198"/>
                  </a:cubicBezTo>
                  <a:cubicBezTo>
                    <a:pt x="96885" y="44628"/>
                    <a:pt x="96885" y="44628"/>
                    <a:pt x="96885" y="44628"/>
                  </a:cubicBezTo>
                  <a:cubicBezTo>
                    <a:pt x="94918" y="46611"/>
                    <a:pt x="93934" y="50082"/>
                    <a:pt x="94426" y="53553"/>
                  </a:cubicBezTo>
                  <a:cubicBezTo>
                    <a:pt x="94918" y="57024"/>
                    <a:pt x="94918" y="57024"/>
                    <a:pt x="94918" y="57024"/>
                  </a:cubicBezTo>
                  <a:cubicBezTo>
                    <a:pt x="95409" y="60000"/>
                    <a:pt x="97377" y="63471"/>
                    <a:pt x="99836" y="64958"/>
                  </a:cubicBezTo>
                  <a:cubicBezTo>
                    <a:pt x="110163" y="69917"/>
                    <a:pt x="110163" y="69917"/>
                    <a:pt x="110163" y="69917"/>
                  </a:cubicBezTo>
                  <a:cubicBezTo>
                    <a:pt x="110163" y="70413"/>
                    <a:pt x="110163" y="71404"/>
                    <a:pt x="109672" y="7289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3416301" y="3797301"/>
              <a:ext cx="82550" cy="8255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27142" y="0"/>
                    <a:pt x="0" y="25714"/>
                    <a:pt x="0" y="60000"/>
                  </a:cubicBezTo>
                  <a:cubicBezTo>
                    <a:pt x="0" y="92857"/>
                    <a:pt x="27142" y="120000"/>
                    <a:pt x="60000" y="120000"/>
                  </a:cubicBezTo>
                  <a:cubicBezTo>
                    <a:pt x="92857" y="120000"/>
                    <a:pt x="120000" y="92857"/>
                    <a:pt x="120000" y="60000"/>
                  </a:cubicBezTo>
                  <a:cubicBezTo>
                    <a:pt x="120000" y="25714"/>
                    <a:pt x="92857" y="0"/>
                    <a:pt x="60000" y="0"/>
                  </a:cubicBezTo>
                  <a:close/>
                  <a:moveTo>
                    <a:pt x="60000" y="92857"/>
                  </a:moveTo>
                  <a:cubicBezTo>
                    <a:pt x="41428" y="92857"/>
                    <a:pt x="27142" y="78571"/>
                    <a:pt x="27142" y="60000"/>
                  </a:cubicBezTo>
                  <a:cubicBezTo>
                    <a:pt x="27142" y="41428"/>
                    <a:pt x="41428" y="25714"/>
                    <a:pt x="60000" y="25714"/>
                  </a:cubicBezTo>
                  <a:cubicBezTo>
                    <a:pt x="78571" y="25714"/>
                    <a:pt x="94285" y="41428"/>
                    <a:pt x="94285" y="60000"/>
                  </a:cubicBezTo>
                  <a:cubicBezTo>
                    <a:pt x="94285" y="78571"/>
                    <a:pt x="78571" y="92857"/>
                    <a:pt x="60000" y="9285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Shape 238"/>
          <p:cNvGrpSpPr/>
          <p:nvPr/>
        </p:nvGrpSpPr>
        <p:grpSpPr>
          <a:xfrm>
            <a:off x="2246314" y="3716337"/>
            <a:ext cx="458788" cy="425450"/>
            <a:chOff x="2246314" y="3716337"/>
            <a:chExt cx="458788" cy="425450"/>
          </a:xfrm>
        </p:grpSpPr>
        <p:sp>
          <p:nvSpPr>
            <p:cNvPr id="239" name="Shape 239"/>
            <p:cNvSpPr/>
            <p:nvPr/>
          </p:nvSpPr>
          <p:spPr>
            <a:xfrm>
              <a:off x="2246314" y="3743326"/>
              <a:ext cx="425449" cy="274637"/>
            </a:xfrm>
            <a:custGeom>
              <a:pathLst>
                <a:path extrusionOk="0" h="120000" w="120000">
                  <a:moveTo>
                    <a:pt x="101214" y="2608"/>
                  </a:moveTo>
                  <a:cubicBezTo>
                    <a:pt x="100934" y="1739"/>
                    <a:pt x="100373" y="869"/>
                    <a:pt x="99813" y="434"/>
                  </a:cubicBezTo>
                  <a:cubicBezTo>
                    <a:pt x="98971" y="0"/>
                    <a:pt x="98130" y="0"/>
                    <a:pt x="97570" y="434"/>
                  </a:cubicBezTo>
                  <a:cubicBezTo>
                    <a:pt x="53831" y="36086"/>
                    <a:pt x="53831" y="36086"/>
                    <a:pt x="53831" y="36086"/>
                  </a:cubicBezTo>
                  <a:cubicBezTo>
                    <a:pt x="52710" y="37391"/>
                    <a:pt x="52149" y="39565"/>
                    <a:pt x="52710" y="41304"/>
                  </a:cubicBezTo>
                  <a:cubicBezTo>
                    <a:pt x="53271" y="43913"/>
                    <a:pt x="53271" y="43913"/>
                    <a:pt x="53271" y="43913"/>
                  </a:cubicBezTo>
                  <a:cubicBezTo>
                    <a:pt x="28598" y="64782"/>
                    <a:pt x="28598" y="64782"/>
                    <a:pt x="28598" y="64782"/>
                  </a:cubicBezTo>
                  <a:cubicBezTo>
                    <a:pt x="27476" y="66086"/>
                    <a:pt x="26915" y="68260"/>
                    <a:pt x="27476" y="70000"/>
                  </a:cubicBezTo>
                  <a:cubicBezTo>
                    <a:pt x="28037" y="72173"/>
                    <a:pt x="28037" y="72173"/>
                    <a:pt x="28037" y="72173"/>
                  </a:cubicBezTo>
                  <a:cubicBezTo>
                    <a:pt x="1962" y="91739"/>
                    <a:pt x="1962" y="91739"/>
                    <a:pt x="1962" y="91739"/>
                  </a:cubicBezTo>
                  <a:cubicBezTo>
                    <a:pt x="560" y="92608"/>
                    <a:pt x="0" y="94782"/>
                    <a:pt x="560" y="96956"/>
                  </a:cubicBezTo>
                  <a:cubicBezTo>
                    <a:pt x="6168" y="117391"/>
                    <a:pt x="6168" y="117391"/>
                    <a:pt x="6168" y="117391"/>
                  </a:cubicBezTo>
                  <a:cubicBezTo>
                    <a:pt x="6448" y="118695"/>
                    <a:pt x="7570" y="120000"/>
                    <a:pt x="8411" y="120000"/>
                  </a:cubicBezTo>
                  <a:cubicBezTo>
                    <a:pt x="8691" y="120000"/>
                    <a:pt x="8971" y="119565"/>
                    <a:pt x="9252" y="119565"/>
                  </a:cubicBezTo>
                  <a:cubicBezTo>
                    <a:pt x="36728" y="104782"/>
                    <a:pt x="36728" y="104782"/>
                    <a:pt x="36728" y="104782"/>
                  </a:cubicBezTo>
                  <a:cubicBezTo>
                    <a:pt x="37289" y="106521"/>
                    <a:pt x="37289" y="106521"/>
                    <a:pt x="37289" y="106521"/>
                  </a:cubicBezTo>
                  <a:cubicBezTo>
                    <a:pt x="37570" y="108260"/>
                    <a:pt x="38691" y="109130"/>
                    <a:pt x="39532" y="109130"/>
                  </a:cubicBezTo>
                  <a:cubicBezTo>
                    <a:pt x="39813" y="109130"/>
                    <a:pt x="40093" y="109130"/>
                    <a:pt x="40373" y="109130"/>
                  </a:cubicBezTo>
                  <a:cubicBezTo>
                    <a:pt x="66448" y="97391"/>
                    <a:pt x="66448" y="97391"/>
                    <a:pt x="66448" y="97391"/>
                  </a:cubicBezTo>
                  <a:cubicBezTo>
                    <a:pt x="67009" y="99565"/>
                    <a:pt x="67009" y="99565"/>
                    <a:pt x="67009" y="99565"/>
                  </a:cubicBezTo>
                  <a:cubicBezTo>
                    <a:pt x="67289" y="101304"/>
                    <a:pt x="68411" y="102173"/>
                    <a:pt x="69532" y="102173"/>
                  </a:cubicBezTo>
                  <a:cubicBezTo>
                    <a:pt x="69532" y="102173"/>
                    <a:pt x="69813" y="102173"/>
                    <a:pt x="70093" y="102173"/>
                  </a:cubicBezTo>
                  <a:cubicBezTo>
                    <a:pt x="118037" y="79130"/>
                    <a:pt x="118037" y="79130"/>
                    <a:pt x="118037" y="79130"/>
                  </a:cubicBezTo>
                  <a:cubicBezTo>
                    <a:pt x="118598" y="78695"/>
                    <a:pt x="119158" y="78260"/>
                    <a:pt x="119439" y="76956"/>
                  </a:cubicBezTo>
                  <a:cubicBezTo>
                    <a:pt x="119719" y="76086"/>
                    <a:pt x="120000" y="74782"/>
                    <a:pt x="119719" y="73913"/>
                  </a:cubicBezTo>
                  <a:lnTo>
                    <a:pt x="101214" y="2608"/>
                  </a:lnTo>
                  <a:close/>
                  <a:moveTo>
                    <a:pt x="10093" y="110434"/>
                  </a:moveTo>
                  <a:cubicBezTo>
                    <a:pt x="6448" y="97391"/>
                    <a:pt x="6448" y="97391"/>
                    <a:pt x="6448" y="97391"/>
                  </a:cubicBezTo>
                  <a:cubicBezTo>
                    <a:pt x="30000" y="79565"/>
                    <a:pt x="30000" y="79565"/>
                    <a:pt x="30000" y="79565"/>
                  </a:cubicBezTo>
                  <a:cubicBezTo>
                    <a:pt x="34766" y="96956"/>
                    <a:pt x="34766" y="96956"/>
                    <a:pt x="34766" y="96956"/>
                  </a:cubicBezTo>
                  <a:lnTo>
                    <a:pt x="10093" y="110434"/>
                  </a:lnTo>
                  <a:close/>
                  <a:moveTo>
                    <a:pt x="41214" y="100000"/>
                  </a:moveTo>
                  <a:cubicBezTo>
                    <a:pt x="33084" y="70434"/>
                    <a:pt x="33084" y="70434"/>
                    <a:pt x="33084" y="70434"/>
                  </a:cubicBezTo>
                  <a:cubicBezTo>
                    <a:pt x="54953" y="51739"/>
                    <a:pt x="54953" y="51739"/>
                    <a:pt x="54953" y="51739"/>
                  </a:cubicBezTo>
                  <a:cubicBezTo>
                    <a:pt x="63364" y="85217"/>
                    <a:pt x="63364" y="85217"/>
                    <a:pt x="63364" y="85217"/>
                  </a:cubicBezTo>
                  <a:cubicBezTo>
                    <a:pt x="64485" y="89565"/>
                    <a:pt x="64485" y="89565"/>
                    <a:pt x="64485" y="89565"/>
                  </a:cubicBezTo>
                  <a:lnTo>
                    <a:pt x="41214" y="100000"/>
                  </a:lnTo>
                  <a:close/>
                  <a:moveTo>
                    <a:pt x="70934" y="93043"/>
                  </a:moveTo>
                  <a:cubicBezTo>
                    <a:pt x="70654" y="91304"/>
                    <a:pt x="70654" y="91304"/>
                    <a:pt x="70654" y="91304"/>
                  </a:cubicBezTo>
                  <a:cubicBezTo>
                    <a:pt x="70654" y="91304"/>
                    <a:pt x="70654" y="90869"/>
                    <a:pt x="70373" y="90869"/>
                  </a:cubicBezTo>
                  <a:cubicBezTo>
                    <a:pt x="68411" y="82173"/>
                    <a:pt x="68411" y="82173"/>
                    <a:pt x="68411" y="82173"/>
                  </a:cubicBezTo>
                  <a:cubicBezTo>
                    <a:pt x="58317" y="41739"/>
                    <a:pt x="58317" y="41739"/>
                    <a:pt x="58317" y="41739"/>
                  </a:cubicBezTo>
                  <a:cubicBezTo>
                    <a:pt x="97570" y="10000"/>
                    <a:pt x="97570" y="10000"/>
                    <a:pt x="97570" y="10000"/>
                  </a:cubicBezTo>
                  <a:cubicBezTo>
                    <a:pt x="113551" y="72608"/>
                    <a:pt x="113551" y="72608"/>
                    <a:pt x="113551" y="72608"/>
                  </a:cubicBezTo>
                  <a:lnTo>
                    <a:pt x="70934" y="9304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2605089" y="3716337"/>
              <a:ext cx="100013" cy="215899"/>
            </a:xfrm>
            <a:custGeom>
              <a:pathLst>
                <a:path extrusionOk="0" h="120000" w="120000">
                  <a:moveTo>
                    <a:pt x="117600" y="112777"/>
                  </a:moveTo>
                  <a:cubicBezTo>
                    <a:pt x="24000" y="3888"/>
                    <a:pt x="24000" y="3888"/>
                    <a:pt x="24000" y="3888"/>
                  </a:cubicBezTo>
                  <a:cubicBezTo>
                    <a:pt x="21600" y="1111"/>
                    <a:pt x="14400" y="0"/>
                    <a:pt x="9600" y="1111"/>
                  </a:cubicBezTo>
                  <a:cubicBezTo>
                    <a:pt x="3600" y="1666"/>
                    <a:pt x="0" y="5000"/>
                    <a:pt x="2400" y="7777"/>
                  </a:cubicBezTo>
                  <a:cubicBezTo>
                    <a:pt x="97200" y="116666"/>
                    <a:pt x="97200" y="116666"/>
                    <a:pt x="97200" y="116666"/>
                  </a:cubicBezTo>
                  <a:cubicBezTo>
                    <a:pt x="98400" y="118888"/>
                    <a:pt x="103200" y="120000"/>
                    <a:pt x="108000" y="120000"/>
                  </a:cubicBezTo>
                  <a:cubicBezTo>
                    <a:pt x="109200" y="120000"/>
                    <a:pt x="110400" y="120000"/>
                    <a:pt x="111600" y="119444"/>
                  </a:cubicBezTo>
                  <a:cubicBezTo>
                    <a:pt x="117600" y="118888"/>
                    <a:pt x="120000" y="115555"/>
                    <a:pt x="117600" y="1127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2332039" y="3992562"/>
              <a:ext cx="255588" cy="149225"/>
            </a:xfrm>
            <a:custGeom>
              <a:pathLst>
                <a:path extrusionOk="0" h="120000" w="120000">
                  <a:moveTo>
                    <a:pt x="82645" y="36000"/>
                  </a:moveTo>
                  <a:cubicBezTo>
                    <a:pt x="82645" y="24000"/>
                    <a:pt x="82645" y="24000"/>
                    <a:pt x="82645" y="24000"/>
                  </a:cubicBezTo>
                  <a:cubicBezTo>
                    <a:pt x="82645" y="10400"/>
                    <a:pt x="77042" y="0"/>
                    <a:pt x="69105" y="0"/>
                  </a:cubicBezTo>
                  <a:cubicBezTo>
                    <a:pt x="50894" y="0"/>
                    <a:pt x="50894" y="0"/>
                    <a:pt x="50894" y="0"/>
                  </a:cubicBezTo>
                  <a:cubicBezTo>
                    <a:pt x="43424" y="0"/>
                    <a:pt x="37354" y="10400"/>
                    <a:pt x="37354" y="23200"/>
                  </a:cubicBezTo>
                  <a:cubicBezTo>
                    <a:pt x="37354" y="36000"/>
                    <a:pt x="37354" y="36000"/>
                    <a:pt x="37354" y="36000"/>
                  </a:cubicBezTo>
                  <a:cubicBezTo>
                    <a:pt x="1867" y="107200"/>
                    <a:pt x="1867" y="107200"/>
                    <a:pt x="1867" y="107200"/>
                  </a:cubicBezTo>
                  <a:cubicBezTo>
                    <a:pt x="0" y="110400"/>
                    <a:pt x="466" y="115200"/>
                    <a:pt x="2334" y="118400"/>
                  </a:cubicBezTo>
                  <a:cubicBezTo>
                    <a:pt x="3268" y="119200"/>
                    <a:pt x="4202" y="120000"/>
                    <a:pt x="5136" y="120000"/>
                  </a:cubicBezTo>
                  <a:cubicBezTo>
                    <a:pt x="6536" y="120000"/>
                    <a:pt x="7470" y="119200"/>
                    <a:pt x="8404" y="117600"/>
                  </a:cubicBezTo>
                  <a:cubicBezTo>
                    <a:pt x="43891" y="46400"/>
                    <a:pt x="43891" y="46400"/>
                    <a:pt x="43891" y="46400"/>
                  </a:cubicBezTo>
                  <a:cubicBezTo>
                    <a:pt x="55564" y="46400"/>
                    <a:pt x="55564" y="46400"/>
                    <a:pt x="55564" y="46400"/>
                  </a:cubicBezTo>
                  <a:cubicBezTo>
                    <a:pt x="55564" y="112000"/>
                    <a:pt x="55564" y="112000"/>
                    <a:pt x="55564" y="112000"/>
                  </a:cubicBezTo>
                  <a:cubicBezTo>
                    <a:pt x="55564" y="116800"/>
                    <a:pt x="57898" y="120000"/>
                    <a:pt x="60233" y="120000"/>
                  </a:cubicBezTo>
                  <a:cubicBezTo>
                    <a:pt x="62568" y="120000"/>
                    <a:pt x="64435" y="116800"/>
                    <a:pt x="64435" y="112000"/>
                  </a:cubicBezTo>
                  <a:cubicBezTo>
                    <a:pt x="64435" y="46400"/>
                    <a:pt x="64435" y="46400"/>
                    <a:pt x="64435" y="46400"/>
                  </a:cubicBezTo>
                  <a:cubicBezTo>
                    <a:pt x="76575" y="46400"/>
                    <a:pt x="76575" y="46400"/>
                    <a:pt x="76575" y="46400"/>
                  </a:cubicBezTo>
                  <a:cubicBezTo>
                    <a:pt x="112062" y="117600"/>
                    <a:pt x="112062" y="117600"/>
                    <a:pt x="112062" y="117600"/>
                  </a:cubicBezTo>
                  <a:cubicBezTo>
                    <a:pt x="112529" y="119200"/>
                    <a:pt x="113929" y="120000"/>
                    <a:pt x="115330" y="120000"/>
                  </a:cubicBezTo>
                  <a:cubicBezTo>
                    <a:pt x="116264" y="120000"/>
                    <a:pt x="117198" y="119200"/>
                    <a:pt x="118132" y="118400"/>
                  </a:cubicBezTo>
                  <a:cubicBezTo>
                    <a:pt x="120000" y="115200"/>
                    <a:pt x="120000" y="110400"/>
                    <a:pt x="118599" y="107200"/>
                  </a:cubicBezTo>
                  <a:lnTo>
                    <a:pt x="82645" y="36000"/>
                  </a:lnTo>
                  <a:close/>
                  <a:moveTo>
                    <a:pt x="74241" y="31200"/>
                  </a:moveTo>
                  <a:cubicBezTo>
                    <a:pt x="46225" y="31200"/>
                    <a:pt x="46225" y="31200"/>
                    <a:pt x="46225" y="31200"/>
                  </a:cubicBezTo>
                  <a:cubicBezTo>
                    <a:pt x="46225" y="23200"/>
                    <a:pt x="46225" y="23200"/>
                    <a:pt x="46225" y="23200"/>
                  </a:cubicBezTo>
                  <a:cubicBezTo>
                    <a:pt x="46225" y="18400"/>
                    <a:pt x="48093" y="15200"/>
                    <a:pt x="50894" y="15200"/>
                  </a:cubicBezTo>
                  <a:cubicBezTo>
                    <a:pt x="69105" y="15200"/>
                    <a:pt x="69105" y="15200"/>
                    <a:pt x="69105" y="15200"/>
                  </a:cubicBezTo>
                  <a:cubicBezTo>
                    <a:pt x="71906" y="15200"/>
                    <a:pt x="74241" y="19200"/>
                    <a:pt x="74241" y="24000"/>
                  </a:cubicBezTo>
                  <a:lnTo>
                    <a:pt x="74241" y="312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3859214" y="3717926"/>
            <a:ext cx="423863" cy="423863"/>
            <a:chOff x="3859214" y="3717926"/>
            <a:chExt cx="423863" cy="423863"/>
          </a:xfrm>
        </p:grpSpPr>
        <p:sp>
          <p:nvSpPr>
            <p:cNvPr id="243" name="Shape 243"/>
            <p:cNvSpPr/>
            <p:nvPr/>
          </p:nvSpPr>
          <p:spPr>
            <a:xfrm>
              <a:off x="3924301" y="3978276"/>
              <a:ext cx="96838" cy="96838"/>
            </a:xfrm>
            <a:custGeom>
              <a:pathLst>
                <a:path extrusionOk="0" h="120000" w="120000">
                  <a:moveTo>
                    <a:pt x="60618" y="0"/>
                  </a:moveTo>
                  <a:cubicBezTo>
                    <a:pt x="27216" y="0"/>
                    <a:pt x="0" y="27216"/>
                    <a:pt x="0" y="60618"/>
                  </a:cubicBezTo>
                  <a:cubicBezTo>
                    <a:pt x="0" y="92783"/>
                    <a:pt x="27216" y="120000"/>
                    <a:pt x="60618" y="120000"/>
                  </a:cubicBezTo>
                  <a:cubicBezTo>
                    <a:pt x="94020" y="120000"/>
                    <a:pt x="120000" y="92783"/>
                    <a:pt x="120000" y="60618"/>
                  </a:cubicBezTo>
                  <a:cubicBezTo>
                    <a:pt x="120000" y="27216"/>
                    <a:pt x="94020" y="0"/>
                    <a:pt x="60618" y="0"/>
                  </a:cubicBezTo>
                  <a:close/>
                  <a:moveTo>
                    <a:pt x="60618" y="97731"/>
                  </a:moveTo>
                  <a:cubicBezTo>
                    <a:pt x="39587" y="97731"/>
                    <a:pt x="23505" y="80412"/>
                    <a:pt x="23505" y="60618"/>
                  </a:cubicBezTo>
                  <a:cubicBezTo>
                    <a:pt x="23505" y="39587"/>
                    <a:pt x="39587" y="23505"/>
                    <a:pt x="60618" y="23505"/>
                  </a:cubicBezTo>
                  <a:cubicBezTo>
                    <a:pt x="80412" y="23505"/>
                    <a:pt x="97731" y="39587"/>
                    <a:pt x="97731" y="60618"/>
                  </a:cubicBezTo>
                  <a:cubicBezTo>
                    <a:pt x="97731" y="80412"/>
                    <a:pt x="80412" y="97731"/>
                    <a:pt x="60618" y="9773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043364" y="3765551"/>
              <a:ext cx="168274" cy="149225"/>
            </a:xfrm>
            <a:custGeom>
              <a:pathLst>
                <a:path extrusionOk="0" h="120000" w="120000">
                  <a:moveTo>
                    <a:pt x="108639" y="3200"/>
                  </a:moveTo>
                  <a:cubicBezTo>
                    <a:pt x="3550" y="107200"/>
                    <a:pt x="3550" y="107200"/>
                    <a:pt x="3550" y="107200"/>
                  </a:cubicBezTo>
                  <a:cubicBezTo>
                    <a:pt x="710" y="109600"/>
                    <a:pt x="0" y="114400"/>
                    <a:pt x="2840" y="117600"/>
                  </a:cubicBezTo>
                  <a:cubicBezTo>
                    <a:pt x="4260" y="119200"/>
                    <a:pt x="5680" y="120000"/>
                    <a:pt x="7810" y="120000"/>
                  </a:cubicBezTo>
                  <a:cubicBezTo>
                    <a:pt x="9230" y="120000"/>
                    <a:pt x="10650" y="119200"/>
                    <a:pt x="12071" y="118400"/>
                  </a:cubicBezTo>
                  <a:cubicBezTo>
                    <a:pt x="117159" y="14400"/>
                    <a:pt x="117159" y="14400"/>
                    <a:pt x="117159" y="14400"/>
                  </a:cubicBezTo>
                  <a:cubicBezTo>
                    <a:pt x="120000" y="11200"/>
                    <a:pt x="120000" y="6400"/>
                    <a:pt x="117869" y="4000"/>
                  </a:cubicBezTo>
                  <a:cubicBezTo>
                    <a:pt x="115739" y="800"/>
                    <a:pt x="111479" y="0"/>
                    <a:pt x="108639" y="32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3859214" y="3717926"/>
              <a:ext cx="423863" cy="423863"/>
            </a:xfrm>
            <a:custGeom>
              <a:pathLst>
                <a:path extrusionOk="0" h="120000" w="120000">
                  <a:moveTo>
                    <a:pt x="119717" y="24000"/>
                  </a:moveTo>
                  <a:cubicBezTo>
                    <a:pt x="119717" y="23717"/>
                    <a:pt x="119717" y="23435"/>
                    <a:pt x="119717" y="22870"/>
                  </a:cubicBezTo>
                  <a:cubicBezTo>
                    <a:pt x="119717" y="6211"/>
                    <a:pt x="119717" y="6211"/>
                    <a:pt x="119717" y="6211"/>
                  </a:cubicBezTo>
                  <a:cubicBezTo>
                    <a:pt x="119717" y="2823"/>
                    <a:pt x="117176" y="0"/>
                    <a:pt x="113505" y="0"/>
                  </a:cubicBezTo>
                  <a:cubicBezTo>
                    <a:pt x="99388" y="0"/>
                    <a:pt x="99388" y="0"/>
                    <a:pt x="99388" y="0"/>
                  </a:cubicBezTo>
                  <a:cubicBezTo>
                    <a:pt x="97694" y="0"/>
                    <a:pt x="96282" y="564"/>
                    <a:pt x="95152" y="1411"/>
                  </a:cubicBezTo>
                  <a:cubicBezTo>
                    <a:pt x="46588" y="44047"/>
                    <a:pt x="46588" y="44047"/>
                    <a:pt x="46588" y="44047"/>
                  </a:cubicBezTo>
                  <a:cubicBezTo>
                    <a:pt x="44329" y="43482"/>
                    <a:pt x="40941" y="42917"/>
                    <a:pt x="38400" y="42917"/>
                  </a:cubicBezTo>
                  <a:cubicBezTo>
                    <a:pt x="17223" y="42917"/>
                    <a:pt x="0" y="60141"/>
                    <a:pt x="0" y="81600"/>
                  </a:cubicBezTo>
                  <a:cubicBezTo>
                    <a:pt x="0" y="102776"/>
                    <a:pt x="17223" y="120000"/>
                    <a:pt x="38400" y="120000"/>
                  </a:cubicBezTo>
                  <a:cubicBezTo>
                    <a:pt x="61552" y="120000"/>
                    <a:pt x="75388" y="101647"/>
                    <a:pt x="75388" y="84141"/>
                  </a:cubicBezTo>
                  <a:cubicBezTo>
                    <a:pt x="75388" y="79058"/>
                    <a:pt x="74258" y="73976"/>
                    <a:pt x="72847" y="70305"/>
                  </a:cubicBezTo>
                  <a:cubicBezTo>
                    <a:pt x="88658" y="62400"/>
                    <a:pt x="88658" y="62400"/>
                    <a:pt x="88658" y="62400"/>
                  </a:cubicBezTo>
                  <a:cubicBezTo>
                    <a:pt x="89788" y="61835"/>
                    <a:pt x="90352" y="60988"/>
                    <a:pt x="90352" y="59858"/>
                  </a:cubicBezTo>
                  <a:cubicBezTo>
                    <a:pt x="90352" y="46023"/>
                    <a:pt x="90352" y="46023"/>
                    <a:pt x="90352" y="46023"/>
                  </a:cubicBezTo>
                  <a:cubicBezTo>
                    <a:pt x="100517" y="46023"/>
                    <a:pt x="100517" y="46023"/>
                    <a:pt x="100517" y="46023"/>
                  </a:cubicBezTo>
                  <a:cubicBezTo>
                    <a:pt x="100517" y="46023"/>
                    <a:pt x="100800" y="46023"/>
                    <a:pt x="100800" y="46023"/>
                  </a:cubicBezTo>
                  <a:cubicBezTo>
                    <a:pt x="101082" y="46023"/>
                    <a:pt x="101082" y="46023"/>
                    <a:pt x="101082" y="46023"/>
                  </a:cubicBezTo>
                  <a:cubicBezTo>
                    <a:pt x="104188" y="45741"/>
                    <a:pt x="105035" y="44329"/>
                    <a:pt x="105035" y="41788"/>
                  </a:cubicBezTo>
                  <a:cubicBezTo>
                    <a:pt x="105035" y="41505"/>
                    <a:pt x="105035" y="41505"/>
                    <a:pt x="105035" y="41505"/>
                  </a:cubicBezTo>
                  <a:cubicBezTo>
                    <a:pt x="105035" y="41505"/>
                    <a:pt x="105035" y="41505"/>
                    <a:pt x="105035" y="41505"/>
                  </a:cubicBezTo>
                  <a:cubicBezTo>
                    <a:pt x="105035" y="27388"/>
                    <a:pt x="105035" y="27388"/>
                    <a:pt x="105035" y="27388"/>
                  </a:cubicBezTo>
                  <a:cubicBezTo>
                    <a:pt x="115200" y="27388"/>
                    <a:pt x="115200" y="27388"/>
                    <a:pt x="115200" y="27388"/>
                  </a:cubicBezTo>
                  <a:cubicBezTo>
                    <a:pt x="115764" y="27388"/>
                    <a:pt x="116047" y="27388"/>
                    <a:pt x="116329" y="27670"/>
                  </a:cubicBezTo>
                  <a:cubicBezTo>
                    <a:pt x="116611" y="27670"/>
                    <a:pt x="118023" y="27670"/>
                    <a:pt x="118870" y="26823"/>
                  </a:cubicBezTo>
                  <a:cubicBezTo>
                    <a:pt x="120000" y="25976"/>
                    <a:pt x="120000" y="24847"/>
                    <a:pt x="119717" y="24000"/>
                  </a:cubicBezTo>
                  <a:close/>
                  <a:moveTo>
                    <a:pt x="114635" y="22305"/>
                  </a:moveTo>
                  <a:cubicBezTo>
                    <a:pt x="102494" y="22305"/>
                    <a:pt x="102494" y="22305"/>
                    <a:pt x="102494" y="22305"/>
                  </a:cubicBezTo>
                  <a:cubicBezTo>
                    <a:pt x="100800" y="22305"/>
                    <a:pt x="99670" y="23435"/>
                    <a:pt x="99670" y="24847"/>
                  </a:cubicBezTo>
                  <a:cubicBezTo>
                    <a:pt x="99670" y="40658"/>
                    <a:pt x="99670" y="40658"/>
                    <a:pt x="99670" y="40658"/>
                  </a:cubicBezTo>
                  <a:cubicBezTo>
                    <a:pt x="87529" y="40658"/>
                    <a:pt x="87529" y="40658"/>
                    <a:pt x="87529" y="40658"/>
                  </a:cubicBezTo>
                  <a:cubicBezTo>
                    <a:pt x="86117" y="40658"/>
                    <a:pt x="84988" y="41788"/>
                    <a:pt x="84988" y="43200"/>
                  </a:cubicBezTo>
                  <a:cubicBezTo>
                    <a:pt x="84988" y="58447"/>
                    <a:pt x="84988" y="58447"/>
                    <a:pt x="84988" y="58447"/>
                  </a:cubicBezTo>
                  <a:cubicBezTo>
                    <a:pt x="68047" y="66917"/>
                    <a:pt x="68047" y="66917"/>
                    <a:pt x="68047" y="66917"/>
                  </a:cubicBezTo>
                  <a:cubicBezTo>
                    <a:pt x="67200" y="67200"/>
                    <a:pt x="66635" y="67764"/>
                    <a:pt x="66635" y="68611"/>
                  </a:cubicBezTo>
                  <a:cubicBezTo>
                    <a:pt x="66352" y="69458"/>
                    <a:pt x="66635" y="70023"/>
                    <a:pt x="66917" y="70870"/>
                  </a:cubicBezTo>
                  <a:cubicBezTo>
                    <a:pt x="68611" y="72847"/>
                    <a:pt x="70023" y="78494"/>
                    <a:pt x="70023" y="84141"/>
                  </a:cubicBezTo>
                  <a:cubicBezTo>
                    <a:pt x="70023" y="99105"/>
                    <a:pt x="58164" y="114635"/>
                    <a:pt x="38400" y="114635"/>
                  </a:cubicBezTo>
                  <a:cubicBezTo>
                    <a:pt x="20047" y="114635"/>
                    <a:pt x="5082" y="99670"/>
                    <a:pt x="5082" y="81600"/>
                  </a:cubicBezTo>
                  <a:cubicBezTo>
                    <a:pt x="5082" y="63247"/>
                    <a:pt x="20047" y="48282"/>
                    <a:pt x="38400" y="48282"/>
                  </a:cubicBezTo>
                  <a:cubicBezTo>
                    <a:pt x="40094" y="48282"/>
                    <a:pt x="43200" y="48564"/>
                    <a:pt x="46870" y="49411"/>
                  </a:cubicBezTo>
                  <a:cubicBezTo>
                    <a:pt x="47717" y="49694"/>
                    <a:pt x="48564" y="49411"/>
                    <a:pt x="49129" y="48847"/>
                  </a:cubicBezTo>
                  <a:cubicBezTo>
                    <a:pt x="98541" y="5364"/>
                    <a:pt x="98541" y="5364"/>
                    <a:pt x="98541" y="5364"/>
                  </a:cubicBezTo>
                  <a:cubicBezTo>
                    <a:pt x="98823" y="5364"/>
                    <a:pt x="99105" y="5364"/>
                    <a:pt x="99388" y="5364"/>
                  </a:cubicBezTo>
                  <a:cubicBezTo>
                    <a:pt x="113505" y="5364"/>
                    <a:pt x="113505" y="5364"/>
                    <a:pt x="113505" y="5364"/>
                  </a:cubicBezTo>
                  <a:cubicBezTo>
                    <a:pt x="114070" y="5364"/>
                    <a:pt x="114635" y="5647"/>
                    <a:pt x="114635" y="6211"/>
                  </a:cubicBezTo>
                  <a:lnTo>
                    <a:pt x="114635" y="2230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Shape 246"/>
          <p:cNvSpPr/>
          <p:nvPr/>
        </p:nvSpPr>
        <p:spPr>
          <a:xfrm>
            <a:off x="4637089" y="3717926"/>
            <a:ext cx="452438" cy="420687"/>
          </a:xfrm>
          <a:custGeom>
            <a:pathLst>
              <a:path extrusionOk="0" h="120000" w="120000">
                <a:moveTo>
                  <a:pt x="113142" y="7092"/>
                </a:moveTo>
                <a:cubicBezTo>
                  <a:pt x="108923" y="2553"/>
                  <a:pt x="102329" y="0"/>
                  <a:pt x="94945" y="0"/>
                </a:cubicBezTo>
                <a:cubicBezTo>
                  <a:pt x="87824" y="0"/>
                  <a:pt x="80967" y="2836"/>
                  <a:pt x="76747" y="7375"/>
                </a:cubicBezTo>
                <a:cubicBezTo>
                  <a:pt x="10021" y="80283"/>
                  <a:pt x="10021" y="80283"/>
                  <a:pt x="10021" y="80283"/>
                </a:cubicBezTo>
                <a:cubicBezTo>
                  <a:pt x="527" y="90496"/>
                  <a:pt x="0" y="104964"/>
                  <a:pt x="8967" y="114609"/>
                </a:cubicBezTo>
                <a:cubicBezTo>
                  <a:pt x="12395" y="118297"/>
                  <a:pt x="16615" y="120000"/>
                  <a:pt x="21362" y="120000"/>
                </a:cubicBezTo>
                <a:cubicBezTo>
                  <a:pt x="28483" y="120000"/>
                  <a:pt x="36131" y="116028"/>
                  <a:pt x="41406" y="110070"/>
                </a:cubicBezTo>
                <a:cubicBezTo>
                  <a:pt x="99692" y="46524"/>
                  <a:pt x="99692" y="46524"/>
                  <a:pt x="99692" y="46524"/>
                </a:cubicBezTo>
                <a:cubicBezTo>
                  <a:pt x="106285" y="39432"/>
                  <a:pt x="106285" y="28368"/>
                  <a:pt x="99956" y="21560"/>
                </a:cubicBezTo>
                <a:cubicBezTo>
                  <a:pt x="93626" y="14751"/>
                  <a:pt x="83076" y="14751"/>
                  <a:pt x="76747" y="21560"/>
                </a:cubicBezTo>
                <a:cubicBezTo>
                  <a:pt x="31912" y="72056"/>
                  <a:pt x="31912" y="72056"/>
                  <a:pt x="31912" y="72056"/>
                </a:cubicBezTo>
                <a:cubicBezTo>
                  <a:pt x="31120" y="72907"/>
                  <a:pt x="31120" y="74609"/>
                  <a:pt x="32175" y="75744"/>
                </a:cubicBezTo>
                <a:cubicBezTo>
                  <a:pt x="32967" y="76595"/>
                  <a:pt x="34549" y="76595"/>
                  <a:pt x="35604" y="75744"/>
                </a:cubicBezTo>
                <a:cubicBezTo>
                  <a:pt x="80175" y="25248"/>
                  <a:pt x="80175" y="25248"/>
                  <a:pt x="80175" y="25248"/>
                </a:cubicBezTo>
                <a:cubicBezTo>
                  <a:pt x="84659" y="20425"/>
                  <a:pt x="92043" y="20425"/>
                  <a:pt x="96527" y="25248"/>
                </a:cubicBezTo>
                <a:cubicBezTo>
                  <a:pt x="100747" y="30070"/>
                  <a:pt x="100747" y="37730"/>
                  <a:pt x="96263" y="42553"/>
                </a:cubicBezTo>
                <a:cubicBezTo>
                  <a:pt x="37978" y="106382"/>
                  <a:pt x="37978" y="106382"/>
                  <a:pt x="37978" y="106382"/>
                </a:cubicBezTo>
                <a:cubicBezTo>
                  <a:pt x="31912" y="112907"/>
                  <a:pt x="19780" y="118581"/>
                  <a:pt x="12395" y="110921"/>
                </a:cubicBezTo>
                <a:cubicBezTo>
                  <a:pt x="5538" y="103262"/>
                  <a:pt x="5802" y="92198"/>
                  <a:pt x="13450" y="83971"/>
                </a:cubicBezTo>
                <a:cubicBezTo>
                  <a:pt x="80175" y="11063"/>
                  <a:pt x="80175" y="11063"/>
                  <a:pt x="80175" y="11063"/>
                </a:cubicBezTo>
                <a:cubicBezTo>
                  <a:pt x="83604" y="7375"/>
                  <a:pt x="89142" y="5390"/>
                  <a:pt x="94945" y="5390"/>
                </a:cubicBezTo>
                <a:cubicBezTo>
                  <a:pt x="100747" y="5390"/>
                  <a:pt x="106285" y="7375"/>
                  <a:pt x="109714" y="11063"/>
                </a:cubicBezTo>
                <a:cubicBezTo>
                  <a:pt x="113142" y="14751"/>
                  <a:pt x="114989" y="20425"/>
                  <a:pt x="114989" y="26666"/>
                </a:cubicBezTo>
                <a:cubicBezTo>
                  <a:pt x="114989" y="33191"/>
                  <a:pt x="112879" y="38865"/>
                  <a:pt x="109450" y="42553"/>
                </a:cubicBezTo>
                <a:cubicBezTo>
                  <a:pt x="58021" y="100141"/>
                  <a:pt x="58021" y="100141"/>
                  <a:pt x="58021" y="100141"/>
                </a:cubicBezTo>
                <a:cubicBezTo>
                  <a:pt x="56967" y="101276"/>
                  <a:pt x="56967" y="102978"/>
                  <a:pt x="58021" y="104113"/>
                </a:cubicBezTo>
                <a:cubicBezTo>
                  <a:pt x="59076" y="104964"/>
                  <a:pt x="60659" y="104964"/>
                  <a:pt x="61450" y="103829"/>
                </a:cubicBezTo>
                <a:cubicBezTo>
                  <a:pt x="112879" y="46524"/>
                  <a:pt x="112879" y="46524"/>
                  <a:pt x="112879" y="46524"/>
                </a:cubicBezTo>
                <a:cubicBezTo>
                  <a:pt x="117362" y="41702"/>
                  <a:pt x="119736" y="34609"/>
                  <a:pt x="119999" y="26666"/>
                </a:cubicBezTo>
                <a:cubicBezTo>
                  <a:pt x="119999" y="19007"/>
                  <a:pt x="117362" y="11914"/>
                  <a:pt x="113142" y="709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Shape 247"/>
          <p:cNvGrpSpPr/>
          <p:nvPr/>
        </p:nvGrpSpPr>
        <p:grpSpPr>
          <a:xfrm>
            <a:off x="5567362" y="3717926"/>
            <a:ext cx="415926" cy="423861"/>
            <a:chOff x="5567362" y="3717926"/>
            <a:chExt cx="415926" cy="423861"/>
          </a:xfrm>
        </p:grpSpPr>
        <p:sp>
          <p:nvSpPr>
            <p:cNvPr id="248" name="Shape 248"/>
            <p:cNvSpPr/>
            <p:nvPr/>
          </p:nvSpPr>
          <p:spPr>
            <a:xfrm>
              <a:off x="5761039" y="3717926"/>
              <a:ext cx="222250" cy="220663"/>
            </a:xfrm>
            <a:custGeom>
              <a:pathLst>
                <a:path extrusionOk="0" h="120000" w="120000">
                  <a:moveTo>
                    <a:pt x="110357" y="9773"/>
                  </a:moveTo>
                  <a:cubicBezTo>
                    <a:pt x="103928" y="3257"/>
                    <a:pt x="95892" y="0"/>
                    <a:pt x="86785" y="0"/>
                  </a:cubicBezTo>
                  <a:cubicBezTo>
                    <a:pt x="77678" y="0"/>
                    <a:pt x="69642" y="3800"/>
                    <a:pt x="63214" y="9773"/>
                  </a:cubicBezTo>
                  <a:cubicBezTo>
                    <a:pt x="11249" y="62443"/>
                    <a:pt x="11249" y="62443"/>
                    <a:pt x="11249" y="62443"/>
                  </a:cubicBezTo>
                  <a:cubicBezTo>
                    <a:pt x="3214" y="70588"/>
                    <a:pt x="0" y="81990"/>
                    <a:pt x="2142" y="93393"/>
                  </a:cubicBezTo>
                  <a:cubicBezTo>
                    <a:pt x="2678" y="96108"/>
                    <a:pt x="5357" y="97737"/>
                    <a:pt x="8035" y="97194"/>
                  </a:cubicBezTo>
                  <a:cubicBezTo>
                    <a:pt x="10714" y="96651"/>
                    <a:pt x="12321" y="93936"/>
                    <a:pt x="11785" y="91221"/>
                  </a:cubicBezTo>
                  <a:cubicBezTo>
                    <a:pt x="10178" y="83619"/>
                    <a:pt x="12857" y="75475"/>
                    <a:pt x="18214" y="70045"/>
                  </a:cubicBezTo>
                  <a:cubicBezTo>
                    <a:pt x="70178" y="17375"/>
                    <a:pt x="70178" y="17375"/>
                    <a:pt x="70178" y="17375"/>
                  </a:cubicBezTo>
                  <a:cubicBezTo>
                    <a:pt x="74464" y="12488"/>
                    <a:pt x="80357" y="10316"/>
                    <a:pt x="86785" y="10316"/>
                  </a:cubicBezTo>
                  <a:cubicBezTo>
                    <a:pt x="86785" y="10316"/>
                    <a:pt x="86785" y="10316"/>
                    <a:pt x="86785" y="10316"/>
                  </a:cubicBezTo>
                  <a:cubicBezTo>
                    <a:pt x="93214" y="10316"/>
                    <a:pt x="99107" y="12488"/>
                    <a:pt x="103392" y="16832"/>
                  </a:cubicBezTo>
                  <a:cubicBezTo>
                    <a:pt x="107678" y="21176"/>
                    <a:pt x="109821" y="27149"/>
                    <a:pt x="109821" y="33665"/>
                  </a:cubicBezTo>
                  <a:cubicBezTo>
                    <a:pt x="109821" y="39638"/>
                    <a:pt x="107142" y="45610"/>
                    <a:pt x="102857" y="49954"/>
                  </a:cubicBezTo>
                  <a:cubicBezTo>
                    <a:pt x="50892" y="103167"/>
                    <a:pt x="50892" y="103167"/>
                    <a:pt x="50892" y="103167"/>
                  </a:cubicBezTo>
                  <a:cubicBezTo>
                    <a:pt x="46071" y="108054"/>
                    <a:pt x="38571" y="110769"/>
                    <a:pt x="31607" y="109683"/>
                  </a:cubicBezTo>
                  <a:cubicBezTo>
                    <a:pt x="28928" y="109683"/>
                    <a:pt x="26249" y="111312"/>
                    <a:pt x="26249" y="114570"/>
                  </a:cubicBezTo>
                  <a:cubicBezTo>
                    <a:pt x="25714" y="117285"/>
                    <a:pt x="27857" y="119457"/>
                    <a:pt x="30535" y="120000"/>
                  </a:cubicBezTo>
                  <a:cubicBezTo>
                    <a:pt x="31607" y="120000"/>
                    <a:pt x="33214" y="120000"/>
                    <a:pt x="34285" y="120000"/>
                  </a:cubicBezTo>
                  <a:cubicBezTo>
                    <a:pt x="42857" y="120000"/>
                    <a:pt x="51428" y="116742"/>
                    <a:pt x="57857" y="110226"/>
                  </a:cubicBezTo>
                  <a:cubicBezTo>
                    <a:pt x="109821" y="57556"/>
                    <a:pt x="109821" y="57556"/>
                    <a:pt x="109821" y="57556"/>
                  </a:cubicBezTo>
                  <a:cubicBezTo>
                    <a:pt x="116249" y="51040"/>
                    <a:pt x="119999" y="42352"/>
                    <a:pt x="119999" y="33665"/>
                  </a:cubicBezTo>
                  <a:cubicBezTo>
                    <a:pt x="119999" y="24434"/>
                    <a:pt x="116249" y="16289"/>
                    <a:pt x="110357" y="9773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5567362" y="3919537"/>
              <a:ext cx="223838" cy="222250"/>
            </a:xfrm>
            <a:custGeom>
              <a:pathLst>
                <a:path extrusionOk="0" h="120000" w="120000">
                  <a:moveTo>
                    <a:pt x="110933" y="22062"/>
                  </a:moveTo>
                  <a:cubicBezTo>
                    <a:pt x="108266" y="23139"/>
                    <a:pt x="106666" y="25829"/>
                    <a:pt x="107200" y="28520"/>
                  </a:cubicBezTo>
                  <a:cubicBezTo>
                    <a:pt x="109333" y="36591"/>
                    <a:pt x="106666" y="44663"/>
                    <a:pt x="101333" y="50582"/>
                  </a:cubicBezTo>
                  <a:cubicBezTo>
                    <a:pt x="49066" y="102780"/>
                    <a:pt x="49066" y="102780"/>
                    <a:pt x="49066" y="102780"/>
                  </a:cubicBezTo>
                  <a:cubicBezTo>
                    <a:pt x="44800" y="107085"/>
                    <a:pt x="38933" y="109775"/>
                    <a:pt x="33066" y="109775"/>
                  </a:cubicBezTo>
                  <a:cubicBezTo>
                    <a:pt x="26666" y="109775"/>
                    <a:pt x="20800" y="107623"/>
                    <a:pt x="16533" y="103318"/>
                  </a:cubicBezTo>
                  <a:cubicBezTo>
                    <a:pt x="12266" y="99013"/>
                    <a:pt x="10133" y="93094"/>
                    <a:pt x="10133" y="86636"/>
                  </a:cubicBezTo>
                  <a:cubicBezTo>
                    <a:pt x="10133" y="80179"/>
                    <a:pt x="12266" y="74798"/>
                    <a:pt x="17066" y="69955"/>
                  </a:cubicBezTo>
                  <a:cubicBezTo>
                    <a:pt x="68800" y="17757"/>
                    <a:pt x="68800" y="17757"/>
                    <a:pt x="68800" y="17757"/>
                  </a:cubicBezTo>
                  <a:cubicBezTo>
                    <a:pt x="73600" y="12914"/>
                    <a:pt x="80533" y="10224"/>
                    <a:pt x="88000" y="10762"/>
                  </a:cubicBezTo>
                  <a:cubicBezTo>
                    <a:pt x="90666" y="11300"/>
                    <a:pt x="93333" y="9147"/>
                    <a:pt x="93333" y="6457"/>
                  </a:cubicBezTo>
                  <a:cubicBezTo>
                    <a:pt x="93866" y="3766"/>
                    <a:pt x="91733" y="1076"/>
                    <a:pt x="89066" y="1076"/>
                  </a:cubicBezTo>
                  <a:cubicBezTo>
                    <a:pt x="78933" y="0"/>
                    <a:pt x="68800" y="3228"/>
                    <a:pt x="61333" y="10762"/>
                  </a:cubicBezTo>
                  <a:cubicBezTo>
                    <a:pt x="9600" y="62959"/>
                    <a:pt x="9600" y="62959"/>
                    <a:pt x="9600" y="62959"/>
                  </a:cubicBezTo>
                  <a:cubicBezTo>
                    <a:pt x="3733" y="69417"/>
                    <a:pt x="0" y="77488"/>
                    <a:pt x="0" y="86636"/>
                  </a:cubicBezTo>
                  <a:cubicBezTo>
                    <a:pt x="0" y="95784"/>
                    <a:pt x="3200" y="103856"/>
                    <a:pt x="9600" y="110313"/>
                  </a:cubicBezTo>
                  <a:cubicBezTo>
                    <a:pt x="15466" y="116233"/>
                    <a:pt x="24000" y="119999"/>
                    <a:pt x="32533" y="119999"/>
                  </a:cubicBezTo>
                  <a:cubicBezTo>
                    <a:pt x="32533" y="119999"/>
                    <a:pt x="33066" y="119999"/>
                    <a:pt x="33066" y="119999"/>
                  </a:cubicBezTo>
                  <a:cubicBezTo>
                    <a:pt x="41600" y="119999"/>
                    <a:pt x="50133" y="116233"/>
                    <a:pt x="56533" y="109775"/>
                  </a:cubicBezTo>
                  <a:cubicBezTo>
                    <a:pt x="108266" y="57578"/>
                    <a:pt x="108266" y="57578"/>
                    <a:pt x="108266" y="57578"/>
                  </a:cubicBezTo>
                  <a:cubicBezTo>
                    <a:pt x="116266" y="49506"/>
                    <a:pt x="120000" y="37668"/>
                    <a:pt x="116800" y="25829"/>
                  </a:cubicBezTo>
                  <a:cubicBezTo>
                    <a:pt x="116266" y="23139"/>
                    <a:pt x="113600" y="21524"/>
                    <a:pt x="110933" y="2206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5675312" y="3832225"/>
              <a:ext cx="196850" cy="195263"/>
            </a:xfrm>
            <a:custGeom>
              <a:pathLst>
                <a:path extrusionOk="0" h="120000" w="120000">
                  <a:moveTo>
                    <a:pt x="2424" y="118163"/>
                  </a:moveTo>
                  <a:cubicBezTo>
                    <a:pt x="3636" y="119387"/>
                    <a:pt x="4848" y="119999"/>
                    <a:pt x="6666" y="119999"/>
                  </a:cubicBezTo>
                  <a:cubicBezTo>
                    <a:pt x="7878" y="119999"/>
                    <a:pt x="9696" y="119387"/>
                    <a:pt x="10303" y="118163"/>
                  </a:cubicBezTo>
                  <a:cubicBezTo>
                    <a:pt x="117575" y="10408"/>
                    <a:pt x="117575" y="10408"/>
                    <a:pt x="117575" y="10408"/>
                  </a:cubicBezTo>
                  <a:cubicBezTo>
                    <a:pt x="119999" y="7959"/>
                    <a:pt x="119999" y="4285"/>
                    <a:pt x="117575" y="1836"/>
                  </a:cubicBezTo>
                  <a:cubicBezTo>
                    <a:pt x="115757" y="0"/>
                    <a:pt x="112121" y="0"/>
                    <a:pt x="109696" y="1836"/>
                  </a:cubicBezTo>
                  <a:cubicBezTo>
                    <a:pt x="2424" y="110204"/>
                    <a:pt x="2424" y="110204"/>
                    <a:pt x="2424" y="110204"/>
                  </a:cubicBezTo>
                  <a:cubicBezTo>
                    <a:pt x="0" y="112653"/>
                    <a:pt x="0" y="116326"/>
                    <a:pt x="2424" y="118163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Shape 251"/>
          <p:cNvGrpSpPr/>
          <p:nvPr/>
        </p:nvGrpSpPr>
        <p:grpSpPr>
          <a:xfrm>
            <a:off x="1525587" y="3717925"/>
            <a:ext cx="384175" cy="423862"/>
            <a:chOff x="1525587" y="3717925"/>
            <a:chExt cx="384175" cy="423862"/>
          </a:xfrm>
        </p:grpSpPr>
        <p:sp>
          <p:nvSpPr>
            <p:cNvPr id="252" name="Shape 252"/>
            <p:cNvSpPr/>
            <p:nvPr/>
          </p:nvSpPr>
          <p:spPr>
            <a:xfrm>
              <a:off x="1709738" y="3992562"/>
              <a:ext cx="17462" cy="149225"/>
            </a:xfrm>
            <a:custGeom>
              <a:pathLst>
                <a:path extrusionOk="0" h="120000" w="120000">
                  <a:moveTo>
                    <a:pt x="56842" y="0"/>
                  </a:moveTo>
                  <a:cubicBezTo>
                    <a:pt x="25263" y="0"/>
                    <a:pt x="0" y="3200"/>
                    <a:pt x="0" y="7200"/>
                  </a:cubicBezTo>
                  <a:cubicBezTo>
                    <a:pt x="0" y="112000"/>
                    <a:pt x="0" y="112000"/>
                    <a:pt x="0" y="112000"/>
                  </a:cubicBezTo>
                  <a:cubicBezTo>
                    <a:pt x="0" y="116800"/>
                    <a:pt x="25263" y="120000"/>
                    <a:pt x="56842" y="120000"/>
                  </a:cubicBezTo>
                  <a:cubicBezTo>
                    <a:pt x="88421" y="120000"/>
                    <a:pt x="120000" y="116800"/>
                    <a:pt x="120000" y="112000"/>
                  </a:cubicBezTo>
                  <a:cubicBezTo>
                    <a:pt x="120000" y="7200"/>
                    <a:pt x="120000" y="7200"/>
                    <a:pt x="120000" y="7200"/>
                  </a:cubicBezTo>
                  <a:cubicBezTo>
                    <a:pt x="120000" y="3200"/>
                    <a:pt x="88421" y="0"/>
                    <a:pt x="56842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709738" y="3717925"/>
              <a:ext cx="17462" cy="33338"/>
            </a:xfrm>
            <a:custGeom>
              <a:pathLst>
                <a:path extrusionOk="0" h="120000" w="120000">
                  <a:moveTo>
                    <a:pt x="56842" y="120000"/>
                  </a:moveTo>
                  <a:cubicBezTo>
                    <a:pt x="88421" y="120000"/>
                    <a:pt x="120000" y="101818"/>
                    <a:pt x="120000" y="83636"/>
                  </a:cubicBezTo>
                  <a:cubicBezTo>
                    <a:pt x="120000" y="32727"/>
                    <a:pt x="120000" y="32727"/>
                    <a:pt x="120000" y="32727"/>
                  </a:cubicBezTo>
                  <a:cubicBezTo>
                    <a:pt x="120000" y="14545"/>
                    <a:pt x="88421" y="0"/>
                    <a:pt x="56842" y="0"/>
                  </a:cubicBezTo>
                  <a:cubicBezTo>
                    <a:pt x="25263" y="0"/>
                    <a:pt x="0" y="14545"/>
                    <a:pt x="0" y="32727"/>
                  </a:cubicBezTo>
                  <a:cubicBezTo>
                    <a:pt x="0" y="83636"/>
                    <a:pt x="0" y="83636"/>
                    <a:pt x="0" y="83636"/>
                  </a:cubicBezTo>
                  <a:cubicBezTo>
                    <a:pt x="0" y="101818"/>
                    <a:pt x="25263" y="120000"/>
                    <a:pt x="56842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1525587" y="3756025"/>
              <a:ext cx="266699" cy="111125"/>
            </a:xfrm>
            <a:custGeom>
              <a:pathLst>
                <a:path extrusionOk="0" h="120000" w="120000">
                  <a:moveTo>
                    <a:pt x="120000" y="101621"/>
                  </a:moveTo>
                  <a:cubicBezTo>
                    <a:pt x="120000" y="18378"/>
                    <a:pt x="120000" y="18378"/>
                    <a:pt x="120000" y="18378"/>
                  </a:cubicBezTo>
                  <a:cubicBezTo>
                    <a:pt x="120000" y="8648"/>
                    <a:pt x="116417" y="0"/>
                    <a:pt x="112388" y="0"/>
                  </a:cubicBezTo>
                  <a:cubicBezTo>
                    <a:pt x="31343" y="0"/>
                    <a:pt x="31343" y="0"/>
                    <a:pt x="31343" y="0"/>
                  </a:cubicBezTo>
                  <a:cubicBezTo>
                    <a:pt x="28656" y="0"/>
                    <a:pt x="25522" y="3243"/>
                    <a:pt x="23283" y="7567"/>
                  </a:cubicBezTo>
                  <a:cubicBezTo>
                    <a:pt x="2686" y="46486"/>
                    <a:pt x="2686" y="46486"/>
                    <a:pt x="2686" y="46486"/>
                  </a:cubicBezTo>
                  <a:cubicBezTo>
                    <a:pt x="2686" y="46486"/>
                    <a:pt x="2686" y="47567"/>
                    <a:pt x="2238" y="47567"/>
                  </a:cubicBezTo>
                  <a:cubicBezTo>
                    <a:pt x="895" y="50810"/>
                    <a:pt x="0" y="55135"/>
                    <a:pt x="0" y="59459"/>
                  </a:cubicBezTo>
                  <a:cubicBezTo>
                    <a:pt x="0" y="64864"/>
                    <a:pt x="895" y="69189"/>
                    <a:pt x="2238" y="72432"/>
                  </a:cubicBezTo>
                  <a:cubicBezTo>
                    <a:pt x="2686" y="72432"/>
                    <a:pt x="2686" y="72432"/>
                    <a:pt x="2686" y="73513"/>
                  </a:cubicBezTo>
                  <a:cubicBezTo>
                    <a:pt x="23283" y="112432"/>
                    <a:pt x="23283" y="112432"/>
                    <a:pt x="23283" y="112432"/>
                  </a:cubicBezTo>
                  <a:cubicBezTo>
                    <a:pt x="25522" y="116756"/>
                    <a:pt x="28656" y="120000"/>
                    <a:pt x="31343" y="120000"/>
                  </a:cubicBezTo>
                  <a:cubicBezTo>
                    <a:pt x="112388" y="120000"/>
                    <a:pt x="112388" y="120000"/>
                    <a:pt x="112388" y="120000"/>
                  </a:cubicBezTo>
                  <a:cubicBezTo>
                    <a:pt x="116417" y="120000"/>
                    <a:pt x="120000" y="111351"/>
                    <a:pt x="120000" y="101621"/>
                  </a:cubicBezTo>
                  <a:close/>
                  <a:moveTo>
                    <a:pt x="111492" y="99459"/>
                  </a:moveTo>
                  <a:cubicBezTo>
                    <a:pt x="31343" y="99459"/>
                    <a:pt x="31343" y="99459"/>
                    <a:pt x="31343" y="99459"/>
                  </a:cubicBezTo>
                  <a:cubicBezTo>
                    <a:pt x="30895" y="99459"/>
                    <a:pt x="29104" y="98378"/>
                    <a:pt x="28656" y="97297"/>
                  </a:cubicBezTo>
                  <a:cubicBezTo>
                    <a:pt x="28656" y="96216"/>
                    <a:pt x="28656" y="96216"/>
                    <a:pt x="28656" y="96216"/>
                  </a:cubicBezTo>
                  <a:cubicBezTo>
                    <a:pt x="9402" y="59459"/>
                    <a:pt x="9402" y="59459"/>
                    <a:pt x="9402" y="59459"/>
                  </a:cubicBezTo>
                  <a:cubicBezTo>
                    <a:pt x="28656" y="23783"/>
                    <a:pt x="28656" y="23783"/>
                    <a:pt x="28656" y="23783"/>
                  </a:cubicBezTo>
                  <a:cubicBezTo>
                    <a:pt x="28656" y="23783"/>
                    <a:pt x="28656" y="22702"/>
                    <a:pt x="28656" y="22702"/>
                  </a:cubicBezTo>
                  <a:cubicBezTo>
                    <a:pt x="29104" y="21621"/>
                    <a:pt x="30895" y="20540"/>
                    <a:pt x="31343" y="20540"/>
                  </a:cubicBezTo>
                  <a:cubicBezTo>
                    <a:pt x="111492" y="20540"/>
                    <a:pt x="111492" y="20540"/>
                    <a:pt x="111492" y="20540"/>
                  </a:cubicBezTo>
                  <a:lnTo>
                    <a:pt x="111492" y="9945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1643063" y="3875087"/>
              <a:ext cx="266699" cy="109537"/>
            </a:xfrm>
            <a:custGeom>
              <a:pathLst>
                <a:path extrusionOk="0" h="120000" w="120000">
                  <a:moveTo>
                    <a:pt x="117761" y="47567"/>
                  </a:moveTo>
                  <a:cubicBezTo>
                    <a:pt x="117313" y="47567"/>
                    <a:pt x="117313" y="46486"/>
                    <a:pt x="117313" y="46486"/>
                  </a:cubicBezTo>
                  <a:cubicBezTo>
                    <a:pt x="96716" y="7567"/>
                    <a:pt x="96716" y="7567"/>
                    <a:pt x="96716" y="7567"/>
                  </a:cubicBezTo>
                  <a:cubicBezTo>
                    <a:pt x="94477" y="3243"/>
                    <a:pt x="91343" y="0"/>
                    <a:pt x="88656" y="0"/>
                  </a:cubicBezTo>
                  <a:cubicBezTo>
                    <a:pt x="7611" y="0"/>
                    <a:pt x="7611" y="0"/>
                    <a:pt x="7611" y="0"/>
                  </a:cubicBezTo>
                  <a:cubicBezTo>
                    <a:pt x="3134" y="0"/>
                    <a:pt x="0" y="7567"/>
                    <a:pt x="0" y="17297"/>
                  </a:cubicBezTo>
                  <a:cubicBezTo>
                    <a:pt x="0" y="101621"/>
                    <a:pt x="0" y="101621"/>
                    <a:pt x="0" y="101621"/>
                  </a:cubicBezTo>
                  <a:cubicBezTo>
                    <a:pt x="0" y="111351"/>
                    <a:pt x="3134" y="120000"/>
                    <a:pt x="7611" y="120000"/>
                  </a:cubicBezTo>
                  <a:cubicBezTo>
                    <a:pt x="88656" y="120000"/>
                    <a:pt x="88656" y="120000"/>
                    <a:pt x="88656" y="120000"/>
                  </a:cubicBezTo>
                  <a:cubicBezTo>
                    <a:pt x="91343" y="120000"/>
                    <a:pt x="94477" y="116756"/>
                    <a:pt x="96716" y="112432"/>
                  </a:cubicBezTo>
                  <a:cubicBezTo>
                    <a:pt x="117313" y="72432"/>
                    <a:pt x="117313" y="72432"/>
                    <a:pt x="117313" y="72432"/>
                  </a:cubicBezTo>
                  <a:cubicBezTo>
                    <a:pt x="117313" y="72432"/>
                    <a:pt x="117313" y="72432"/>
                    <a:pt x="117761" y="72432"/>
                  </a:cubicBezTo>
                  <a:cubicBezTo>
                    <a:pt x="119104" y="69189"/>
                    <a:pt x="120000" y="64864"/>
                    <a:pt x="120000" y="59459"/>
                  </a:cubicBezTo>
                  <a:cubicBezTo>
                    <a:pt x="120000" y="55135"/>
                    <a:pt x="119104" y="50810"/>
                    <a:pt x="117761" y="47567"/>
                  </a:cubicBezTo>
                  <a:close/>
                  <a:moveTo>
                    <a:pt x="91343" y="96216"/>
                  </a:moveTo>
                  <a:cubicBezTo>
                    <a:pt x="91343" y="96216"/>
                    <a:pt x="91343" y="96216"/>
                    <a:pt x="91343" y="97297"/>
                  </a:cubicBezTo>
                  <a:cubicBezTo>
                    <a:pt x="90895" y="98378"/>
                    <a:pt x="89104" y="99459"/>
                    <a:pt x="88656" y="99459"/>
                  </a:cubicBezTo>
                  <a:cubicBezTo>
                    <a:pt x="8507" y="99459"/>
                    <a:pt x="8507" y="99459"/>
                    <a:pt x="8507" y="99459"/>
                  </a:cubicBezTo>
                  <a:cubicBezTo>
                    <a:pt x="8507" y="20540"/>
                    <a:pt x="8507" y="20540"/>
                    <a:pt x="8507" y="20540"/>
                  </a:cubicBezTo>
                  <a:cubicBezTo>
                    <a:pt x="88656" y="20540"/>
                    <a:pt x="88656" y="20540"/>
                    <a:pt x="88656" y="20540"/>
                  </a:cubicBezTo>
                  <a:cubicBezTo>
                    <a:pt x="89104" y="20540"/>
                    <a:pt x="90895" y="21621"/>
                    <a:pt x="91343" y="22702"/>
                  </a:cubicBezTo>
                  <a:cubicBezTo>
                    <a:pt x="91343" y="22702"/>
                    <a:pt x="91343" y="22702"/>
                    <a:pt x="91343" y="23783"/>
                  </a:cubicBezTo>
                  <a:cubicBezTo>
                    <a:pt x="110597" y="59459"/>
                    <a:pt x="110597" y="59459"/>
                    <a:pt x="110597" y="59459"/>
                  </a:cubicBezTo>
                  <a:lnTo>
                    <a:pt x="91343" y="9621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677862" y="3717925"/>
            <a:ext cx="500063" cy="423863"/>
            <a:chOff x="677862" y="3717925"/>
            <a:chExt cx="500063" cy="423863"/>
          </a:xfrm>
        </p:grpSpPr>
        <p:sp>
          <p:nvSpPr>
            <p:cNvPr id="257" name="Shape 257"/>
            <p:cNvSpPr/>
            <p:nvPr/>
          </p:nvSpPr>
          <p:spPr>
            <a:xfrm>
              <a:off x="677862" y="3717925"/>
              <a:ext cx="500063" cy="423863"/>
            </a:xfrm>
            <a:custGeom>
              <a:pathLst>
                <a:path extrusionOk="0" h="120000" w="120000">
                  <a:moveTo>
                    <a:pt x="118807" y="41223"/>
                  </a:moveTo>
                  <a:cubicBezTo>
                    <a:pt x="63697" y="1694"/>
                    <a:pt x="63697" y="1694"/>
                    <a:pt x="63697" y="1694"/>
                  </a:cubicBezTo>
                  <a:cubicBezTo>
                    <a:pt x="62743" y="564"/>
                    <a:pt x="61312" y="0"/>
                    <a:pt x="59880" y="0"/>
                  </a:cubicBezTo>
                  <a:cubicBezTo>
                    <a:pt x="58687" y="0"/>
                    <a:pt x="57256" y="564"/>
                    <a:pt x="56302" y="1694"/>
                  </a:cubicBezTo>
                  <a:cubicBezTo>
                    <a:pt x="954" y="41223"/>
                    <a:pt x="954" y="41223"/>
                    <a:pt x="954" y="41223"/>
                  </a:cubicBezTo>
                  <a:cubicBezTo>
                    <a:pt x="238" y="41505"/>
                    <a:pt x="0" y="42352"/>
                    <a:pt x="0" y="43482"/>
                  </a:cubicBezTo>
                  <a:cubicBezTo>
                    <a:pt x="0" y="113223"/>
                    <a:pt x="0" y="113223"/>
                    <a:pt x="0" y="113223"/>
                  </a:cubicBezTo>
                  <a:cubicBezTo>
                    <a:pt x="0" y="116894"/>
                    <a:pt x="2385" y="120000"/>
                    <a:pt x="5487" y="120000"/>
                  </a:cubicBezTo>
                  <a:cubicBezTo>
                    <a:pt x="114274" y="120000"/>
                    <a:pt x="114274" y="120000"/>
                    <a:pt x="114274" y="120000"/>
                  </a:cubicBezTo>
                  <a:cubicBezTo>
                    <a:pt x="117375" y="120000"/>
                    <a:pt x="120000" y="116894"/>
                    <a:pt x="120000" y="113223"/>
                  </a:cubicBezTo>
                  <a:cubicBezTo>
                    <a:pt x="120000" y="43482"/>
                    <a:pt x="120000" y="43482"/>
                    <a:pt x="120000" y="43482"/>
                  </a:cubicBezTo>
                  <a:cubicBezTo>
                    <a:pt x="120000" y="42352"/>
                    <a:pt x="119522" y="41505"/>
                    <a:pt x="118807" y="41223"/>
                  </a:cubicBezTo>
                  <a:close/>
                  <a:moveTo>
                    <a:pt x="58687" y="5929"/>
                  </a:moveTo>
                  <a:cubicBezTo>
                    <a:pt x="58926" y="5929"/>
                    <a:pt x="59165" y="5929"/>
                    <a:pt x="59165" y="5647"/>
                  </a:cubicBezTo>
                  <a:cubicBezTo>
                    <a:pt x="59403" y="5364"/>
                    <a:pt x="59880" y="5364"/>
                    <a:pt x="59880" y="5364"/>
                  </a:cubicBezTo>
                  <a:cubicBezTo>
                    <a:pt x="60119" y="5364"/>
                    <a:pt x="60357" y="5364"/>
                    <a:pt x="60834" y="5647"/>
                  </a:cubicBezTo>
                  <a:cubicBezTo>
                    <a:pt x="60834" y="5929"/>
                    <a:pt x="61073" y="5929"/>
                    <a:pt x="61073" y="5929"/>
                  </a:cubicBezTo>
                  <a:cubicBezTo>
                    <a:pt x="114035" y="43764"/>
                    <a:pt x="114035" y="43764"/>
                    <a:pt x="114035" y="43764"/>
                  </a:cubicBezTo>
                  <a:cubicBezTo>
                    <a:pt x="76103" y="70588"/>
                    <a:pt x="76103" y="70588"/>
                    <a:pt x="76103" y="70588"/>
                  </a:cubicBezTo>
                  <a:cubicBezTo>
                    <a:pt x="74910" y="71435"/>
                    <a:pt x="74671" y="73129"/>
                    <a:pt x="75149" y="74258"/>
                  </a:cubicBezTo>
                  <a:cubicBezTo>
                    <a:pt x="75626" y="75105"/>
                    <a:pt x="76341" y="75670"/>
                    <a:pt x="77057" y="75670"/>
                  </a:cubicBezTo>
                  <a:cubicBezTo>
                    <a:pt x="77534" y="75670"/>
                    <a:pt x="78011" y="75388"/>
                    <a:pt x="78250" y="75105"/>
                  </a:cubicBezTo>
                  <a:cubicBezTo>
                    <a:pt x="115467" y="48847"/>
                    <a:pt x="115467" y="48847"/>
                    <a:pt x="115467" y="48847"/>
                  </a:cubicBezTo>
                  <a:cubicBezTo>
                    <a:pt x="115467" y="111811"/>
                    <a:pt x="115467" y="111811"/>
                    <a:pt x="115467" y="111811"/>
                  </a:cubicBezTo>
                  <a:cubicBezTo>
                    <a:pt x="63697" y="70870"/>
                    <a:pt x="63697" y="70870"/>
                    <a:pt x="63697" y="70870"/>
                  </a:cubicBezTo>
                  <a:cubicBezTo>
                    <a:pt x="61789" y="69176"/>
                    <a:pt x="58210" y="69176"/>
                    <a:pt x="56302" y="70870"/>
                  </a:cubicBezTo>
                  <a:cubicBezTo>
                    <a:pt x="4294" y="111811"/>
                    <a:pt x="4294" y="111811"/>
                    <a:pt x="4294" y="111811"/>
                  </a:cubicBezTo>
                  <a:cubicBezTo>
                    <a:pt x="4294" y="48847"/>
                    <a:pt x="4294" y="48847"/>
                    <a:pt x="4294" y="48847"/>
                  </a:cubicBezTo>
                  <a:cubicBezTo>
                    <a:pt x="41510" y="75105"/>
                    <a:pt x="41510" y="75105"/>
                    <a:pt x="41510" y="75105"/>
                  </a:cubicBezTo>
                  <a:cubicBezTo>
                    <a:pt x="41988" y="75388"/>
                    <a:pt x="42465" y="75670"/>
                    <a:pt x="42703" y="75670"/>
                  </a:cubicBezTo>
                  <a:cubicBezTo>
                    <a:pt x="43419" y="75670"/>
                    <a:pt x="44373" y="75105"/>
                    <a:pt x="44612" y="74258"/>
                  </a:cubicBezTo>
                  <a:cubicBezTo>
                    <a:pt x="45328" y="73129"/>
                    <a:pt x="44850" y="71435"/>
                    <a:pt x="43896" y="70588"/>
                  </a:cubicBezTo>
                  <a:cubicBezTo>
                    <a:pt x="5964" y="43764"/>
                    <a:pt x="5964" y="43764"/>
                    <a:pt x="5964" y="43764"/>
                  </a:cubicBezTo>
                  <a:lnTo>
                    <a:pt x="58687" y="5929"/>
                  </a:lnTo>
                  <a:close/>
                  <a:moveTo>
                    <a:pt x="111172" y="114635"/>
                  </a:moveTo>
                  <a:cubicBezTo>
                    <a:pt x="8827" y="114635"/>
                    <a:pt x="8827" y="114635"/>
                    <a:pt x="8827" y="114635"/>
                  </a:cubicBezTo>
                  <a:cubicBezTo>
                    <a:pt x="58926" y="75105"/>
                    <a:pt x="58926" y="75105"/>
                    <a:pt x="58926" y="75105"/>
                  </a:cubicBezTo>
                  <a:cubicBezTo>
                    <a:pt x="58926" y="75105"/>
                    <a:pt x="58926" y="75105"/>
                    <a:pt x="58926" y="75105"/>
                  </a:cubicBezTo>
                  <a:cubicBezTo>
                    <a:pt x="59403" y="74823"/>
                    <a:pt x="60596" y="74823"/>
                    <a:pt x="60834" y="75105"/>
                  </a:cubicBezTo>
                  <a:cubicBezTo>
                    <a:pt x="61073" y="75105"/>
                    <a:pt x="61073" y="75105"/>
                    <a:pt x="61073" y="75105"/>
                  </a:cubicBezTo>
                  <a:lnTo>
                    <a:pt x="111172" y="11463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755650" y="3875087"/>
              <a:ext cx="344487" cy="17462"/>
            </a:xfrm>
            <a:custGeom>
              <a:pathLst>
                <a:path extrusionOk="0" h="120000" w="120000">
                  <a:moveTo>
                    <a:pt x="3468" y="120000"/>
                  </a:moveTo>
                  <a:cubicBezTo>
                    <a:pt x="116878" y="120000"/>
                    <a:pt x="116878" y="120000"/>
                    <a:pt x="116878" y="120000"/>
                  </a:cubicBezTo>
                  <a:cubicBezTo>
                    <a:pt x="118612" y="120000"/>
                    <a:pt x="120000" y="94736"/>
                    <a:pt x="120000" y="56842"/>
                  </a:cubicBezTo>
                  <a:cubicBezTo>
                    <a:pt x="120000" y="25263"/>
                    <a:pt x="118612" y="0"/>
                    <a:pt x="116878" y="0"/>
                  </a:cubicBezTo>
                  <a:cubicBezTo>
                    <a:pt x="3468" y="0"/>
                    <a:pt x="3468" y="0"/>
                    <a:pt x="3468" y="0"/>
                  </a:cubicBezTo>
                  <a:cubicBezTo>
                    <a:pt x="1387" y="0"/>
                    <a:pt x="0" y="25263"/>
                    <a:pt x="0" y="56842"/>
                  </a:cubicBezTo>
                  <a:cubicBezTo>
                    <a:pt x="0" y="94736"/>
                    <a:pt x="1387" y="120000"/>
                    <a:pt x="3468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Shape 259"/>
          <p:cNvGrpSpPr/>
          <p:nvPr/>
        </p:nvGrpSpPr>
        <p:grpSpPr>
          <a:xfrm>
            <a:off x="7961313" y="3719512"/>
            <a:ext cx="417513" cy="420687"/>
            <a:chOff x="7961313" y="3719512"/>
            <a:chExt cx="417513" cy="420687"/>
          </a:xfrm>
        </p:grpSpPr>
        <p:sp>
          <p:nvSpPr>
            <p:cNvPr id="260" name="Shape 260"/>
            <p:cNvSpPr/>
            <p:nvPr/>
          </p:nvSpPr>
          <p:spPr>
            <a:xfrm>
              <a:off x="7961313" y="3719512"/>
              <a:ext cx="417513" cy="242887"/>
            </a:xfrm>
            <a:custGeom>
              <a:pathLst>
                <a:path extrusionOk="0" h="120000" w="120000">
                  <a:moveTo>
                    <a:pt x="5428" y="73469"/>
                  </a:moveTo>
                  <a:cubicBezTo>
                    <a:pt x="48857" y="115591"/>
                    <a:pt x="48857" y="115591"/>
                    <a:pt x="48857" y="115591"/>
                  </a:cubicBezTo>
                  <a:cubicBezTo>
                    <a:pt x="51714" y="118530"/>
                    <a:pt x="55714" y="120000"/>
                    <a:pt x="60000" y="120000"/>
                  </a:cubicBezTo>
                  <a:cubicBezTo>
                    <a:pt x="64285" y="120000"/>
                    <a:pt x="68285" y="118530"/>
                    <a:pt x="71142" y="115591"/>
                  </a:cubicBezTo>
                  <a:cubicBezTo>
                    <a:pt x="114571" y="73469"/>
                    <a:pt x="114571" y="73469"/>
                    <a:pt x="114571" y="73469"/>
                  </a:cubicBezTo>
                  <a:cubicBezTo>
                    <a:pt x="118000" y="70530"/>
                    <a:pt x="120000" y="65142"/>
                    <a:pt x="120000" y="60244"/>
                  </a:cubicBezTo>
                  <a:cubicBezTo>
                    <a:pt x="120000" y="54857"/>
                    <a:pt x="118000" y="49959"/>
                    <a:pt x="114571" y="46530"/>
                  </a:cubicBezTo>
                  <a:cubicBezTo>
                    <a:pt x="71142" y="4408"/>
                    <a:pt x="71142" y="4408"/>
                    <a:pt x="71142" y="4408"/>
                  </a:cubicBezTo>
                  <a:cubicBezTo>
                    <a:pt x="68285" y="1469"/>
                    <a:pt x="64285" y="0"/>
                    <a:pt x="60000" y="0"/>
                  </a:cubicBezTo>
                  <a:cubicBezTo>
                    <a:pt x="55714" y="0"/>
                    <a:pt x="51714" y="1469"/>
                    <a:pt x="48857" y="4408"/>
                  </a:cubicBezTo>
                  <a:cubicBezTo>
                    <a:pt x="5428" y="46530"/>
                    <a:pt x="5428" y="46530"/>
                    <a:pt x="5428" y="46530"/>
                  </a:cubicBezTo>
                  <a:cubicBezTo>
                    <a:pt x="2000" y="49959"/>
                    <a:pt x="0" y="54857"/>
                    <a:pt x="0" y="60244"/>
                  </a:cubicBezTo>
                  <a:cubicBezTo>
                    <a:pt x="0" y="65142"/>
                    <a:pt x="2000" y="70530"/>
                    <a:pt x="5428" y="73469"/>
                  </a:cubicBezTo>
                  <a:close/>
                  <a:moveTo>
                    <a:pt x="8285" y="54367"/>
                  </a:moveTo>
                  <a:cubicBezTo>
                    <a:pt x="51428" y="12734"/>
                    <a:pt x="51428" y="12734"/>
                    <a:pt x="51428" y="12734"/>
                  </a:cubicBezTo>
                  <a:cubicBezTo>
                    <a:pt x="53714" y="10285"/>
                    <a:pt x="56857" y="9306"/>
                    <a:pt x="60000" y="9306"/>
                  </a:cubicBezTo>
                  <a:cubicBezTo>
                    <a:pt x="63142" y="9306"/>
                    <a:pt x="66285" y="10285"/>
                    <a:pt x="68571" y="12734"/>
                  </a:cubicBezTo>
                  <a:cubicBezTo>
                    <a:pt x="111714" y="54367"/>
                    <a:pt x="111714" y="54367"/>
                    <a:pt x="111714" y="54367"/>
                  </a:cubicBezTo>
                  <a:cubicBezTo>
                    <a:pt x="113714" y="56326"/>
                    <a:pt x="114571" y="58285"/>
                    <a:pt x="114571" y="60244"/>
                  </a:cubicBezTo>
                  <a:cubicBezTo>
                    <a:pt x="114571" y="62204"/>
                    <a:pt x="113714" y="64163"/>
                    <a:pt x="111714" y="65632"/>
                  </a:cubicBezTo>
                  <a:cubicBezTo>
                    <a:pt x="68571" y="107755"/>
                    <a:pt x="68571" y="107755"/>
                    <a:pt x="68571" y="107755"/>
                  </a:cubicBezTo>
                  <a:cubicBezTo>
                    <a:pt x="66285" y="109714"/>
                    <a:pt x="63142" y="110693"/>
                    <a:pt x="60000" y="110693"/>
                  </a:cubicBezTo>
                  <a:cubicBezTo>
                    <a:pt x="56857" y="110693"/>
                    <a:pt x="53714" y="109714"/>
                    <a:pt x="51428" y="107755"/>
                  </a:cubicBezTo>
                  <a:cubicBezTo>
                    <a:pt x="8285" y="65632"/>
                    <a:pt x="8285" y="65632"/>
                    <a:pt x="8285" y="65632"/>
                  </a:cubicBezTo>
                  <a:cubicBezTo>
                    <a:pt x="6285" y="64163"/>
                    <a:pt x="5428" y="62204"/>
                    <a:pt x="5428" y="60244"/>
                  </a:cubicBezTo>
                  <a:cubicBezTo>
                    <a:pt x="5428" y="58285"/>
                    <a:pt x="6285" y="56326"/>
                    <a:pt x="8285" y="5436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7961313" y="3900487"/>
              <a:ext cx="417513" cy="152399"/>
            </a:xfrm>
            <a:custGeom>
              <a:pathLst>
                <a:path extrusionOk="0" h="120000" w="120000">
                  <a:moveTo>
                    <a:pt x="114571" y="1568"/>
                  </a:moveTo>
                  <a:cubicBezTo>
                    <a:pt x="113142" y="0"/>
                    <a:pt x="111428" y="784"/>
                    <a:pt x="110857" y="4705"/>
                  </a:cubicBezTo>
                  <a:cubicBezTo>
                    <a:pt x="110000" y="7843"/>
                    <a:pt x="110571" y="12549"/>
                    <a:pt x="111714" y="14901"/>
                  </a:cubicBezTo>
                  <a:cubicBezTo>
                    <a:pt x="113714" y="17254"/>
                    <a:pt x="114571" y="20392"/>
                    <a:pt x="114571" y="23529"/>
                  </a:cubicBezTo>
                  <a:cubicBezTo>
                    <a:pt x="114571" y="26666"/>
                    <a:pt x="113714" y="29803"/>
                    <a:pt x="111714" y="32941"/>
                  </a:cubicBezTo>
                  <a:cubicBezTo>
                    <a:pt x="68571" y="99607"/>
                    <a:pt x="68571" y="99607"/>
                    <a:pt x="68571" y="99607"/>
                  </a:cubicBezTo>
                  <a:cubicBezTo>
                    <a:pt x="64000" y="106666"/>
                    <a:pt x="56000" y="106666"/>
                    <a:pt x="51428" y="99607"/>
                  </a:cubicBezTo>
                  <a:cubicBezTo>
                    <a:pt x="8285" y="32941"/>
                    <a:pt x="8285" y="32941"/>
                    <a:pt x="8285" y="32941"/>
                  </a:cubicBezTo>
                  <a:cubicBezTo>
                    <a:pt x="6285" y="29803"/>
                    <a:pt x="5428" y="26666"/>
                    <a:pt x="5428" y="23529"/>
                  </a:cubicBezTo>
                  <a:cubicBezTo>
                    <a:pt x="5428" y="20392"/>
                    <a:pt x="6285" y="17254"/>
                    <a:pt x="8285" y="14901"/>
                  </a:cubicBezTo>
                  <a:cubicBezTo>
                    <a:pt x="9428" y="12549"/>
                    <a:pt x="10000" y="7843"/>
                    <a:pt x="9142" y="4705"/>
                  </a:cubicBezTo>
                  <a:cubicBezTo>
                    <a:pt x="8571" y="784"/>
                    <a:pt x="6857" y="0"/>
                    <a:pt x="5428" y="1568"/>
                  </a:cubicBezTo>
                  <a:cubicBezTo>
                    <a:pt x="2000" y="7058"/>
                    <a:pt x="0" y="14901"/>
                    <a:pt x="0" y="23529"/>
                  </a:cubicBezTo>
                  <a:cubicBezTo>
                    <a:pt x="0" y="32156"/>
                    <a:pt x="2000" y="40000"/>
                    <a:pt x="5428" y="45490"/>
                  </a:cubicBezTo>
                  <a:cubicBezTo>
                    <a:pt x="48857" y="112156"/>
                    <a:pt x="48857" y="112156"/>
                    <a:pt x="48857" y="112156"/>
                  </a:cubicBezTo>
                  <a:cubicBezTo>
                    <a:pt x="52000" y="117647"/>
                    <a:pt x="56000" y="120000"/>
                    <a:pt x="60000" y="120000"/>
                  </a:cubicBezTo>
                  <a:cubicBezTo>
                    <a:pt x="64000" y="120000"/>
                    <a:pt x="68000" y="117647"/>
                    <a:pt x="71142" y="112156"/>
                  </a:cubicBezTo>
                  <a:cubicBezTo>
                    <a:pt x="114571" y="45490"/>
                    <a:pt x="114571" y="45490"/>
                    <a:pt x="114571" y="45490"/>
                  </a:cubicBezTo>
                  <a:cubicBezTo>
                    <a:pt x="118000" y="40000"/>
                    <a:pt x="120000" y="32156"/>
                    <a:pt x="120000" y="23529"/>
                  </a:cubicBezTo>
                  <a:cubicBezTo>
                    <a:pt x="120000" y="14901"/>
                    <a:pt x="118000" y="7058"/>
                    <a:pt x="114571" y="156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7961313" y="3987800"/>
              <a:ext cx="417513" cy="152399"/>
            </a:xfrm>
            <a:custGeom>
              <a:pathLst>
                <a:path extrusionOk="0" h="120000" w="120000">
                  <a:moveTo>
                    <a:pt x="114571" y="1568"/>
                  </a:moveTo>
                  <a:cubicBezTo>
                    <a:pt x="113142" y="0"/>
                    <a:pt x="111428" y="784"/>
                    <a:pt x="110857" y="4705"/>
                  </a:cubicBezTo>
                  <a:cubicBezTo>
                    <a:pt x="110000" y="7843"/>
                    <a:pt x="110571" y="12549"/>
                    <a:pt x="111714" y="14901"/>
                  </a:cubicBezTo>
                  <a:cubicBezTo>
                    <a:pt x="113714" y="17254"/>
                    <a:pt x="114571" y="20392"/>
                    <a:pt x="114571" y="23529"/>
                  </a:cubicBezTo>
                  <a:cubicBezTo>
                    <a:pt x="114571" y="26666"/>
                    <a:pt x="113714" y="29803"/>
                    <a:pt x="111714" y="32941"/>
                  </a:cubicBezTo>
                  <a:cubicBezTo>
                    <a:pt x="68571" y="99607"/>
                    <a:pt x="68571" y="99607"/>
                    <a:pt x="68571" y="99607"/>
                  </a:cubicBezTo>
                  <a:cubicBezTo>
                    <a:pt x="64000" y="106666"/>
                    <a:pt x="56000" y="106666"/>
                    <a:pt x="51428" y="99607"/>
                  </a:cubicBezTo>
                  <a:cubicBezTo>
                    <a:pt x="8285" y="32941"/>
                    <a:pt x="8285" y="32941"/>
                    <a:pt x="8285" y="32941"/>
                  </a:cubicBezTo>
                  <a:cubicBezTo>
                    <a:pt x="6285" y="29803"/>
                    <a:pt x="5428" y="26666"/>
                    <a:pt x="5428" y="23529"/>
                  </a:cubicBezTo>
                  <a:cubicBezTo>
                    <a:pt x="5428" y="20392"/>
                    <a:pt x="6285" y="17254"/>
                    <a:pt x="8285" y="14901"/>
                  </a:cubicBezTo>
                  <a:cubicBezTo>
                    <a:pt x="9428" y="12549"/>
                    <a:pt x="10000" y="7843"/>
                    <a:pt x="9142" y="4705"/>
                  </a:cubicBezTo>
                  <a:cubicBezTo>
                    <a:pt x="8571" y="784"/>
                    <a:pt x="6857" y="0"/>
                    <a:pt x="5428" y="1568"/>
                  </a:cubicBezTo>
                  <a:cubicBezTo>
                    <a:pt x="2000" y="7058"/>
                    <a:pt x="0" y="14901"/>
                    <a:pt x="0" y="23529"/>
                  </a:cubicBezTo>
                  <a:cubicBezTo>
                    <a:pt x="0" y="32156"/>
                    <a:pt x="2000" y="40000"/>
                    <a:pt x="5428" y="45490"/>
                  </a:cubicBezTo>
                  <a:cubicBezTo>
                    <a:pt x="48857" y="112156"/>
                    <a:pt x="48857" y="112156"/>
                    <a:pt x="48857" y="112156"/>
                  </a:cubicBezTo>
                  <a:cubicBezTo>
                    <a:pt x="52000" y="117647"/>
                    <a:pt x="56000" y="120000"/>
                    <a:pt x="60000" y="120000"/>
                  </a:cubicBezTo>
                  <a:cubicBezTo>
                    <a:pt x="64000" y="120000"/>
                    <a:pt x="68000" y="117647"/>
                    <a:pt x="71142" y="112156"/>
                  </a:cubicBezTo>
                  <a:cubicBezTo>
                    <a:pt x="114571" y="45490"/>
                    <a:pt x="114571" y="45490"/>
                    <a:pt x="114571" y="45490"/>
                  </a:cubicBezTo>
                  <a:cubicBezTo>
                    <a:pt x="118000" y="40000"/>
                    <a:pt x="120000" y="32156"/>
                    <a:pt x="120000" y="23529"/>
                  </a:cubicBezTo>
                  <a:cubicBezTo>
                    <a:pt x="120000" y="14901"/>
                    <a:pt x="118000" y="7058"/>
                    <a:pt x="114571" y="156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7145338" y="2360613"/>
            <a:ext cx="554037" cy="423862"/>
            <a:chOff x="7145338" y="2360613"/>
            <a:chExt cx="554037" cy="423862"/>
          </a:xfrm>
        </p:grpSpPr>
        <p:sp>
          <p:nvSpPr>
            <p:cNvPr id="264" name="Shape 264"/>
            <p:cNvSpPr/>
            <p:nvPr/>
          </p:nvSpPr>
          <p:spPr>
            <a:xfrm>
              <a:off x="7145338" y="2360613"/>
              <a:ext cx="123824" cy="111125"/>
            </a:xfrm>
            <a:custGeom>
              <a:pathLst>
                <a:path extrusionOk="0" h="120000" w="120000">
                  <a:moveTo>
                    <a:pt x="110322" y="0"/>
                  </a:moveTo>
                  <a:cubicBezTo>
                    <a:pt x="22258" y="0"/>
                    <a:pt x="22258" y="0"/>
                    <a:pt x="22258" y="0"/>
                  </a:cubicBezTo>
                  <a:cubicBezTo>
                    <a:pt x="9677" y="0"/>
                    <a:pt x="0" y="10810"/>
                    <a:pt x="0" y="24864"/>
                  </a:cubicBezTo>
                  <a:cubicBezTo>
                    <a:pt x="0" y="109189"/>
                    <a:pt x="0" y="109189"/>
                    <a:pt x="0" y="109189"/>
                  </a:cubicBezTo>
                  <a:cubicBezTo>
                    <a:pt x="0" y="115675"/>
                    <a:pt x="3870" y="120000"/>
                    <a:pt x="9677" y="120000"/>
                  </a:cubicBezTo>
                  <a:cubicBezTo>
                    <a:pt x="14516" y="120000"/>
                    <a:pt x="18387" y="115675"/>
                    <a:pt x="18387" y="109189"/>
                  </a:cubicBezTo>
                  <a:cubicBezTo>
                    <a:pt x="18387" y="24864"/>
                    <a:pt x="18387" y="24864"/>
                    <a:pt x="18387" y="24864"/>
                  </a:cubicBezTo>
                  <a:cubicBezTo>
                    <a:pt x="18387" y="22702"/>
                    <a:pt x="20322" y="20540"/>
                    <a:pt x="22258" y="20540"/>
                  </a:cubicBezTo>
                  <a:cubicBezTo>
                    <a:pt x="110322" y="20540"/>
                    <a:pt x="110322" y="20540"/>
                    <a:pt x="110322" y="20540"/>
                  </a:cubicBezTo>
                  <a:cubicBezTo>
                    <a:pt x="116129" y="20540"/>
                    <a:pt x="120000" y="16216"/>
                    <a:pt x="120000" y="10810"/>
                  </a:cubicBezTo>
                  <a:cubicBezTo>
                    <a:pt x="120000" y="4324"/>
                    <a:pt x="116129" y="0"/>
                    <a:pt x="110322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7577138" y="2360613"/>
              <a:ext cx="122237" cy="111125"/>
            </a:xfrm>
            <a:custGeom>
              <a:pathLst>
                <a:path extrusionOk="0" h="120000" w="120000">
                  <a:moveTo>
                    <a:pt x="98536" y="0"/>
                  </a:moveTo>
                  <a:cubicBezTo>
                    <a:pt x="8780" y="0"/>
                    <a:pt x="8780" y="0"/>
                    <a:pt x="8780" y="0"/>
                  </a:cubicBezTo>
                  <a:cubicBezTo>
                    <a:pt x="3902" y="0"/>
                    <a:pt x="0" y="4324"/>
                    <a:pt x="0" y="10810"/>
                  </a:cubicBezTo>
                  <a:cubicBezTo>
                    <a:pt x="0" y="16216"/>
                    <a:pt x="3902" y="20540"/>
                    <a:pt x="8780" y="20540"/>
                  </a:cubicBezTo>
                  <a:cubicBezTo>
                    <a:pt x="98536" y="20540"/>
                    <a:pt x="98536" y="20540"/>
                    <a:pt x="98536" y="20540"/>
                  </a:cubicBezTo>
                  <a:cubicBezTo>
                    <a:pt x="100487" y="20540"/>
                    <a:pt x="101463" y="22702"/>
                    <a:pt x="101463" y="24864"/>
                  </a:cubicBezTo>
                  <a:cubicBezTo>
                    <a:pt x="101463" y="109189"/>
                    <a:pt x="101463" y="109189"/>
                    <a:pt x="101463" y="109189"/>
                  </a:cubicBezTo>
                  <a:cubicBezTo>
                    <a:pt x="101463" y="115675"/>
                    <a:pt x="106341" y="120000"/>
                    <a:pt x="111219" y="120000"/>
                  </a:cubicBezTo>
                  <a:cubicBezTo>
                    <a:pt x="116097" y="120000"/>
                    <a:pt x="120000" y="115675"/>
                    <a:pt x="120000" y="109189"/>
                  </a:cubicBezTo>
                  <a:cubicBezTo>
                    <a:pt x="120000" y="24864"/>
                    <a:pt x="120000" y="24864"/>
                    <a:pt x="120000" y="24864"/>
                  </a:cubicBezTo>
                  <a:cubicBezTo>
                    <a:pt x="120000" y="10810"/>
                    <a:pt x="110243" y="0"/>
                    <a:pt x="98536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577138" y="2674938"/>
              <a:ext cx="122237" cy="109537"/>
            </a:xfrm>
            <a:custGeom>
              <a:pathLst>
                <a:path extrusionOk="0" h="120000" w="120000">
                  <a:moveTo>
                    <a:pt x="111219" y="0"/>
                  </a:moveTo>
                  <a:cubicBezTo>
                    <a:pt x="106341" y="0"/>
                    <a:pt x="101463" y="4363"/>
                    <a:pt x="101463" y="9818"/>
                  </a:cubicBezTo>
                  <a:cubicBezTo>
                    <a:pt x="101463" y="96000"/>
                    <a:pt x="101463" y="96000"/>
                    <a:pt x="101463" y="96000"/>
                  </a:cubicBezTo>
                  <a:cubicBezTo>
                    <a:pt x="101463" y="98181"/>
                    <a:pt x="100487" y="99272"/>
                    <a:pt x="98536" y="99272"/>
                  </a:cubicBezTo>
                  <a:cubicBezTo>
                    <a:pt x="8780" y="99272"/>
                    <a:pt x="8780" y="99272"/>
                    <a:pt x="8780" y="99272"/>
                  </a:cubicBezTo>
                  <a:cubicBezTo>
                    <a:pt x="3902" y="99272"/>
                    <a:pt x="0" y="104727"/>
                    <a:pt x="0" y="110181"/>
                  </a:cubicBezTo>
                  <a:cubicBezTo>
                    <a:pt x="0" y="115636"/>
                    <a:pt x="3902" y="120000"/>
                    <a:pt x="8780" y="120000"/>
                  </a:cubicBezTo>
                  <a:cubicBezTo>
                    <a:pt x="98536" y="120000"/>
                    <a:pt x="98536" y="120000"/>
                    <a:pt x="98536" y="120000"/>
                  </a:cubicBezTo>
                  <a:cubicBezTo>
                    <a:pt x="110243" y="120000"/>
                    <a:pt x="120000" y="109090"/>
                    <a:pt x="120000" y="96000"/>
                  </a:cubicBezTo>
                  <a:cubicBezTo>
                    <a:pt x="120000" y="9818"/>
                    <a:pt x="120000" y="9818"/>
                    <a:pt x="120000" y="9818"/>
                  </a:cubicBezTo>
                  <a:cubicBezTo>
                    <a:pt x="120000" y="4363"/>
                    <a:pt x="116097" y="0"/>
                    <a:pt x="111219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145338" y="2674938"/>
              <a:ext cx="123824" cy="109537"/>
            </a:xfrm>
            <a:custGeom>
              <a:pathLst>
                <a:path extrusionOk="0" h="120000" w="120000">
                  <a:moveTo>
                    <a:pt x="110322" y="99272"/>
                  </a:moveTo>
                  <a:cubicBezTo>
                    <a:pt x="22258" y="99272"/>
                    <a:pt x="22258" y="99272"/>
                    <a:pt x="22258" y="99272"/>
                  </a:cubicBezTo>
                  <a:cubicBezTo>
                    <a:pt x="20322" y="99272"/>
                    <a:pt x="18387" y="98181"/>
                    <a:pt x="18387" y="96000"/>
                  </a:cubicBezTo>
                  <a:cubicBezTo>
                    <a:pt x="18387" y="9818"/>
                    <a:pt x="18387" y="9818"/>
                    <a:pt x="18387" y="9818"/>
                  </a:cubicBezTo>
                  <a:cubicBezTo>
                    <a:pt x="18387" y="4363"/>
                    <a:pt x="14516" y="0"/>
                    <a:pt x="9677" y="0"/>
                  </a:cubicBezTo>
                  <a:cubicBezTo>
                    <a:pt x="3870" y="0"/>
                    <a:pt x="0" y="4363"/>
                    <a:pt x="0" y="9818"/>
                  </a:cubicBezTo>
                  <a:cubicBezTo>
                    <a:pt x="0" y="96000"/>
                    <a:pt x="0" y="96000"/>
                    <a:pt x="0" y="96000"/>
                  </a:cubicBezTo>
                  <a:cubicBezTo>
                    <a:pt x="0" y="109090"/>
                    <a:pt x="9677" y="120000"/>
                    <a:pt x="22258" y="120000"/>
                  </a:cubicBezTo>
                  <a:cubicBezTo>
                    <a:pt x="110322" y="120000"/>
                    <a:pt x="110322" y="120000"/>
                    <a:pt x="110322" y="120000"/>
                  </a:cubicBezTo>
                  <a:cubicBezTo>
                    <a:pt x="116129" y="120000"/>
                    <a:pt x="120000" y="115636"/>
                    <a:pt x="120000" y="110181"/>
                  </a:cubicBezTo>
                  <a:cubicBezTo>
                    <a:pt x="120000" y="104727"/>
                    <a:pt x="116129" y="99272"/>
                    <a:pt x="110322" y="9927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380288" y="2530475"/>
              <a:ext cx="84138" cy="84138"/>
            </a:xfrm>
            <a:custGeom>
              <a:pathLst>
                <a:path extrusionOk="0" h="120000" w="120000">
                  <a:moveTo>
                    <a:pt x="107142" y="0"/>
                  </a:moveTo>
                  <a:cubicBezTo>
                    <a:pt x="12857" y="0"/>
                    <a:pt x="12857" y="0"/>
                    <a:pt x="12857" y="0"/>
                  </a:cubicBezTo>
                  <a:cubicBezTo>
                    <a:pt x="5714" y="0"/>
                    <a:pt x="0" y="5714"/>
                    <a:pt x="0" y="12857"/>
                  </a:cubicBezTo>
                  <a:cubicBezTo>
                    <a:pt x="0" y="105714"/>
                    <a:pt x="0" y="105714"/>
                    <a:pt x="0" y="105714"/>
                  </a:cubicBezTo>
                  <a:cubicBezTo>
                    <a:pt x="0" y="114285"/>
                    <a:pt x="5714" y="120000"/>
                    <a:pt x="12857" y="120000"/>
                  </a:cubicBezTo>
                  <a:cubicBezTo>
                    <a:pt x="107142" y="120000"/>
                    <a:pt x="107142" y="120000"/>
                    <a:pt x="107142" y="120000"/>
                  </a:cubicBezTo>
                  <a:cubicBezTo>
                    <a:pt x="114285" y="120000"/>
                    <a:pt x="120000" y="114285"/>
                    <a:pt x="120000" y="105714"/>
                  </a:cubicBezTo>
                  <a:cubicBezTo>
                    <a:pt x="120000" y="12857"/>
                    <a:pt x="120000" y="12857"/>
                    <a:pt x="120000" y="12857"/>
                  </a:cubicBezTo>
                  <a:cubicBezTo>
                    <a:pt x="120000" y="5714"/>
                    <a:pt x="114285" y="0"/>
                    <a:pt x="107142" y="0"/>
                  </a:cubicBezTo>
                  <a:close/>
                  <a:moveTo>
                    <a:pt x="94285" y="92857"/>
                  </a:moveTo>
                  <a:cubicBezTo>
                    <a:pt x="27142" y="92857"/>
                    <a:pt x="27142" y="92857"/>
                    <a:pt x="27142" y="92857"/>
                  </a:cubicBezTo>
                  <a:cubicBezTo>
                    <a:pt x="27142" y="25714"/>
                    <a:pt x="27142" y="25714"/>
                    <a:pt x="27142" y="25714"/>
                  </a:cubicBezTo>
                  <a:cubicBezTo>
                    <a:pt x="94285" y="25714"/>
                    <a:pt x="94285" y="25714"/>
                    <a:pt x="94285" y="25714"/>
                  </a:cubicBezTo>
                  <a:lnTo>
                    <a:pt x="94285" y="9285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Shape 269"/>
          <p:cNvGrpSpPr/>
          <p:nvPr/>
        </p:nvGrpSpPr>
        <p:grpSpPr>
          <a:xfrm>
            <a:off x="650875" y="3040063"/>
            <a:ext cx="371474" cy="422274"/>
            <a:chOff x="650875" y="3040063"/>
            <a:chExt cx="371474" cy="422274"/>
          </a:xfrm>
        </p:grpSpPr>
        <p:sp>
          <p:nvSpPr>
            <p:cNvPr id="270" name="Shape 270"/>
            <p:cNvSpPr/>
            <p:nvPr/>
          </p:nvSpPr>
          <p:spPr>
            <a:xfrm>
              <a:off x="663575" y="3157538"/>
              <a:ext cx="346074" cy="304799"/>
            </a:xfrm>
            <a:custGeom>
              <a:pathLst>
                <a:path extrusionOk="0" h="120000" w="120000">
                  <a:moveTo>
                    <a:pt x="116541" y="0"/>
                  </a:moveTo>
                  <a:cubicBezTo>
                    <a:pt x="114812" y="0"/>
                    <a:pt x="113429" y="1563"/>
                    <a:pt x="113429" y="3517"/>
                  </a:cubicBezTo>
                  <a:cubicBezTo>
                    <a:pt x="113429" y="110618"/>
                    <a:pt x="113429" y="110618"/>
                    <a:pt x="113429" y="110618"/>
                  </a:cubicBezTo>
                  <a:cubicBezTo>
                    <a:pt x="113429" y="111791"/>
                    <a:pt x="113083" y="111791"/>
                    <a:pt x="113083" y="112182"/>
                  </a:cubicBezTo>
                  <a:cubicBezTo>
                    <a:pt x="112391" y="112573"/>
                    <a:pt x="111354" y="112573"/>
                    <a:pt x="110662" y="112182"/>
                  </a:cubicBezTo>
                  <a:cubicBezTo>
                    <a:pt x="99596" y="108664"/>
                    <a:pt x="72622" y="77003"/>
                    <a:pt x="62939" y="64885"/>
                  </a:cubicBezTo>
                  <a:cubicBezTo>
                    <a:pt x="62247" y="64104"/>
                    <a:pt x="61556" y="63713"/>
                    <a:pt x="60518" y="63713"/>
                  </a:cubicBezTo>
                  <a:cubicBezTo>
                    <a:pt x="59827" y="63713"/>
                    <a:pt x="58789" y="64104"/>
                    <a:pt x="58097" y="64885"/>
                  </a:cubicBezTo>
                  <a:cubicBezTo>
                    <a:pt x="48414" y="77003"/>
                    <a:pt x="20403" y="108664"/>
                    <a:pt x="9337" y="112182"/>
                  </a:cubicBezTo>
                  <a:cubicBezTo>
                    <a:pt x="8645" y="112573"/>
                    <a:pt x="7608" y="112573"/>
                    <a:pt x="6916" y="112182"/>
                  </a:cubicBezTo>
                  <a:cubicBezTo>
                    <a:pt x="6916" y="111791"/>
                    <a:pt x="6570" y="111791"/>
                    <a:pt x="6570" y="110618"/>
                  </a:cubicBezTo>
                  <a:cubicBezTo>
                    <a:pt x="6570" y="3517"/>
                    <a:pt x="6570" y="3517"/>
                    <a:pt x="6570" y="3517"/>
                  </a:cubicBezTo>
                  <a:cubicBezTo>
                    <a:pt x="6570" y="1563"/>
                    <a:pt x="5187" y="0"/>
                    <a:pt x="3458" y="0"/>
                  </a:cubicBezTo>
                  <a:cubicBezTo>
                    <a:pt x="1729" y="0"/>
                    <a:pt x="0" y="1563"/>
                    <a:pt x="0" y="3517"/>
                  </a:cubicBezTo>
                  <a:cubicBezTo>
                    <a:pt x="0" y="110618"/>
                    <a:pt x="0" y="110618"/>
                    <a:pt x="0" y="110618"/>
                  </a:cubicBezTo>
                  <a:cubicBezTo>
                    <a:pt x="0" y="113745"/>
                    <a:pt x="1383" y="116482"/>
                    <a:pt x="3112" y="118045"/>
                  </a:cubicBezTo>
                  <a:cubicBezTo>
                    <a:pt x="4841" y="119218"/>
                    <a:pt x="6570" y="119609"/>
                    <a:pt x="8299" y="119609"/>
                  </a:cubicBezTo>
                  <a:cubicBezTo>
                    <a:pt x="9337" y="119609"/>
                    <a:pt x="10374" y="119609"/>
                    <a:pt x="11066" y="119218"/>
                  </a:cubicBezTo>
                  <a:cubicBezTo>
                    <a:pt x="24207" y="114918"/>
                    <a:pt x="51873" y="83257"/>
                    <a:pt x="60518" y="72703"/>
                  </a:cubicBezTo>
                  <a:cubicBezTo>
                    <a:pt x="69164" y="83257"/>
                    <a:pt x="95792" y="114918"/>
                    <a:pt x="108933" y="119218"/>
                  </a:cubicBezTo>
                  <a:cubicBezTo>
                    <a:pt x="111008" y="119999"/>
                    <a:pt x="114121" y="119999"/>
                    <a:pt x="116887" y="118045"/>
                  </a:cubicBezTo>
                  <a:cubicBezTo>
                    <a:pt x="118962" y="116482"/>
                    <a:pt x="120000" y="113745"/>
                    <a:pt x="120000" y="110618"/>
                  </a:cubicBezTo>
                  <a:cubicBezTo>
                    <a:pt x="120000" y="3517"/>
                    <a:pt x="120000" y="3517"/>
                    <a:pt x="120000" y="3517"/>
                  </a:cubicBezTo>
                  <a:cubicBezTo>
                    <a:pt x="120000" y="1563"/>
                    <a:pt x="118616" y="0"/>
                    <a:pt x="116541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650875" y="3040063"/>
              <a:ext cx="371474" cy="96838"/>
            </a:xfrm>
            <a:custGeom>
              <a:pathLst>
                <a:path extrusionOk="0" h="120000" w="120000">
                  <a:moveTo>
                    <a:pt x="112600" y="0"/>
                  </a:moveTo>
                  <a:cubicBezTo>
                    <a:pt x="7399" y="0"/>
                    <a:pt x="7399" y="0"/>
                    <a:pt x="7399" y="0"/>
                  </a:cubicBezTo>
                  <a:cubicBezTo>
                    <a:pt x="3217" y="0"/>
                    <a:pt x="0" y="12371"/>
                    <a:pt x="0" y="27216"/>
                  </a:cubicBezTo>
                  <a:cubicBezTo>
                    <a:pt x="0" y="108865"/>
                    <a:pt x="0" y="108865"/>
                    <a:pt x="0" y="108865"/>
                  </a:cubicBezTo>
                  <a:cubicBezTo>
                    <a:pt x="0" y="115051"/>
                    <a:pt x="1608" y="120000"/>
                    <a:pt x="3217" y="120000"/>
                  </a:cubicBezTo>
                  <a:cubicBezTo>
                    <a:pt x="116782" y="120000"/>
                    <a:pt x="116782" y="120000"/>
                    <a:pt x="116782" y="120000"/>
                  </a:cubicBezTo>
                  <a:cubicBezTo>
                    <a:pt x="118713" y="120000"/>
                    <a:pt x="119999" y="115051"/>
                    <a:pt x="119999" y="108865"/>
                  </a:cubicBezTo>
                  <a:cubicBezTo>
                    <a:pt x="119999" y="27216"/>
                    <a:pt x="119999" y="27216"/>
                    <a:pt x="119999" y="27216"/>
                  </a:cubicBezTo>
                  <a:cubicBezTo>
                    <a:pt x="119999" y="12371"/>
                    <a:pt x="116782" y="0"/>
                    <a:pt x="112600" y="0"/>
                  </a:cubicBezTo>
                  <a:close/>
                  <a:moveTo>
                    <a:pt x="113887" y="96494"/>
                  </a:moveTo>
                  <a:cubicBezTo>
                    <a:pt x="6112" y="96494"/>
                    <a:pt x="6112" y="96494"/>
                    <a:pt x="6112" y="96494"/>
                  </a:cubicBezTo>
                  <a:cubicBezTo>
                    <a:pt x="6112" y="27216"/>
                    <a:pt x="6112" y="27216"/>
                    <a:pt x="6112" y="27216"/>
                  </a:cubicBezTo>
                  <a:cubicBezTo>
                    <a:pt x="6112" y="24742"/>
                    <a:pt x="6756" y="22268"/>
                    <a:pt x="7399" y="22268"/>
                  </a:cubicBezTo>
                  <a:cubicBezTo>
                    <a:pt x="112600" y="22268"/>
                    <a:pt x="112600" y="22268"/>
                    <a:pt x="112600" y="22268"/>
                  </a:cubicBezTo>
                  <a:cubicBezTo>
                    <a:pt x="113243" y="22268"/>
                    <a:pt x="113887" y="24742"/>
                    <a:pt x="113887" y="27216"/>
                  </a:cubicBezTo>
                  <a:lnTo>
                    <a:pt x="113887" y="9649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Shape 272"/>
          <p:cNvSpPr/>
          <p:nvPr/>
        </p:nvSpPr>
        <p:spPr>
          <a:xfrm>
            <a:off x="7107238" y="3040063"/>
            <a:ext cx="461962" cy="422275"/>
          </a:xfrm>
          <a:custGeom>
            <a:pathLst>
              <a:path extrusionOk="0" h="120000" w="120000">
                <a:moveTo>
                  <a:pt x="105775" y="51792"/>
                </a:moveTo>
                <a:cubicBezTo>
                  <a:pt x="100862" y="51792"/>
                  <a:pt x="98275" y="54056"/>
                  <a:pt x="96465" y="55754"/>
                </a:cubicBezTo>
                <a:cubicBezTo>
                  <a:pt x="95948" y="56320"/>
                  <a:pt x="95172" y="56886"/>
                  <a:pt x="94913" y="56886"/>
                </a:cubicBezTo>
                <a:cubicBezTo>
                  <a:pt x="93879" y="56886"/>
                  <a:pt x="93103" y="55754"/>
                  <a:pt x="92844" y="55471"/>
                </a:cubicBezTo>
                <a:cubicBezTo>
                  <a:pt x="92844" y="42169"/>
                  <a:pt x="92844" y="42169"/>
                  <a:pt x="92844" y="42169"/>
                </a:cubicBezTo>
                <a:cubicBezTo>
                  <a:pt x="92844" y="32830"/>
                  <a:pt x="87413" y="25754"/>
                  <a:pt x="79913" y="25754"/>
                </a:cubicBezTo>
                <a:cubicBezTo>
                  <a:pt x="66724" y="25754"/>
                  <a:pt x="66724" y="25754"/>
                  <a:pt x="66724" y="25754"/>
                </a:cubicBezTo>
                <a:cubicBezTo>
                  <a:pt x="66724" y="25754"/>
                  <a:pt x="66465" y="25754"/>
                  <a:pt x="66465" y="25754"/>
                </a:cubicBezTo>
                <a:cubicBezTo>
                  <a:pt x="66465" y="25754"/>
                  <a:pt x="66465" y="25754"/>
                  <a:pt x="66465" y="25754"/>
                </a:cubicBezTo>
                <a:cubicBezTo>
                  <a:pt x="66206" y="25754"/>
                  <a:pt x="65689" y="25754"/>
                  <a:pt x="65431" y="25754"/>
                </a:cubicBezTo>
                <a:cubicBezTo>
                  <a:pt x="65431" y="25754"/>
                  <a:pt x="65431" y="25754"/>
                  <a:pt x="65431" y="25471"/>
                </a:cubicBezTo>
                <a:cubicBezTo>
                  <a:pt x="65431" y="25471"/>
                  <a:pt x="65689" y="24905"/>
                  <a:pt x="65948" y="24622"/>
                </a:cubicBezTo>
                <a:cubicBezTo>
                  <a:pt x="67500" y="22924"/>
                  <a:pt x="69310" y="20660"/>
                  <a:pt x="69310" y="15283"/>
                </a:cubicBezTo>
                <a:cubicBezTo>
                  <a:pt x="69310" y="7641"/>
                  <a:pt x="63879" y="0"/>
                  <a:pt x="51465" y="0"/>
                </a:cubicBezTo>
                <a:cubicBezTo>
                  <a:pt x="39051" y="0"/>
                  <a:pt x="33362" y="7641"/>
                  <a:pt x="33362" y="15283"/>
                </a:cubicBezTo>
                <a:cubicBezTo>
                  <a:pt x="33362" y="20660"/>
                  <a:pt x="35431" y="22924"/>
                  <a:pt x="36724" y="24622"/>
                </a:cubicBezTo>
                <a:cubicBezTo>
                  <a:pt x="36982" y="24905"/>
                  <a:pt x="37500" y="25471"/>
                  <a:pt x="37500" y="25471"/>
                </a:cubicBezTo>
                <a:cubicBezTo>
                  <a:pt x="37500" y="25754"/>
                  <a:pt x="37500" y="25754"/>
                  <a:pt x="37500" y="25754"/>
                </a:cubicBezTo>
                <a:cubicBezTo>
                  <a:pt x="37241" y="25754"/>
                  <a:pt x="36724" y="25754"/>
                  <a:pt x="36465" y="25754"/>
                </a:cubicBezTo>
                <a:cubicBezTo>
                  <a:pt x="15517" y="25754"/>
                  <a:pt x="15517" y="25754"/>
                  <a:pt x="15517" y="25754"/>
                </a:cubicBezTo>
                <a:cubicBezTo>
                  <a:pt x="7241" y="25754"/>
                  <a:pt x="0" y="33113"/>
                  <a:pt x="0" y="41603"/>
                </a:cubicBezTo>
                <a:cubicBezTo>
                  <a:pt x="0" y="55188"/>
                  <a:pt x="0" y="55188"/>
                  <a:pt x="0" y="55188"/>
                </a:cubicBezTo>
                <a:cubicBezTo>
                  <a:pt x="0" y="55188"/>
                  <a:pt x="0" y="55188"/>
                  <a:pt x="0" y="55471"/>
                </a:cubicBezTo>
                <a:cubicBezTo>
                  <a:pt x="258" y="59150"/>
                  <a:pt x="2327" y="61698"/>
                  <a:pt x="5431" y="61698"/>
                </a:cubicBezTo>
                <a:cubicBezTo>
                  <a:pt x="7241" y="61698"/>
                  <a:pt x="8534" y="60566"/>
                  <a:pt x="9827" y="59716"/>
                </a:cubicBezTo>
                <a:cubicBezTo>
                  <a:pt x="11379" y="58301"/>
                  <a:pt x="12931" y="57169"/>
                  <a:pt x="16034" y="57169"/>
                </a:cubicBezTo>
                <a:cubicBezTo>
                  <a:pt x="21465" y="57169"/>
                  <a:pt x="27155" y="61981"/>
                  <a:pt x="27155" y="71037"/>
                </a:cubicBezTo>
                <a:cubicBezTo>
                  <a:pt x="27155" y="80377"/>
                  <a:pt x="21206" y="86886"/>
                  <a:pt x="16034" y="86886"/>
                </a:cubicBezTo>
                <a:cubicBezTo>
                  <a:pt x="12931" y="86886"/>
                  <a:pt x="11379" y="85471"/>
                  <a:pt x="9827" y="84056"/>
                </a:cubicBezTo>
                <a:cubicBezTo>
                  <a:pt x="8793" y="82924"/>
                  <a:pt x="7241" y="81792"/>
                  <a:pt x="5431" y="81792"/>
                </a:cubicBezTo>
                <a:cubicBezTo>
                  <a:pt x="2327" y="81792"/>
                  <a:pt x="258" y="84339"/>
                  <a:pt x="0" y="88301"/>
                </a:cubicBezTo>
                <a:cubicBezTo>
                  <a:pt x="0" y="88301"/>
                  <a:pt x="0" y="88301"/>
                  <a:pt x="0" y="88301"/>
                </a:cubicBezTo>
                <a:cubicBezTo>
                  <a:pt x="0" y="103584"/>
                  <a:pt x="0" y="103584"/>
                  <a:pt x="0" y="103584"/>
                </a:cubicBezTo>
                <a:cubicBezTo>
                  <a:pt x="0" y="112075"/>
                  <a:pt x="7500" y="120000"/>
                  <a:pt x="15517" y="120000"/>
                </a:cubicBezTo>
                <a:cubicBezTo>
                  <a:pt x="36206" y="120000"/>
                  <a:pt x="36206" y="120000"/>
                  <a:pt x="36206" y="120000"/>
                </a:cubicBezTo>
                <a:cubicBezTo>
                  <a:pt x="36465" y="120000"/>
                  <a:pt x="36465" y="120000"/>
                  <a:pt x="36465" y="120000"/>
                </a:cubicBezTo>
                <a:cubicBezTo>
                  <a:pt x="40086" y="120000"/>
                  <a:pt x="42413" y="117735"/>
                  <a:pt x="42413" y="114056"/>
                </a:cubicBezTo>
                <a:cubicBezTo>
                  <a:pt x="42413" y="112075"/>
                  <a:pt x="41120" y="110660"/>
                  <a:pt x="40344" y="109528"/>
                </a:cubicBezTo>
                <a:cubicBezTo>
                  <a:pt x="39310" y="108396"/>
                  <a:pt x="38275" y="106981"/>
                  <a:pt x="38275" y="103867"/>
                </a:cubicBezTo>
                <a:cubicBezTo>
                  <a:pt x="38275" y="97641"/>
                  <a:pt x="43448" y="93679"/>
                  <a:pt x="51465" y="93679"/>
                </a:cubicBezTo>
                <a:cubicBezTo>
                  <a:pt x="59482" y="93679"/>
                  <a:pt x="64396" y="97641"/>
                  <a:pt x="64396" y="103867"/>
                </a:cubicBezTo>
                <a:cubicBezTo>
                  <a:pt x="64396" y="106981"/>
                  <a:pt x="63620" y="108396"/>
                  <a:pt x="62327" y="109528"/>
                </a:cubicBezTo>
                <a:cubicBezTo>
                  <a:pt x="61551" y="110660"/>
                  <a:pt x="60517" y="112075"/>
                  <a:pt x="60517" y="114056"/>
                </a:cubicBezTo>
                <a:cubicBezTo>
                  <a:pt x="60517" y="117735"/>
                  <a:pt x="62844" y="120000"/>
                  <a:pt x="66465" y="120000"/>
                </a:cubicBezTo>
                <a:cubicBezTo>
                  <a:pt x="66465" y="120000"/>
                  <a:pt x="66465" y="120000"/>
                  <a:pt x="66465" y="120000"/>
                </a:cubicBezTo>
                <a:cubicBezTo>
                  <a:pt x="79913" y="120000"/>
                  <a:pt x="79913" y="120000"/>
                  <a:pt x="79913" y="120000"/>
                </a:cubicBezTo>
                <a:cubicBezTo>
                  <a:pt x="79913" y="120000"/>
                  <a:pt x="79913" y="120000"/>
                  <a:pt x="79913" y="120000"/>
                </a:cubicBezTo>
                <a:cubicBezTo>
                  <a:pt x="87413" y="120000"/>
                  <a:pt x="92844" y="113490"/>
                  <a:pt x="92844" y="104150"/>
                </a:cubicBezTo>
                <a:cubicBezTo>
                  <a:pt x="92844" y="87169"/>
                  <a:pt x="92844" y="87169"/>
                  <a:pt x="92844" y="87169"/>
                </a:cubicBezTo>
                <a:cubicBezTo>
                  <a:pt x="93103" y="86603"/>
                  <a:pt x="93879" y="85471"/>
                  <a:pt x="94913" y="85471"/>
                </a:cubicBezTo>
                <a:cubicBezTo>
                  <a:pt x="95172" y="85754"/>
                  <a:pt x="95431" y="86037"/>
                  <a:pt x="95948" y="86320"/>
                </a:cubicBezTo>
                <a:cubicBezTo>
                  <a:pt x="97241" y="87735"/>
                  <a:pt x="99568" y="90000"/>
                  <a:pt x="104482" y="90000"/>
                </a:cubicBezTo>
                <a:cubicBezTo>
                  <a:pt x="112241" y="90000"/>
                  <a:pt x="120000" y="83490"/>
                  <a:pt x="120000" y="71037"/>
                </a:cubicBezTo>
                <a:cubicBezTo>
                  <a:pt x="120000" y="57735"/>
                  <a:pt x="112758" y="51792"/>
                  <a:pt x="105775" y="51792"/>
                </a:cubicBezTo>
                <a:close/>
                <a:moveTo>
                  <a:pt x="104482" y="84622"/>
                </a:moveTo>
                <a:cubicBezTo>
                  <a:pt x="101379" y="84622"/>
                  <a:pt x="100344" y="83490"/>
                  <a:pt x="99051" y="82358"/>
                </a:cubicBezTo>
                <a:cubicBezTo>
                  <a:pt x="98017" y="81509"/>
                  <a:pt x="96724" y="80377"/>
                  <a:pt x="94913" y="80377"/>
                </a:cubicBezTo>
                <a:cubicBezTo>
                  <a:pt x="91293" y="80377"/>
                  <a:pt x="88448" y="83773"/>
                  <a:pt x="88189" y="86320"/>
                </a:cubicBezTo>
                <a:cubicBezTo>
                  <a:pt x="88189" y="86320"/>
                  <a:pt x="88189" y="86603"/>
                  <a:pt x="88189" y="86886"/>
                </a:cubicBezTo>
                <a:cubicBezTo>
                  <a:pt x="88189" y="104150"/>
                  <a:pt x="88189" y="104150"/>
                  <a:pt x="88189" y="104150"/>
                </a:cubicBezTo>
                <a:cubicBezTo>
                  <a:pt x="88189" y="109528"/>
                  <a:pt x="85603" y="114905"/>
                  <a:pt x="79913" y="114905"/>
                </a:cubicBezTo>
                <a:cubicBezTo>
                  <a:pt x="66465" y="114905"/>
                  <a:pt x="66465" y="114905"/>
                  <a:pt x="66465" y="114905"/>
                </a:cubicBezTo>
                <a:cubicBezTo>
                  <a:pt x="65431" y="114905"/>
                  <a:pt x="65431" y="114339"/>
                  <a:pt x="65431" y="114056"/>
                </a:cubicBezTo>
                <a:cubicBezTo>
                  <a:pt x="65431" y="114056"/>
                  <a:pt x="65689" y="113490"/>
                  <a:pt x="65948" y="113207"/>
                </a:cubicBezTo>
                <a:cubicBezTo>
                  <a:pt x="67500" y="111509"/>
                  <a:pt x="69310" y="108962"/>
                  <a:pt x="69310" y="103867"/>
                </a:cubicBezTo>
                <a:cubicBezTo>
                  <a:pt x="69310" y="96226"/>
                  <a:pt x="63879" y="88584"/>
                  <a:pt x="51465" y="88584"/>
                </a:cubicBezTo>
                <a:cubicBezTo>
                  <a:pt x="39051" y="88584"/>
                  <a:pt x="33362" y="96226"/>
                  <a:pt x="33362" y="103867"/>
                </a:cubicBezTo>
                <a:cubicBezTo>
                  <a:pt x="33362" y="108962"/>
                  <a:pt x="35431" y="111509"/>
                  <a:pt x="36724" y="113207"/>
                </a:cubicBezTo>
                <a:cubicBezTo>
                  <a:pt x="36982" y="113490"/>
                  <a:pt x="37500" y="114056"/>
                  <a:pt x="37500" y="114056"/>
                </a:cubicBezTo>
                <a:cubicBezTo>
                  <a:pt x="37500" y="114339"/>
                  <a:pt x="37500" y="114905"/>
                  <a:pt x="36206" y="114905"/>
                </a:cubicBezTo>
                <a:cubicBezTo>
                  <a:pt x="15517" y="114905"/>
                  <a:pt x="15517" y="114905"/>
                  <a:pt x="15517" y="114905"/>
                </a:cubicBezTo>
                <a:cubicBezTo>
                  <a:pt x="10086" y="114905"/>
                  <a:pt x="4913" y="109245"/>
                  <a:pt x="4913" y="103584"/>
                </a:cubicBezTo>
                <a:cubicBezTo>
                  <a:pt x="4913" y="88301"/>
                  <a:pt x="4913" y="88301"/>
                  <a:pt x="4913" y="88301"/>
                </a:cubicBezTo>
                <a:cubicBezTo>
                  <a:pt x="4913" y="87169"/>
                  <a:pt x="5172" y="87169"/>
                  <a:pt x="5431" y="87169"/>
                </a:cubicBezTo>
                <a:cubicBezTo>
                  <a:pt x="5689" y="87169"/>
                  <a:pt x="6206" y="87735"/>
                  <a:pt x="6724" y="88018"/>
                </a:cubicBezTo>
                <a:cubicBezTo>
                  <a:pt x="8534" y="89716"/>
                  <a:pt x="11120" y="92264"/>
                  <a:pt x="16034" y="92264"/>
                </a:cubicBezTo>
                <a:cubicBezTo>
                  <a:pt x="23793" y="92264"/>
                  <a:pt x="32068" y="83773"/>
                  <a:pt x="32068" y="71037"/>
                </a:cubicBezTo>
                <a:cubicBezTo>
                  <a:pt x="32068" y="58584"/>
                  <a:pt x="23793" y="51792"/>
                  <a:pt x="16034" y="51792"/>
                </a:cubicBezTo>
                <a:cubicBezTo>
                  <a:pt x="11120" y="51792"/>
                  <a:pt x="8534" y="54056"/>
                  <a:pt x="6724" y="55471"/>
                </a:cubicBezTo>
                <a:cubicBezTo>
                  <a:pt x="6465" y="55754"/>
                  <a:pt x="5689" y="56320"/>
                  <a:pt x="5431" y="56603"/>
                </a:cubicBezTo>
                <a:cubicBezTo>
                  <a:pt x="5172" y="56603"/>
                  <a:pt x="4913" y="56603"/>
                  <a:pt x="4913" y="55188"/>
                </a:cubicBezTo>
                <a:cubicBezTo>
                  <a:pt x="4913" y="41603"/>
                  <a:pt x="4913" y="41603"/>
                  <a:pt x="4913" y="41603"/>
                </a:cubicBezTo>
                <a:cubicBezTo>
                  <a:pt x="4913" y="35377"/>
                  <a:pt x="10603" y="31132"/>
                  <a:pt x="15517" y="31132"/>
                </a:cubicBezTo>
                <a:cubicBezTo>
                  <a:pt x="36465" y="31132"/>
                  <a:pt x="36465" y="31132"/>
                  <a:pt x="36465" y="31132"/>
                </a:cubicBezTo>
                <a:cubicBezTo>
                  <a:pt x="36465" y="31132"/>
                  <a:pt x="36465" y="31132"/>
                  <a:pt x="36465" y="31132"/>
                </a:cubicBezTo>
                <a:cubicBezTo>
                  <a:pt x="36465" y="31132"/>
                  <a:pt x="36465" y="31132"/>
                  <a:pt x="36465" y="31132"/>
                </a:cubicBezTo>
                <a:cubicBezTo>
                  <a:pt x="41637" y="30849"/>
                  <a:pt x="42413" y="27452"/>
                  <a:pt x="42413" y="25471"/>
                </a:cubicBezTo>
                <a:cubicBezTo>
                  <a:pt x="42413" y="23490"/>
                  <a:pt x="41120" y="22075"/>
                  <a:pt x="40344" y="20943"/>
                </a:cubicBezTo>
                <a:cubicBezTo>
                  <a:pt x="39310" y="19811"/>
                  <a:pt x="38275" y="18396"/>
                  <a:pt x="38275" y="15283"/>
                </a:cubicBezTo>
                <a:cubicBezTo>
                  <a:pt x="38275" y="9056"/>
                  <a:pt x="43706" y="5094"/>
                  <a:pt x="51465" y="5094"/>
                </a:cubicBezTo>
                <a:cubicBezTo>
                  <a:pt x="59482" y="5094"/>
                  <a:pt x="64396" y="9056"/>
                  <a:pt x="64396" y="15283"/>
                </a:cubicBezTo>
                <a:cubicBezTo>
                  <a:pt x="64396" y="18396"/>
                  <a:pt x="63620" y="19811"/>
                  <a:pt x="62327" y="20943"/>
                </a:cubicBezTo>
                <a:cubicBezTo>
                  <a:pt x="61551" y="22075"/>
                  <a:pt x="60517" y="23490"/>
                  <a:pt x="60517" y="25471"/>
                </a:cubicBezTo>
                <a:cubicBezTo>
                  <a:pt x="60517" y="27452"/>
                  <a:pt x="61293" y="30849"/>
                  <a:pt x="66206" y="31132"/>
                </a:cubicBezTo>
                <a:cubicBezTo>
                  <a:pt x="66206" y="31132"/>
                  <a:pt x="66206" y="31132"/>
                  <a:pt x="66465" y="31132"/>
                </a:cubicBezTo>
                <a:cubicBezTo>
                  <a:pt x="79913" y="31132"/>
                  <a:pt x="79913" y="31132"/>
                  <a:pt x="79913" y="31132"/>
                </a:cubicBezTo>
                <a:cubicBezTo>
                  <a:pt x="85603" y="31132"/>
                  <a:pt x="88189" y="36792"/>
                  <a:pt x="88189" y="42169"/>
                </a:cubicBezTo>
                <a:cubicBezTo>
                  <a:pt x="88189" y="55754"/>
                  <a:pt x="88189" y="55754"/>
                  <a:pt x="88189" y="55754"/>
                </a:cubicBezTo>
                <a:cubicBezTo>
                  <a:pt x="88189" y="55754"/>
                  <a:pt x="88189" y="56037"/>
                  <a:pt x="88189" y="56320"/>
                </a:cubicBezTo>
                <a:cubicBezTo>
                  <a:pt x="88448" y="58867"/>
                  <a:pt x="91293" y="62264"/>
                  <a:pt x="94913" y="62264"/>
                </a:cubicBezTo>
                <a:cubicBezTo>
                  <a:pt x="96724" y="62264"/>
                  <a:pt x="98017" y="61132"/>
                  <a:pt x="99310" y="60000"/>
                </a:cubicBezTo>
                <a:cubicBezTo>
                  <a:pt x="100862" y="58584"/>
                  <a:pt x="102672" y="57169"/>
                  <a:pt x="105775" y="57169"/>
                </a:cubicBezTo>
                <a:cubicBezTo>
                  <a:pt x="111465" y="57169"/>
                  <a:pt x="115086" y="62547"/>
                  <a:pt x="115086" y="71037"/>
                </a:cubicBezTo>
                <a:cubicBezTo>
                  <a:pt x="115086" y="80377"/>
                  <a:pt x="109655" y="84622"/>
                  <a:pt x="104482" y="8462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Shape 273"/>
          <p:cNvGrpSpPr/>
          <p:nvPr/>
        </p:nvGrpSpPr>
        <p:grpSpPr>
          <a:xfrm>
            <a:off x="7197725" y="3717925"/>
            <a:ext cx="293688" cy="423863"/>
            <a:chOff x="7197725" y="3717925"/>
            <a:chExt cx="293688" cy="423863"/>
          </a:xfrm>
        </p:grpSpPr>
        <p:sp>
          <p:nvSpPr>
            <p:cNvPr id="274" name="Shape 274"/>
            <p:cNvSpPr/>
            <p:nvPr/>
          </p:nvSpPr>
          <p:spPr>
            <a:xfrm>
              <a:off x="7197725" y="3717925"/>
              <a:ext cx="293688" cy="354013"/>
            </a:xfrm>
            <a:custGeom>
              <a:pathLst>
                <a:path extrusionOk="0" h="120000" w="120000">
                  <a:moveTo>
                    <a:pt x="101224" y="13483"/>
                  </a:moveTo>
                  <a:cubicBezTo>
                    <a:pt x="89795" y="4719"/>
                    <a:pt x="75102" y="0"/>
                    <a:pt x="60000" y="0"/>
                  </a:cubicBezTo>
                  <a:cubicBezTo>
                    <a:pt x="44489" y="0"/>
                    <a:pt x="29387" y="5056"/>
                    <a:pt x="18367" y="13820"/>
                  </a:cubicBezTo>
                  <a:cubicBezTo>
                    <a:pt x="6530" y="22921"/>
                    <a:pt x="0" y="35730"/>
                    <a:pt x="0" y="49550"/>
                  </a:cubicBezTo>
                  <a:cubicBezTo>
                    <a:pt x="0" y="64719"/>
                    <a:pt x="6938" y="77191"/>
                    <a:pt x="21632" y="87303"/>
                  </a:cubicBezTo>
                  <a:cubicBezTo>
                    <a:pt x="21632" y="87303"/>
                    <a:pt x="21632" y="87303"/>
                    <a:pt x="21632" y="87303"/>
                  </a:cubicBezTo>
                  <a:cubicBezTo>
                    <a:pt x="21632" y="87303"/>
                    <a:pt x="21632" y="87303"/>
                    <a:pt x="21632" y="87303"/>
                  </a:cubicBezTo>
                  <a:cubicBezTo>
                    <a:pt x="31836" y="96404"/>
                    <a:pt x="31836" y="98089"/>
                    <a:pt x="31836" y="101460"/>
                  </a:cubicBezTo>
                  <a:cubicBezTo>
                    <a:pt x="31836" y="103146"/>
                    <a:pt x="31836" y="103483"/>
                    <a:pt x="31836" y="103483"/>
                  </a:cubicBezTo>
                  <a:cubicBezTo>
                    <a:pt x="31836" y="103483"/>
                    <a:pt x="31836" y="103820"/>
                    <a:pt x="31836" y="103820"/>
                  </a:cubicBezTo>
                  <a:cubicBezTo>
                    <a:pt x="31836" y="104157"/>
                    <a:pt x="31836" y="104494"/>
                    <a:pt x="31836" y="104494"/>
                  </a:cubicBezTo>
                  <a:cubicBezTo>
                    <a:pt x="31836" y="106516"/>
                    <a:pt x="31836" y="110561"/>
                    <a:pt x="37142" y="112247"/>
                  </a:cubicBezTo>
                  <a:cubicBezTo>
                    <a:pt x="37551" y="112247"/>
                    <a:pt x="37551" y="112247"/>
                    <a:pt x="37551" y="112247"/>
                  </a:cubicBezTo>
                  <a:cubicBezTo>
                    <a:pt x="80816" y="120000"/>
                    <a:pt x="80816" y="120000"/>
                    <a:pt x="80816" y="120000"/>
                  </a:cubicBezTo>
                  <a:cubicBezTo>
                    <a:pt x="81224" y="120000"/>
                    <a:pt x="81632" y="120000"/>
                    <a:pt x="81632" y="120000"/>
                  </a:cubicBezTo>
                  <a:cubicBezTo>
                    <a:pt x="83673" y="120000"/>
                    <a:pt x="84897" y="118988"/>
                    <a:pt x="85306" y="117640"/>
                  </a:cubicBezTo>
                  <a:cubicBezTo>
                    <a:pt x="86122" y="115955"/>
                    <a:pt x="84489" y="114269"/>
                    <a:pt x="82448" y="113932"/>
                  </a:cubicBezTo>
                  <a:cubicBezTo>
                    <a:pt x="39591" y="106179"/>
                    <a:pt x="39591" y="106179"/>
                    <a:pt x="39591" y="106179"/>
                  </a:cubicBezTo>
                  <a:cubicBezTo>
                    <a:pt x="39591" y="105842"/>
                    <a:pt x="39591" y="105168"/>
                    <a:pt x="39591" y="104831"/>
                  </a:cubicBezTo>
                  <a:cubicBezTo>
                    <a:pt x="39591" y="104494"/>
                    <a:pt x="39591" y="104157"/>
                    <a:pt x="39591" y="103820"/>
                  </a:cubicBezTo>
                  <a:cubicBezTo>
                    <a:pt x="39591" y="103483"/>
                    <a:pt x="39591" y="102808"/>
                    <a:pt x="39591" y="101460"/>
                  </a:cubicBezTo>
                  <a:cubicBezTo>
                    <a:pt x="39591" y="95056"/>
                    <a:pt x="37551" y="92022"/>
                    <a:pt x="26938" y="82584"/>
                  </a:cubicBezTo>
                  <a:cubicBezTo>
                    <a:pt x="26530" y="82584"/>
                    <a:pt x="26122" y="82247"/>
                    <a:pt x="26122" y="82247"/>
                  </a:cubicBezTo>
                  <a:cubicBezTo>
                    <a:pt x="13877" y="73483"/>
                    <a:pt x="7346" y="62359"/>
                    <a:pt x="7346" y="49550"/>
                  </a:cubicBezTo>
                  <a:cubicBezTo>
                    <a:pt x="7346" y="22921"/>
                    <a:pt x="34693" y="6404"/>
                    <a:pt x="60000" y="6404"/>
                  </a:cubicBezTo>
                  <a:cubicBezTo>
                    <a:pt x="85714" y="6404"/>
                    <a:pt x="112244" y="22584"/>
                    <a:pt x="112244" y="49550"/>
                  </a:cubicBezTo>
                  <a:cubicBezTo>
                    <a:pt x="112244" y="67078"/>
                    <a:pt x="101632" y="76516"/>
                    <a:pt x="93469" y="82247"/>
                  </a:cubicBezTo>
                  <a:cubicBezTo>
                    <a:pt x="93469" y="82247"/>
                    <a:pt x="93061" y="82584"/>
                    <a:pt x="93061" y="82584"/>
                  </a:cubicBezTo>
                  <a:cubicBezTo>
                    <a:pt x="82040" y="92359"/>
                    <a:pt x="80000" y="95056"/>
                    <a:pt x="80000" y="101460"/>
                  </a:cubicBezTo>
                  <a:cubicBezTo>
                    <a:pt x="80000" y="101460"/>
                    <a:pt x="80000" y="101460"/>
                    <a:pt x="80000" y="101460"/>
                  </a:cubicBezTo>
                  <a:cubicBezTo>
                    <a:pt x="58367" y="97078"/>
                    <a:pt x="58367" y="97078"/>
                    <a:pt x="58367" y="97078"/>
                  </a:cubicBezTo>
                  <a:cubicBezTo>
                    <a:pt x="56326" y="96741"/>
                    <a:pt x="54285" y="97752"/>
                    <a:pt x="53877" y="99438"/>
                  </a:cubicBezTo>
                  <a:cubicBezTo>
                    <a:pt x="53469" y="101123"/>
                    <a:pt x="54693" y="102808"/>
                    <a:pt x="56734" y="103483"/>
                  </a:cubicBezTo>
                  <a:cubicBezTo>
                    <a:pt x="78775" y="107528"/>
                    <a:pt x="78775" y="107528"/>
                    <a:pt x="78775" y="107528"/>
                  </a:cubicBezTo>
                  <a:cubicBezTo>
                    <a:pt x="80000" y="107865"/>
                    <a:pt x="82448" y="108539"/>
                    <a:pt x="84897" y="106853"/>
                  </a:cubicBezTo>
                  <a:cubicBezTo>
                    <a:pt x="86122" y="106179"/>
                    <a:pt x="87346" y="104831"/>
                    <a:pt x="87755" y="102471"/>
                  </a:cubicBezTo>
                  <a:cubicBezTo>
                    <a:pt x="87755" y="102471"/>
                    <a:pt x="87755" y="102471"/>
                    <a:pt x="87755" y="102471"/>
                  </a:cubicBezTo>
                  <a:cubicBezTo>
                    <a:pt x="87755" y="102471"/>
                    <a:pt x="87755" y="102471"/>
                    <a:pt x="87755" y="102134"/>
                  </a:cubicBezTo>
                  <a:cubicBezTo>
                    <a:pt x="87755" y="102134"/>
                    <a:pt x="87755" y="101797"/>
                    <a:pt x="87755" y="101797"/>
                  </a:cubicBezTo>
                  <a:cubicBezTo>
                    <a:pt x="87755" y="101797"/>
                    <a:pt x="87755" y="101797"/>
                    <a:pt x="87755" y="101460"/>
                  </a:cubicBezTo>
                  <a:cubicBezTo>
                    <a:pt x="87755" y="101460"/>
                    <a:pt x="87755" y="101460"/>
                    <a:pt x="87755" y="101460"/>
                  </a:cubicBezTo>
                  <a:cubicBezTo>
                    <a:pt x="87755" y="98089"/>
                    <a:pt x="87755" y="96404"/>
                    <a:pt x="97959" y="87303"/>
                  </a:cubicBezTo>
                  <a:cubicBezTo>
                    <a:pt x="97959" y="87303"/>
                    <a:pt x="98367" y="87303"/>
                    <a:pt x="98367" y="87303"/>
                  </a:cubicBezTo>
                  <a:cubicBezTo>
                    <a:pt x="98367" y="87303"/>
                    <a:pt x="98367" y="87303"/>
                    <a:pt x="98367" y="87303"/>
                  </a:cubicBezTo>
                  <a:cubicBezTo>
                    <a:pt x="112653" y="77191"/>
                    <a:pt x="120000" y="64719"/>
                    <a:pt x="120000" y="49550"/>
                  </a:cubicBezTo>
                  <a:cubicBezTo>
                    <a:pt x="120000" y="35393"/>
                    <a:pt x="113061" y="22584"/>
                    <a:pt x="101224" y="13483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7281863" y="4065587"/>
              <a:ext cx="123824" cy="42862"/>
            </a:xfrm>
            <a:custGeom>
              <a:pathLst>
                <a:path extrusionOk="0" h="120000" w="120000">
                  <a:moveTo>
                    <a:pt x="112320" y="69767"/>
                  </a:moveTo>
                  <a:cubicBezTo>
                    <a:pt x="11520" y="2790"/>
                    <a:pt x="11520" y="2790"/>
                    <a:pt x="11520" y="2790"/>
                  </a:cubicBezTo>
                  <a:cubicBezTo>
                    <a:pt x="6720" y="0"/>
                    <a:pt x="1920" y="8372"/>
                    <a:pt x="960" y="22325"/>
                  </a:cubicBezTo>
                  <a:cubicBezTo>
                    <a:pt x="0" y="36279"/>
                    <a:pt x="2880" y="50232"/>
                    <a:pt x="7680" y="53023"/>
                  </a:cubicBezTo>
                  <a:cubicBezTo>
                    <a:pt x="108480" y="120000"/>
                    <a:pt x="108480" y="120000"/>
                    <a:pt x="108480" y="120000"/>
                  </a:cubicBezTo>
                  <a:cubicBezTo>
                    <a:pt x="109440" y="120000"/>
                    <a:pt x="109440" y="120000"/>
                    <a:pt x="110400" y="120000"/>
                  </a:cubicBezTo>
                  <a:cubicBezTo>
                    <a:pt x="114240" y="120000"/>
                    <a:pt x="118080" y="111627"/>
                    <a:pt x="119040" y="100465"/>
                  </a:cubicBezTo>
                  <a:cubicBezTo>
                    <a:pt x="120000" y="86511"/>
                    <a:pt x="117120" y="72558"/>
                    <a:pt x="112320" y="6976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7288213" y="4102100"/>
              <a:ext cx="104774" cy="39688"/>
            </a:xfrm>
            <a:custGeom>
              <a:pathLst>
                <a:path extrusionOk="0" h="120000" w="120000">
                  <a:moveTo>
                    <a:pt x="110943" y="61538"/>
                  </a:moveTo>
                  <a:cubicBezTo>
                    <a:pt x="14716" y="3076"/>
                    <a:pt x="14716" y="3076"/>
                    <a:pt x="14716" y="3076"/>
                  </a:cubicBezTo>
                  <a:cubicBezTo>
                    <a:pt x="9056" y="0"/>
                    <a:pt x="3396" y="9230"/>
                    <a:pt x="2264" y="24615"/>
                  </a:cubicBezTo>
                  <a:cubicBezTo>
                    <a:pt x="0" y="40000"/>
                    <a:pt x="4528" y="55384"/>
                    <a:pt x="10188" y="58461"/>
                  </a:cubicBezTo>
                  <a:cubicBezTo>
                    <a:pt x="106415" y="120000"/>
                    <a:pt x="106415" y="120000"/>
                    <a:pt x="106415" y="120000"/>
                  </a:cubicBezTo>
                  <a:cubicBezTo>
                    <a:pt x="107547" y="120000"/>
                    <a:pt x="107547" y="120000"/>
                    <a:pt x="108679" y="120000"/>
                  </a:cubicBezTo>
                  <a:cubicBezTo>
                    <a:pt x="113207" y="120000"/>
                    <a:pt x="117735" y="110769"/>
                    <a:pt x="118867" y="95384"/>
                  </a:cubicBezTo>
                  <a:cubicBezTo>
                    <a:pt x="120000" y="80000"/>
                    <a:pt x="116603" y="64615"/>
                    <a:pt x="110943" y="6153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6335712" y="3717925"/>
            <a:ext cx="555625" cy="423862"/>
            <a:chOff x="6335712" y="3717925"/>
            <a:chExt cx="555625" cy="423862"/>
          </a:xfrm>
        </p:grpSpPr>
        <p:sp>
          <p:nvSpPr>
            <p:cNvPr id="278" name="Shape 278"/>
            <p:cNvSpPr/>
            <p:nvPr/>
          </p:nvSpPr>
          <p:spPr>
            <a:xfrm>
              <a:off x="6624638" y="3717925"/>
              <a:ext cx="266699" cy="369888"/>
            </a:xfrm>
            <a:custGeom>
              <a:pathLst>
                <a:path extrusionOk="0" h="120000" w="120000">
                  <a:moveTo>
                    <a:pt x="109662" y="0"/>
                  </a:moveTo>
                  <a:cubicBezTo>
                    <a:pt x="50786" y="0"/>
                    <a:pt x="50786" y="0"/>
                    <a:pt x="50786" y="0"/>
                  </a:cubicBezTo>
                  <a:cubicBezTo>
                    <a:pt x="46741" y="0"/>
                    <a:pt x="40898" y="1612"/>
                    <a:pt x="38202" y="3870"/>
                  </a:cubicBezTo>
                  <a:cubicBezTo>
                    <a:pt x="38202" y="3870"/>
                    <a:pt x="34606" y="6451"/>
                    <a:pt x="30112" y="9677"/>
                  </a:cubicBezTo>
                  <a:cubicBezTo>
                    <a:pt x="28314" y="10645"/>
                    <a:pt x="28764" y="12580"/>
                    <a:pt x="30112" y="13870"/>
                  </a:cubicBezTo>
                  <a:cubicBezTo>
                    <a:pt x="31910" y="15161"/>
                    <a:pt x="34606" y="15161"/>
                    <a:pt x="35955" y="13870"/>
                  </a:cubicBezTo>
                  <a:cubicBezTo>
                    <a:pt x="40449" y="10645"/>
                    <a:pt x="44044" y="8064"/>
                    <a:pt x="44044" y="8064"/>
                  </a:cubicBezTo>
                  <a:cubicBezTo>
                    <a:pt x="45393" y="7096"/>
                    <a:pt x="48988" y="6129"/>
                    <a:pt x="50786" y="6129"/>
                  </a:cubicBezTo>
                  <a:cubicBezTo>
                    <a:pt x="109662" y="6129"/>
                    <a:pt x="109662" y="6129"/>
                    <a:pt x="109662" y="6129"/>
                  </a:cubicBezTo>
                  <a:cubicBezTo>
                    <a:pt x="110561" y="6129"/>
                    <a:pt x="111460" y="6451"/>
                    <a:pt x="111460" y="7096"/>
                  </a:cubicBezTo>
                  <a:cubicBezTo>
                    <a:pt x="111460" y="49677"/>
                    <a:pt x="111460" y="49677"/>
                    <a:pt x="111460" y="49677"/>
                  </a:cubicBezTo>
                  <a:cubicBezTo>
                    <a:pt x="111460" y="51290"/>
                    <a:pt x="110112" y="53548"/>
                    <a:pt x="108314" y="54838"/>
                  </a:cubicBezTo>
                  <a:cubicBezTo>
                    <a:pt x="25617" y="113870"/>
                    <a:pt x="25617" y="113870"/>
                    <a:pt x="25617" y="113870"/>
                  </a:cubicBezTo>
                  <a:cubicBezTo>
                    <a:pt x="24719" y="114193"/>
                    <a:pt x="23820" y="114193"/>
                    <a:pt x="22921" y="113870"/>
                  </a:cubicBezTo>
                  <a:cubicBezTo>
                    <a:pt x="7640" y="102580"/>
                    <a:pt x="7640" y="102580"/>
                    <a:pt x="7640" y="102580"/>
                  </a:cubicBezTo>
                  <a:cubicBezTo>
                    <a:pt x="5842" y="101290"/>
                    <a:pt x="3146" y="101290"/>
                    <a:pt x="1348" y="102580"/>
                  </a:cubicBezTo>
                  <a:cubicBezTo>
                    <a:pt x="0" y="103548"/>
                    <a:pt x="0" y="105483"/>
                    <a:pt x="1348" y="106774"/>
                  </a:cubicBezTo>
                  <a:cubicBezTo>
                    <a:pt x="17078" y="118064"/>
                    <a:pt x="17078" y="118064"/>
                    <a:pt x="17078" y="118064"/>
                  </a:cubicBezTo>
                  <a:cubicBezTo>
                    <a:pt x="18876" y="119354"/>
                    <a:pt x="21573" y="120000"/>
                    <a:pt x="24269" y="120000"/>
                  </a:cubicBezTo>
                  <a:cubicBezTo>
                    <a:pt x="26966" y="120000"/>
                    <a:pt x="29662" y="119354"/>
                    <a:pt x="31460" y="118064"/>
                  </a:cubicBezTo>
                  <a:cubicBezTo>
                    <a:pt x="114606" y="59032"/>
                    <a:pt x="114606" y="59032"/>
                    <a:pt x="114606" y="59032"/>
                  </a:cubicBezTo>
                  <a:cubicBezTo>
                    <a:pt x="117752" y="56774"/>
                    <a:pt x="120000" y="52903"/>
                    <a:pt x="120000" y="49677"/>
                  </a:cubicBezTo>
                  <a:cubicBezTo>
                    <a:pt x="120000" y="7096"/>
                    <a:pt x="120000" y="7096"/>
                    <a:pt x="120000" y="7096"/>
                  </a:cubicBezTo>
                  <a:cubicBezTo>
                    <a:pt x="120000" y="3225"/>
                    <a:pt x="115505" y="0"/>
                    <a:pt x="109662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6794500" y="3756025"/>
              <a:ext cx="57150" cy="58738"/>
            </a:xfrm>
            <a:custGeom>
              <a:pathLst>
                <a:path extrusionOk="0" h="120000" w="120000">
                  <a:moveTo>
                    <a:pt x="120000" y="60000"/>
                  </a:moveTo>
                  <a:cubicBezTo>
                    <a:pt x="120000" y="26896"/>
                    <a:pt x="93103" y="0"/>
                    <a:pt x="60000" y="0"/>
                  </a:cubicBezTo>
                  <a:cubicBezTo>
                    <a:pt x="26896" y="0"/>
                    <a:pt x="0" y="26896"/>
                    <a:pt x="0" y="60000"/>
                  </a:cubicBezTo>
                  <a:cubicBezTo>
                    <a:pt x="0" y="93103"/>
                    <a:pt x="26896" y="120000"/>
                    <a:pt x="60000" y="120000"/>
                  </a:cubicBezTo>
                  <a:cubicBezTo>
                    <a:pt x="93103" y="120000"/>
                    <a:pt x="120000" y="93103"/>
                    <a:pt x="120000" y="60000"/>
                  </a:cubicBezTo>
                  <a:close/>
                  <a:moveTo>
                    <a:pt x="39310" y="60000"/>
                  </a:moveTo>
                  <a:cubicBezTo>
                    <a:pt x="39310" y="49655"/>
                    <a:pt x="47586" y="39310"/>
                    <a:pt x="60000" y="39310"/>
                  </a:cubicBezTo>
                  <a:cubicBezTo>
                    <a:pt x="72413" y="39310"/>
                    <a:pt x="80689" y="49655"/>
                    <a:pt x="80689" y="60000"/>
                  </a:cubicBezTo>
                  <a:cubicBezTo>
                    <a:pt x="80689" y="72413"/>
                    <a:pt x="72413" y="82758"/>
                    <a:pt x="60000" y="82758"/>
                  </a:cubicBezTo>
                  <a:cubicBezTo>
                    <a:pt x="47586" y="82758"/>
                    <a:pt x="39310" y="72413"/>
                    <a:pt x="39310" y="6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335712" y="3770312"/>
              <a:ext cx="371474" cy="371474"/>
            </a:xfrm>
            <a:custGeom>
              <a:pathLst>
                <a:path extrusionOk="0" h="120000" w="120000">
                  <a:moveTo>
                    <a:pt x="120000" y="49544"/>
                  </a:moveTo>
                  <a:cubicBezTo>
                    <a:pt x="120000" y="7399"/>
                    <a:pt x="120000" y="7399"/>
                    <a:pt x="120000" y="7399"/>
                  </a:cubicBezTo>
                  <a:cubicBezTo>
                    <a:pt x="120000" y="3217"/>
                    <a:pt x="116791" y="0"/>
                    <a:pt x="112620" y="0"/>
                  </a:cubicBezTo>
                  <a:cubicBezTo>
                    <a:pt x="70588" y="0"/>
                    <a:pt x="70588" y="0"/>
                    <a:pt x="70588" y="0"/>
                  </a:cubicBezTo>
                  <a:cubicBezTo>
                    <a:pt x="67700" y="0"/>
                    <a:pt x="63529" y="1930"/>
                    <a:pt x="61604" y="4182"/>
                  </a:cubicBezTo>
                  <a:cubicBezTo>
                    <a:pt x="2566" y="63699"/>
                    <a:pt x="2566" y="63699"/>
                    <a:pt x="2566" y="63699"/>
                  </a:cubicBezTo>
                  <a:cubicBezTo>
                    <a:pt x="0" y="66595"/>
                    <a:pt x="0" y="71099"/>
                    <a:pt x="2887" y="73994"/>
                  </a:cubicBezTo>
                  <a:cubicBezTo>
                    <a:pt x="46524" y="117747"/>
                    <a:pt x="46524" y="117747"/>
                    <a:pt x="46524" y="117747"/>
                  </a:cubicBezTo>
                  <a:cubicBezTo>
                    <a:pt x="47807" y="119034"/>
                    <a:pt x="49732" y="119999"/>
                    <a:pt x="51657" y="119999"/>
                  </a:cubicBezTo>
                  <a:cubicBezTo>
                    <a:pt x="53582" y="119999"/>
                    <a:pt x="55508" y="119356"/>
                    <a:pt x="56791" y="117747"/>
                  </a:cubicBezTo>
                  <a:cubicBezTo>
                    <a:pt x="116149" y="58873"/>
                    <a:pt x="116149" y="58873"/>
                    <a:pt x="116149" y="58873"/>
                  </a:cubicBezTo>
                  <a:cubicBezTo>
                    <a:pt x="118395" y="56943"/>
                    <a:pt x="120000" y="52761"/>
                    <a:pt x="120000" y="49544"/>
                  </a:cubicBezTo>
                  <a:close/>
                  <a:moveTo>
                    <a:pt x="113903" y="49544"/>
                  </a:moveTo>
                  <a:cubicBezTo>
                    <a:pt x="113903" y="51152"/>
                    <a:pt x="112941" y="53726"/>
                    <a:pt x="111657" y="54691"/>
                  </a:cubicBezTo>
                  <a:cubicBezTo>
                    <a:pt x="52620" y="113565"/>
                    <a:pt x="52620" y="113565"/>
                    <a:pt x="52620" y="113565"/>
                  </a:cubicBezTo>
                  <a:cubicBezTo>
                    <a:pt x="52299" y="113887"/>
                    <a:pt x="51978" y="113887"/>
                    <a:pt x="51657" y="113887"/>
                  </a:cubicBezTo>
                  <a:cubicBezTo>
                    <a:pt x="51657" y="113887"/>
                    <a:pt x="51016" y="113887"/>
                    <a:pt x="50695" y="113565"/>
                  </a:cubicBezTo>
                  <a:cubicBezTo>
                    <a:pt x="7058" y="69490"/>
                    <a:pt x="7058" y="69490"/>
                    <a:pt x="7058" y="69490"/>
                  </a:cubicBezTo>
                  <a:cubicBezTo>
                    <a:pt x="6417" y="69168"/>
                    <a:pt x="6417" y="68203"/>
                    <a:pt x="7058" y="67882"/>
                  </a:cubicBezTo>
                  <a:cubicBezTo>
                    <a:pt x="65775" y="8364"/>
                    <a:pt x="65775" y="8364"/>
                    <a:pt x="65775" y="8364"/>
                  </a:cubicBezTo>
                  <a:cubicBezTo>
                    <a:pt x="66737" y="7077"/>
                    <a:pt x="69304" y="6112"/>
                    <a:pt x="70588" y="6112"/>
                  </a:cubicBezTo>
                  <a:cubicBezTo>
                    <a:pt x="112620" y="6112"/>
                    <a:pt x="112620" y="6112"/>
                    <a:pt x="112620" y="6112"/>
                  </a:cubicBezTo>
                  <a:cubicBezTo>
                    <a:pt x="113262" y="6112"/>
                    <a:pt x="113903" y="6756"/>
                    <a:pt x="113903" y="7399"/>
                  </a:cubicBezTo>
                  <a:lnTo>
                    <a:pt x="113903" y="4954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6610350" y="3810000"/>
              <a:ext cx="58738" cy="5715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26896" y="0"/>
                    <a:pt x="0" y="26896"/>
                    <a:pt x="0" y="60000"/>
                  </a:cubicBezTo>
                  <a:cubicBezTo>
                    <a:pt x="0" y="93103"/>
                    <a:pt x="26896" y="120000"/>
                    <a:pt x="60000" y="120000"/>
                  </a:cubicBezTo>
                  <a:cubicBezTo>
                    <a:pt x="93103" y="120000"/>
                    <a:pt x="120000" y="93103"/>
                    <a:pt x="120000" y="60000"/>
                  </a:cubicBezTo>
                  <a:cubicBezTo>
                    <a:pt x="120000" y="26896"/>
                    <a:pt x="93103" y="0"/>
                    <a:pt x="60000" y="0"/>
                  </a:cubicBezTo>
                  <a:close/>
                  <a:moveTo>
                    <a:pt x="60000" y="80689"/>
                  </a:moveTo>
                  <a:cubicBezTo>
                    <a:pt x="47586" y="80689"/>
                    <a:pt x="39310" y="70344"/>
                    <a:pt x="39310" y="60000"/>
                  </a:cubicBezTo>
                  <a:cubicBezTo>
                    <a:pt x="39310" y="47586"/>
                    <a:pt x="47586" y="37241"/>
                    <a:pt x="60000" y="37241"/>
                  </a:cubicBezTo>
                  <a:cubicBezTo>
                    <a:pt x="72413" y="37241"/>
                    <a:pt x="80689" y="47586"/>
                    <a:pt x="80689" y="60000"/>
                  </a:cubicBezTo>
                  <a:cubicBezTo>
                    <a:pt x="80689" y="70344"/>
                    <a:pt x="72413" y="80689"/>
                    <a:pt x="60000" y="8068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/>
          <p:nvPr/>
        </p:nvSpPr>
        <p:spPr>
          <a:xfrm>
            <a:off x="647700" y="784225"/>
            <a:ext cx="431799" cy="254000"/>
          </a:xfrm>
          <a:custGeom>
            <a:pathLst>
              <a:path extrusionOk="0" h="120000" w="120000">
                <a:moveTo>
                  <a:pt x="103682" y="47307"/>
                </a:moveTo>
                <a:cubicBezTo>
                  <a:pt x="103682" y="46730"/>
                  <a:pt x="103682" y="46730"/>
                  <a:pt x="103682" y="46153"/>
                </a:cubicBezTo>
                <a:cubicBezTo>
                  <a:pt x="103682" y="30576"/>
                  <a:pt x="96203" y="18461"/>
                  <a:pt x="87365" y="18461"/>
                </a:cubicBezTo>
                <a:cubicBezTo>
                  <a:pt x="83286" y="18461"/>
                  <a:pt x="79546" y="20769"/>
                  <a:pt x="76487" y="25384"/>
                </a:cubicBezTo>
                <a:cubicBezTo>
                  <a:pt x="70708" y="9807"/>
                  <a:pt x="60509" y="0"/>
                  <a:pt x="48951" y="0"/>
                </a:cubicBezTo>
                <a:cubicBezTo>
                  <a:pt x="32634" y="0"/>
                  <a:pt x="19036" y="20192"/>
                  <a:pt x="16657" y="47307"/>
                </a:cubicBezTo>
                <a:cubicBezTo>
                  <a:pt x="7138" y="50769"/>
                  <a:pt x="0" y="65769"/>
                  <a:pt x="0" y="83076"/>
                </a:cubicBezTo>
                <a:cubicBezTo>
                  <a:pt x="0" y="103846"/>
                  <a:pt x="9858" y="120000"/>
                  <a:pt x="21756" y="120000"/>
                </a:cubicBezTo>
                <a:cubicBezTo>
                  <a:pt x="98243" y="120000"/>
                  <a:pt x="98243" y="120000"/>
                  <a:pt x="98243" y="120000"/>
                </a:cubicBezTo>
                <a:cubicBezTo>
                  <a:pt x="110141" y="120000"/>
                  <a:pt x="120000" y="103846"/>
                  <a:pt x="120000" y="83076"/>
                </a:cubicBezTo>
                <a:cubicBezTo>
                  <a:pt x="120000" y="65769"/>
                  <a:pt x="113201" y="51346"/>
                  <a:pt x="103682" y="47307"/>
                </a:cubicBezTo>
                <a:moveTo>
                  <a:pt x="98243" y="110769"/>
                </a:moveTo>
                <a:cubicBezTo>
                  <a:pt x="21756" y="110769"/>
                  <a:pt x="21756" y="110769"/>
                  <a:pt x="21756" y="110769"/>
                </a:cubicBezTo>
                <a:cubicBezTo>
                  <a:pt x="12917" y="110769"/>
                  <a:pt x="5439" y="98653"/>
                  <a:pt x="5439" y="83076"/>
                </a:cubicBezTo>
                <a:cubicBezTo>
                  <a:pt x="5439" y="70384"/>
                  <a:pt x="10538" y="58846"/>
                  <a:pt x="18016" y="55961"/>
                </a:cubicBezTo>
                <a:cubicBezTo>
                  <a:pt x="20056" y="55384"/>
                  <a:pt x="21756" y="51923"/>
                  <a:pt x="22096" y="48461"/>
                </a:cubicBezTo>
                <a:cubicBezTo>
                  <a:pt x="24135" y="25961"/>
                  <a:pt x="35694" y="9230"/>
                  <a:pt x="48951" y="9230"/>
                </a:cubicBezTo>
                <a:cubicBezTo>
                  <a:pt x="58470" y="9230"/>
                  <a:pt x="66968" y="16730"/>
                  <a:pt x="72067" y="30000"/>
                </a:cubicBezTo>
                <a:cubicBezTo>
                  <a:pt x="72747" y="32307"/>
                  <a:pt x="74107" y="34038"/>
                  <a:pt x="75807" y="34038"/>
                </a:cubicBezTo>
                <a:cubicBezTo>
                  <a:pt x="76147" y="34615"/>
                  <a:pt x="76147" y="34615"/>
                  <a:pt x="76487" y="34615"/>
                </a:cubicBezTo>
                <a:cubicBezTo>
                  <a:pt x="77847" y="34615"/>
                  <a:pt x="79206" y="33461"/>
                  <a:pt x="80226" y="32307"/>
                </a:cubicBezTo>
                <a:cubicBezTo>
                  <a:pt x="82266" y="29423"/>
                  <a:pt x="84645" y="27692"/>
                  <a:pt x="87365" y="27692"/>
                </a:cubicBezTo>
                <a:cubicBezTo>
                  <a:pt x="93144" y="27692"/>
                  <a:pt x="98243" y="35769"/>
                  <a:pt x="98243" y="46153"/>
                </a:cubicBezTo>
                <a:cubicBezTo>
                  <a:pt x="98243" y="46730"/>
                  <a:pt x="98243" y="46730"/>
                  <a:pt x="98243" y="46730"/>
                </a:cubicBezTo>
                <a:cubicBezTo>
                  <a:pt x="97903" y="51346"/>
                  <a:pt x="99603" y="55384"/>
                  <a:pt x="102322" y="55961"/>
                </a:cubicBezTo>
                <a:cubicBezTo>
                  <a:pt x="109461" y="59423"/>
                  <a:pt x="114560" y="70384"/>
                  <a:pt x="114560" y="83076"/>
                </a:cubicBezTo>
                <a:cubicBezTo>
                  <a:pt x="114560" y="98653"/>
                  <a:pt x="107082" y="110769"/>
                  <a:pt x="98243" y="110769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Shape 851"/>
          <p:cNvSpPr/>
          <p:nvPr/>
        </p:nvSpPr>
        <p:spPr>
          <a:xfrm>
            <a:off x="1471612" y="723900"/>
            <a:ext cx="431799" cy="352425"/>
          </a:xfrm>
          <a:custGeom>
            <a:pathLst>
              <a:path extrusionOk="0" h="120000" w="120000">
                <a:moveTo>
                  <a:pt x="108781" y="70173"/>
                </a:moveTo>
                <a:cubicBezTo>
                  <a:pt x="115920" y="63114"/>
                  <a:pt x="120000" y="52318"/>
                  <a:pt x="120000" y="40276"/>
                </a:cubicBezTo>
                <a:cubicBezTo>
                  <a:pt x="120000" y="18269"/>
                  <a:pt x="105382" y="0"/>
                  <a:pt x="87365" y="0"/>
                </a:cubicBezTo>
                <a:cubicBezTo>
                  <a:pt x="71048" y="0"/>
                  <a:pt x="57450" y="14948"/>
                  <a:pt x="55070" y="34048"/>
                </a:cubicBezTo>
                <a:cubicBezTo>
                  <a:pt x="53031" y="33633"/>
                  <a:pt x="51331" y="33633"/>
                  <a:pt x="49291" y="33633"/>
                </a:cubicBezTo>
                <a:cubicBezTo>
                  <a:pt x="32634" y="33633"/>
                  <a:pt x="19036" y="48166"/>
                  <a:pt x="16997" y="67681"/>
                </a:cubicBezTo>
                <a:cubicBezTo>
                  <a:pt x="7138" y="70173"/>
                  <a:pt x="0" y="80968"/>
                  <a:pt x="0" y="93425"/>
                </a:cubicBezTo>
                <a:cubicBezTo>
                  <a:pt x="0" y="108373"/>
                  <a:pt x="9858" y="120000"/>
                  <a:pt x="21756" y="120000"/>
                </a:cubicBezTo>
                <a:cubicBezTo>
                  <a:pt x="98243" y="120000"/>
                  <a:pt x="98243" y="120000"/>
                  <a:pt x="98243" y="120000"/>
                </a:cubicBezTo>
                <a:cubicBezTo>
                  <a:pt x="110481" y="120000"/>
                  <a:pt x="120000" y="108373"/>
                  <a:pt x="120000" y="93425"/>
                </a:cubicBezTo>
                <a:cubicBezTo>
                  <a:pt x="120000" y="83460"/>
                  <a:pt x="115580" y="74740"/>
                  <a:pt x="108781" y="70173"/>
                </a:cubicBezTo>
                <a:moveTo>
                  <a:pt x="87365" y="6643"/>
                </a:moveTo>
                <a:cubicBezTo>
                  <a:pt x="102322" y="6643"/>
                  <a:pt x="114560" y="21591"/>
                  <a:pt x="114560" y="40276"/>
                </a:cubicBezTo>
                <a:cubicBezTo>
                  <a:pt x="114560" y="51072"/>
                  <a:pt x="110481" y="60622"/>
                  <a:pt x="103682" y="66851"/>
                </a:cubicBezTo>
                <a:cubicBezTo>
                  <a:pt x="103682" y="55640"/>
                  <a:pt x="96543" y="46920"/>
                  <a:pt x="87365" y="46920"/>
                </a:cubicBezTo>
                <a:cubicBezTo>
                  <a:pt x="83286" y="46920"/>
                  <a:pt x="79546" y="48581"/>
                  <a:pt x="76487" y="51903"/>
                </a:cubicBezTo>
                <a:cubicBezTo>
                  <a:pt x="72747" y="44429"/>
                  <a:pt x="66968" y="39031"/>
                  <a:pt x="60509" y="36124"/>
                </a:cubicBezTo>
                <a:cubicBezTo>
                  <a:pt x="62209" y="19515"/>
                  <a:pt x="73427" y="6643"/>
                  <a:pt x="87365" y="6643"/>
                </a:cubicBezTo>
                <a:moveTo>
                  <a:pt x="98243" y="113356"/>
                </a:moveTo>
                <a:cubicBezTo>
                  <a:pt x="21756" y="113356"/>
                  <a:pt x="21756" y="113356"/>
                  <a:pt x="21756" y="113356"/>
                </a:cubicBezTo>
                <a:cubicBezTo>
                  <a:pt x="12917" y="113356"/>
                  <a:pt x="5439" y="104636"/>
                  <a:pt x="5439" y="93425"/>
                </a:cubicBezTo>
                <a:cubicBezTo>
                  <a:pt x="5439" y="84290"/>
                  <a:pt x="10538" y="76401"/>
                  <a:pt x="18016" y="73910"/>
                </a:cubicBezTo>
                <a:cubicBezTo>
                  <a:pt x="20396" y="73494"/>
                  <a:pt x="21756" y="71418"/>
                  <a:pt x="22096" y="68512"/>
                </a:cubicBezTo>
                <a:cubicBezTo>
                  <a:pt x="24135" y="52318"/>
                  <a:pt x="35694" y="40276"/>
                  <a:pt x="49291" y="40276"/>
                </a:cubicBezTo>
                <a:cubicBezTo>
                  <a:pt x="58470" y="40276"/>
                  <a:pt x="64249" y="42352"/>
                  <a:pt x="69348" y="51903"/>
                </a:cubicBezTo>
                <a:cubicBezTo>
                  <a:pt x="70028" y="53564"/>
                  <a:pt x="74447" y="58131"/>
                  <a:pt x="75807" y="58546"/>
                </a:cubicBezTo>
                <a:cubicBezTo>
                  <a:pt x="76147" y="58546"/>
                  <a:pt x="76487" y="58546"/>
                  <a:pt x="76487" y="58546"/>
                </a:cubicBezTo>
                <a:cubicBezTo>
                  <a:pt x="77847" y="58546"/>
                  <a:pt x="79206" y="57716"/>
                  <a:pt x="80226" y="56885"/>
                </a:cubicBezTo>
                <a:cubicBezTo>
                  <a:pt x="82266" y="54809"/>
                  <a:pt x="84645" y="53564"/>
                  <a:pt x="87365" y="53564"/>
                </a:cubicBezTo>
                <a:cubicBezTo>
                  <a:pt x="93484" y="53564"/>
                  <a:pt x="98243" y="59377"/>
                  <a:pt x="98243" y="66851"/>
                </a:cubicBezTo>
                <a:cubicBezTo>
                  <a:pt x="98243" y="67266"/>
                  <a:pt x="98243" y="67266"/>
                  <a:pt x="98243" y="67266"/>
                </a:cubicBezTo>
                <a:cubicBezTo>
                  <a:pt x="98243" y="70588"/>
                  <a:pt x="99943" y="73494"/>
                  <a:pt x="102322" y="74325"/>
                </a:cubicBezTo>
                <a:cubicBezTo>
                  <a:pt x="109801" y="76401"/>
                  <a:pt x="114560" y="84290"/>
                  <a:pt x="114560" y="93425"/>
                </a:cubicBezTo>
                <a:cubicBezTo>
                  <a:pt x="114560" y="104636"/>
                  <a:pt x="107422" y="113356"/>
                  <a:pt x="98243" y="11335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Shape 852"/>
          <p:cNvSpPr/>
          <p:nvPr/>
        </p:nvSpPr>
        <p:spPr>
          <a:xfrm>
            <a:off x="2297113" y="704850"/>
            <a:ext cx="430213" cy="392112"/>
          </a:xfrm>
          <a:custGeom>
            <a:pathLst>
              <a:path extrusionOk="0" h="120000" w="120000">
                <a:moveTo>
                  <a:pt x="103682" y="31028"/>
                </a:moveTo>
                <a:cubicBezTo>
                  <a:pt x="103682" y="30654"/>
                  <a:pt x="103682" y="30280"/>
                  <a:pt x="103682" y="30280"/>
                </a:cubicBezTo>
                <a:cubicBezTo>
                  <a:pt x="103682" y="20186"/>
                  <a:pt x="96203" y="11962"/>
                  <a:pt x="87025" y="11962"/>
                </a:cubicBezTo>
                <a:cubicBezTo>
                  <a:pt x="82946" y="11962"/>
                  <a:pt x="79206" y="13831"/>
                  <a:pt x="76487" y="16448"/>
                </a:cubicBezTo>
                <a:cubicBezTo>
                  <a:pt x="70708" y="6728"/>
                  <a:pt x="60509" y="0"/>
                  <a:pt x="48951" y="0"/>
                </a:cubicBezTo>
                <a:cubicBezTo>
                  <a:pt x="32634" y="0"/>
                  <a:pt x="19036" y="13457"/>
                  <a:pt x="16657" y="30654"/>
                </a:cubicBezTo>
                <a:cubicBezTo>
                  <a:pt x="7138" y="33271"/>
                  <a:pt x="0" y="42616"/>
                  <a:pt x="0" y="54205"/>
                </a:cubicBezTo>
                <a:cubicBezTo>
                  <a:pt x="0" y="67289"/>
                  <a:pt x="9518" y="78130"/>
                  <a:pt x="21756" y="78130"/>
                </a:cubicBezTo>
                <a:cubicBezTo>
                  <a:pt x="98243" y="78130"/>
                  <a:pt x="98243" y="78130"/>
                  <a:pt x="98243" y="78130"/>
                </a:cubicBezTo>
                <a:cubicBezTo>
                  <a:pt x="110141" y="78130"/>
                  <a:pt x="120000" y="67289"/>
                  <a:pt x="120000" y="54205"/>
                </a:cubicBezTo>
                <a:cubicBezTo>
                  <a:pt x="120000" y="42990"/>
                  <a:pt x="112861" y="33644"/>
                  <a:pt x="103682" y="31028"/>
                </a:cubicBezTo>
                <a:moveTo>
                  <a:pt x="98243" y="72149"/>
                </a:moveTo>
                <a:cubicBezTo>
                  <a:pt x="21756" y="72149"/>
                  <a:pt x="21756" y="72149"/>
                  <a:pt x="21756" y="72149"/>
                </a:cubicBezTo>
                <a:cubicBezTo>
                  <a:pt x="12577" y="72149"/>
                  <a:pt x="5439" y="63925"/>
                  <a:pt x="5439" y="54205"/>
                </a:cubicBezTo>
                <a:cubicBezTo>
                  <a:pt x="5439" y="45607"/>
                  <a:pt x="10538" y="38504"/>
                  <a:pt x="18016" y="36635"/>
                </a:cubicBezTo>
                <a:cubicBezTo>
                  <a:pt x="20056" y="36261"/>
                  <a:pt x="21756" y="34018"/>
                  <a:pt x="22096" y="31775"/>
                </a:cubicBezTo>
                <a:cubicBezTo>
                  <a:pt x="24135" y="17196"/>
                  <a:pt x="35694" y="5981"/>
                  <a:pt x="48951" y="5981"/>
                </a:cubicBezTo>
                <a:cubicBezTo>
                  <a:pt x="58130" y="5981"/>
                  <a:pt x="63909" y="8224"/>
                  <a:pt x="69008" y="16822"/>
                </a:cubicBezTo>
                <a:cubicBezTo>
                  <a:pt x="70028" y="18317"/>
                  <a:pt x="74107" y="22429"/>
                  <a:pt x="75807" y="22429"/>
                </a:cubicBezTo>
                <a:cubicBezTo>
                  <a:pt x="75807" y="22429"/>
                  <a:pt x="76487" y="22429"/>
                  <a:pt x="76487" y="22429"/>
                </a:cubicBezTo>
                <a:cubicBezTo>
                  <a:pt x="77847" y="22429"/>
                  <a:pt x="78866" y="22056"/>
                  <a:pt x="79886" y="20934"/>
                </a:cubicBezTo>
                <a:cubicBezTo>
                  <a:pt x="81926" y="19065"/>
                  <a:pt x="84645" y="17943"/>
                  <a:pt x="87025" y="17943"/>
                </a:cubicBezTo>
                <a:cubicBezTo>
                  <a:pt x="93144" y="17943"/>
                  <a:pt x="98243" y="23551"/>
                  <a:pt x="98243" y="30280"/>
                </a:cubicBezTo>
                <a:cubicBezTo>
                  <a:pt x="97903" y="30654"/>
                  <a:pt x="97903" y="30654"/>
                  <a:pt x="97903" y="30654"/>
                </a:cubicBezTo>
                <a:cubicBezTo>
                  <a:pt x="97903" y="33644"/>
                  <a:pt x="99603" y="35887"/>
                  <a:pt x="102322" y="36635"/>
                </a:cubicBezTo>
                <a:cubicBezTo>
                  <a:pt x="109461" y="38878"/>
                  <a:pt x="114560" y="45981"/>
                  <a:pt x="114560" y="54205"/>
                </a:cubicBezTo>
                <a:cubicBezTo>
                  <a:pt x="114560" y="63925"/>
                  <a:pt x="107082" y="72149"/>
                  <a:pt x="98243" y="72149"/>
                </a:cubicBezTo>
                <a:moveTo>
                  <a:pt x="54390" y="96074"/>
                </a:moveTo>
                <a:cubicBezTo>
                  <a:pt x="54390" y="99439"/>
                  <a:pt x="56770" y="102056"/>
                  <a:pt x="59830" y="102056"/>
                </a:cubicBezTo>
                <a:cubicBezTo>
                  <a:pt x="62889" y="102056"/>
                  <a:pt x="65269" y="99439"/>
                  <a:pt x="65269" y="96074"/>
                </a:cubicBezTo>
                <a:cubicBezTo>
                  <a:pt x="65269" y="90093"/>
                  <a:pt x="59830" y="84112"/>
                  <a:pt x="59830" y="84112"/>
                </a:cubicBezTo>
                <a:cubicBezTo>
                  <a:pt x="59830" y="84112"/>
                  <a:pt x="54390" y="90093"/>
                  <a:pt x="54390" y="96074"/>
                </a:cubicBezTo>
                <a:moveTo>
                  <a:pt x="27195" y="114018"/>
                </a:moveTo>
                <a:cubicBezTo>
                  <a:pt x="27195" y="117383"/>
                  <a:pt x="29575" y="120000"/>
                  <a:pt x="32634" y="120000"/>
                </a:cubicBezTo>
                <a:cubicBezTo>
                  <a:pt x="35694" y="120000"/>
                  <a:pt x="38073" y="117383"/>
                  <a:pt x="38073" y="114018"/>
                </a:cubicBezTo>
                <a:cubicBezTo>
                  <a:pt x="38073" y="108037"/>
                  <a:pt x="32634" y="102056"/>
                  <a:pt x="32634" y="102056"/>
                </a:cubicBezTo>
                <a:cubicBezTo>
                  <a:pt x="32634" y="102056"/>
                  <a:pt x="27195" y="108037"/>
                  <a:pt x="27195" y="114018"/>
                </a:cubicBezTo>
                <a:moveTo>
                  <a:pt x="81586" y="108037"/>
                </a:moveTo>
                <a:cubicBezTo>
                  <a:pt x="81586" y="111401"/>
                  <a:pt x="84305" y="114018"/>
                  <a:pt x="87025" y="114018"/>
                </a:cubicBezTo>
                <a:cubicBezTo>
                  <a:pt x="90084" y="114018"/>
                  <a:pt x="92804" y="111401"/>
                  <a:pt x="92804" y="108037"/>
                </a:cubicBezTo>
                <a:cubicBezTo>
                  <a:pt x="92804" y="102056"/>
                  <a:pt x="87025" y="96074"/>
                  <a:pt x="87025" y="96074"/>
                </a:cubicBezTo>
                <a:cubicBezTo>
                  <a:pt x="87025" y="96074"/>
                  <a:pt x="81586" y="102056"/>
                  <a:pt x="81586" y="108037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3121025" y="723900"/>
            <a:ext cx="430213" cy="352425"/>
          </a:xfrm>
          <a:custGeom>
            <a:pathLst>
              <a:path extrusionOk="0" h="120000" w="120000">
                <a:moveTo>
                  <a:pt x="54390" y="96747"/>
                </a:moveTo>
                <a:cubicBezTo>
                  <a:pt x="54390" y="95086"/>
                  <a:pt x="53371" y="93425"/>
                  <a:pt x="51671" y="93425"/>
                </a:cubicBezTo>
                <a:cubicBezTo>
                  <a:pt x="50991" y="93425"/>
                  <a:pt x="50311" y="93840"/>
                  <a:pt x="49971" y="94671"/>
                </a:cubicBezTo>
                <a:cubicBezTo>
                  <a:pt x="33654" y="114602"/>
                  <a:pt x="33654" y="114602"/>
                  <a:pt x="33654" y="114602"/>
                </a:cubicBezTo>
                <a:cubicBezTo>
                  <a:pt x="32974" y="115017"/>
                  <a:pt x="32634" y="115847"/>
                  <a:pt x="32634" y="116678"/>
                </a:cubicBezTo>
                <a:cubicBezTo>
                  <a:pt x="32634" y="118754"/>
                  <a:pt x="33994" y="120000"/>
                  <a:pt x="35354" y="120000"/>
                </a:cubicBezTo>
                <a:cubicBezTo>
                  <a:pt x="36033" y="120000"/>
                  <a:pt x="36713" y="119584"/>
                  <a:pt x="37393" y="119169"/>
                </a:cubicBezTo>
                <a:cubicBezTo>
                  <a:pt x="53711" y="99238"/>
                  <a:pt x="53711" y="99238"/>
                  <a:pt x="53711" y="99238"/>
                </a:cubicBezTo>
                <a:cubicBezTo>
                  <a:pt x="54390" y="98408"/>
                  <a:pt x="54390" y="97577"/>
                  <a:pt x="54390" y="96747"/>
                </a:cubicBezTo>
                <a:moveTo>
                  <a:pt x="38073" y="96747"/>
                </a:moveTo>
                <a:cubicBezTo>
                  <a:pt x="38073" y="95086"/>
                  <a:pt x="37053" y="93425"/>
                  <a:pt x="35354" y="93425"/>
                </a:cubicBezTo>
                <a:cubicBezTo>
                  <a:pt x="34674" y="93425"/>
                  <a:pt x="33994" y="93840"/>
                  <a:pt x="33654" y="94671"/>
                </a:cubicBezTo>
                <a:cubicBezTo>
                  <a:pt x="16997" y="114602"/>
                  <a:pt x="16997" y="114602"/>
                  <a:pt x="16997" y="114602"/>
                </a:cubicBezTo>
                <a:cubicBezTo>
                  <a:pt x="16657" y="115017"/>
                  <a:pt x="16317" y="115847"/>
                  <a:pt x="16317" y="116678"/>
                </a:cubicBezTo>
                <a:cubicBezTo>
                  <a:pt x="16317" y="118754"/>
                  <a:pt x="17677" y="120000"/>
                  <a:pt x="19036" y="120000"/>
                </a:cubicBezTo>
                <a:cubicBezTo>
                  <a:pt x="19716" y="120000"/>
                  <a:pt x="20396" y="119584"/>
                  <a:pt x="21076" y="119169"/>
                </a:cubicBezTo>
                <a:cubicBezTo>
                  <a:pt x="37393" y="99238"/>
                  <a:pt x="37393" y="99238"/>
                  <a:pt x="37393" y="99238"/>
                </a:cubicBezTo>
                <a:cubicBezTo>
                  <a:pt x="37733" y="98408"/>
                  <a:pt x="38073" y="97577"/>
                  <a:pt x="38073" y="96747"/>
                </a:cubicBezTo>
                <a:moveTo>
                  <a:pt x="71048" y="96747"/>
                </a:moveTo>
                <a:cubicBezTo>
                  <a:pt x="71048" y="95086"/>
                  <a:pt x="69688" y="93425"/>
                  <a:pt x="68328" y="93425"/>
                </a:cubicBezTo>
                <a:cubicBezTo>
                  <a:pt x="67308" y="93425"/>
                  <a:pt x="66628" y="93840"/>
                  <a:pt x="66288" y="94671"/>
                </a:cubicBezTo>
                <a:cubicBezTo>
                  <a:pt x="49971" y="114602"/>
                  <a:pt x="49971" y="114602"/>
                  <a:pt x="49971" y="114602"/>
                </a:cubicBezTo>
                <a:cubicBezTo>
                  <a:pt x="49291" y="115017"/>
                  <a:pt x="48951" y="115847"/>
                  <a:pt x="48951" y="116678"/>
                </a:cubicBezTo>
                <a:cubicBezTo>
                  <a:pt x="48951" y="118754"/>
                  <a:pt x="50311" y="120000"/>
                  <a:pt x="51671" y="120000"/>
                </a:cubicBezTo>
                <a:cubicBezTo>
                  <a:pt x="52691" y="120000"/>
                  <a:pt x="53371" y="119584"/>
                  <a:pt x="53711" y="119169"/>
                </a:cubicBezTo>
                <a:cubicBezTo>
                  <a:pt x="70028" y="99238"/>
                  <a:pt x="70028" y="99238"/>
                  <a:pt x="70028" y="99238"/>
                </a:cubicBezTo>
                <a:cubicBezTo>
                  <a:pt x="70708" y="98408"/>
                  <a:pt x="71048" y="97577"/>
                  <a:pt x="71048" y="96747"/>
                </a:cubicBezTo>
                <a:moveTo>
                  <a:pt x="84645" y="93425"/>
                </a:moveTo>
                <a:cubicBezTo>
                  <a:pt x="83966" y="93425"/>
                  <a:pt x="83286" y="93840"/>
                  <a:pt x="82606" y="94671"/>
                </a:cubicBezTo>
                <a:cubicBezTo>
                  <a:pt x="66288" y="114602"/>
                  <a:pt x="66288" y="114602"/>
                  <a:pt x="66288" y="114602"/>
                </a:cubicBezTo>
                <a:cubicBezTo>
                  <a:pt x="65609" y="115017"/>
                  <a:pt x="65609" y="115847"/>
                  <a:pt x="65609" y="116678"/>
                </a:cubicBezTo>
                <a:cubicBezTo>
                  <a:pt x="65609" y="118754"/>
                  <a:pt x="66628" y="120000"/>
                  <a:pt x="68328" y="120000"/>
                </a:cubicBezTo>
                <a:cubicBezTo>
                  <a:pt x="69008" y="120000"/>
                  <a:pt x="69688" y="119584"/>
                  <a:pt x="70028" y="119169"/>
                </a:cubicBezTo>
                <a:cubicBezTo>
                  <a:pt x="86345" y="99238"/>
                  <a:pt x="86345" y="99238"/>
                  <a:pt x="86345" y="99238"/>
                </a:cubicBezTo>
                <a:cubicBezTo>
                  <a:pt x="87025" y="98408"/>
                  <a:pt x="87365" y="97577"/>
                  <a:pt x="87365" y="96747"/>
                </a:cubicBezTo>
                <a:cubicBezTo>
                  <a:pt x="87365" y="95086"/>
                  <a:pt x="86005" y="93425"/>
                  <a:pt x="84645" y="93425"/>
                </a:cubicBezTo>
                <a:moveTo>
                  <a:pt x="103682" y="34463"/>
                </a:moveTo>
                <a:cubicBezTo>
                  <a:pt x="103682" y="34048"/>
                  <a:pt x="103682" y="33633"/>
                  <a:pt x="103682" y="33633"/>
                </a:cubicBezTo>
                <a:cubicBezTo>
                  <a:pt x="103682" y="22422"/>
                  <a:pt x="96203" y="13287"/>
                  <a:pt x="87365" y="13287"/>
                </a:cubicBezTo>
                <a:cubicBezTo>
                  <a:pt x="83286" y="13287"/>
                  <a:pt x="79546" y="15363"/>
                  <a:pt x="76487" y="18269"/>
                </a:cubicBezTo>
                <a:cubicBezTo>
                  <a:pt x="70708" y="7474"/>
                  <a:pt x="60509" y="0"/>
                  <a:pt x="48951" y="0"/>
                </a:cubicBezTo>
                <a:cubicBezTo>
                  <a:pt x="32634" y="0"/>
                  <a:pt x="19036" y="14948"/>
                  <a:pt x="16657" y="34048"/>
                </a:cubicBezTo>
                <a:cubicBezTo>
                  <a:pt x="7138" y="36955"/>
                  <a:pt x="0" y="47750"/>
                  <a:pt x="0" y="60207"/>
                </a:cubicBezTo>
                <a:cubicBezTo>
                  <a:pt x="0" y="74740"/>
                  <a:pt x="9858" y="86782"/>
                  <a:pt x="21756" y="86782"/>
                </a:cubicBezTo>
                <a:cubicBezTo>
                  <a:pt x="98243" y="86782"/>
                  <a:pt x="98243" y="86782"/>
                  <a:pt x="98243" y="86782"/>
                </a:cubicBezTo>
                <a:cubicBezTo>
                  <a:pt x="110141" y="86782"/>
                  <a:pt x="120000" y="74740"/>
                  <a:pt x="120000" y="60207"/>
                </a:cubicBezTo>
                <a:cubicBezTo>
                  <a:pt x="120000" y="47750"/>
                  <a:pt x="113201" y="37370"/>
                  <a:pt x="103682" y="34463"/>
                </a:cubicBezTo>
                <a:moveTo>
                  <a:pt x="98243" y="80138"/>
                </a:moveTo>
                <a:cubicBezTo>
                  <a:pt x="21756" y="80138"/>
                  <a:pt x="21756" y="80138"/>
                  <a:pt x="21756" y="80138"/>
                </a:cubicBezTo>
                <a:cubicBezTo>
                  <a:pt x="12917" y="80138"/>
                  <a:pt x="5439" y="71003"/>
                  <a:pt x="5439" y="60207"/>
                </a:cubicBezTo>
                <a:cubicBezTo>
                  <a:pt x="5439" y="51072"/>
                  <a:pt x="10538" y="42768"/>
                  <a:pt x="18016" y="40692"/>
                </a:cubicBezTo>
                <a:cubicBezTo>
                  <a:pt x="20056" y="40276"/>
                  <a:pt x="21756" y="37785"/>
                  <a:pt x="22096" y="35294"/>
                </a:cubicBezTo>
                <a:cubicBezTo>
                  <a:pt x="24135" y="19100"/>
                  <a:pt x="35694" y="6643"/>
                  <a:pt x="48951" y="6643"/>
                </a:cubicBezTo>
                <a:cubicBezTo>
                  <a:pt x="58470" y="6643"/>
                  <a:pt x="64249" y="9134"/>
                  <a:pt x="69348" y="18685"/>
                </a:cubicBezTo>
                <a:cubicBezTo>
                  <a:pt x="70028" y="20346"/>
                  <a:pt x="74107" y="24913"/>
                  <a:pt x="75807" y="24913"/>
                </a:cubicBezTo>
                <a:cubicBezTo>
                  <a:pt x="76147" y="24913"/>
                  <a:pt x="76487" y="24913"/>
                  <a:pt x="76487" y="24913"/>
                </a:cubicBezTo>
                <a:cubicBezTo>
                  <a:pt x="77847" y="24913"/>
                  <a:pt x="79206" y="24498"/>
                  <a:pt x="80226" y="23667"/>
                </a:cubicBezTo>
                <a:cubicBezTo>
                  <a:pt x="82266" y="21176"/>
                  <a:pt x="84645" y="20346"/>
                  <a:pt x="87365" y="20346"/>
                </a:cubicBezTo>
                <a:cubicBezTo>
                  <a:pt x="93144" y="20346"/>
                  <a:pt x="98243" y="26159"/>
                  <a:pt x="98243" y="33633"/>
                </a:cubicBezTo>
                <a:cubicBezTo>
                  <a:pt x="98243" y="34048"/>
                  <a:pt x="98243" y="34048"/>
                  <a:pt x="98243" y="34048"/>
                </a:cubicBezTo>
                <a:cubicBezTo>
                  <a:pt x="97903" y="37370"/>
                  <a:pt x="99603" y="39861"/>
                  <a:pt x="102322" y="40692"/>
                </a:cubicBezTo>
                <a:cubicBezTo>
                  <a:pt x="109461" y="43183"/>
                  <a:pt x="114560" y="51072"/>
                  <a:pt x="114560" y="60207"/>
                </a:cubicBezTo>
                <a:cubicBezTo>
                  <a:pt x="114560" y="71003"/>
                  <a:pt x="107082" y="80138"/>
                  <a:pt x="98243" y="80138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3944937" y="704850"/>
            <a:ext cx="430213" cy="392112"/>
          </a:xfrm>
          <a:custGeom>
            <a:pathLst>
              <a:path extrusionOk="0" h="120000" w="120000">
                <a:moveTo>
                  <a:pt x="52011" y="96074"/>
                </a:moveTo>
                <a:cubicBezTo>
                  <a:pt x="50311" y="96074"/>
                  <a:pt x="49291" y="97570"/>
                  <a:pt x="49291" y="99065"/>
                </a:cubicBezTo>
                <a:cubicBezTo>
                  <a:pt x="49291" y="117009"/>
                  <a:pt x="49291" y="117009"/>
                  <a:pt x="49291" y="117009"/>
                </a:cubicBezTo>
                <a:cubicBezTo>
                  <a:pt x="49291" y="118878"/>
                  <a:pt x="50311" y="120000"/>
                  <a:pt x="52011" y="120000"/>
                </a:cubicBezTo>
                <a:cubicBezTo>
                  <a:pt x="53371" y="120000"/>
                  <a:pt x="54730" y="118878"/>
                  <a:pt x="54730" y="117009"/>
                </a:cubicBezTo>
                <a:cubicBezTo>
                  <a:pt x="54730" y="99065"/>
                  <a:pt x="54730" y="99065"/>
                  <a:pt x="54730" y="99065"/>
                </a:cubicBezTo>
                <a:cubicBezTo>
                  <a:pt x="54730" y="97570"/>
                  <a:pt x="53371" y="96074"/>
                  <a:pt x="52011" y="96074"/>
                </a:cubicBezTo>
                <a:moveTo>
                  <a:pt x="68328" y="90093"/>
                </a:moveTo>
                <a:cubicBezTo>
                  <a:pt x="66628" y="90093"/>
                  <a:pt x="65609" y="91588"/>
                  <a:pt x="65609" y="93084"/>
                </a:cubicBezTo>
                <a:cubicBezTo>
                  <a:pt x="65609" y="111028"/>
                  <a:pt x="65609" y="111028"/>
                  <a:pt x="65609" y="111028"/>
                </a:cubicBezTo>
                <a:cubicBezTo>
                  <a:pt x="65609" y="112897"/>
                  <a:pt x="66628" y="114018"/>
                  <a:pt x="68328" y="114018"/>
                </a:cubicBezTo>
                <a:cubicBezTo>
                  <a:pt x="69688" y="114018"/>
                  <a:pt x="71048" y="112897"/>
                  <a:pt x="71048" y="111028"/>
                </a:cubicBezTo>
                <a:cubicBezTo>
                  <a:pt x="71048" y="93084"/>
                  <a:pt x="71048" y="93084"/>
                  <a:pt x="71048" y="93084"/>
                </a:cubicBezTo>
                <a:cubicBezTo>
                  <a:pt x="71048" y="91588"/>
                  <a:pt x="69688" y="90093"/>
                  <a:pt x="68328" y="90093"/>
                </a:cubicBezTo>
                <a:moveTo>
                  <a:pt x="19036" y="84112"/>
                </a:moveTo>
                <a:cubicBezTo>
                  <a:pt x="17677" y="84112"/>
                  <a:pt x="16317" y="85607"/>
                  <a:pt x="16317" y="87102"/>
                </a:cubicBezTo>
                <a:cubicBezTo>
                  <a:pt x="16317" y="105046"/>
                  <a:pt x="16317" y="105046"/>
                  <a:pt x="16317" y="105046"/>
                </a:cubicBezTo>
                <a:cubicBezTo>
                  <a:pt x="16317" y="106915"/>
                  <a:pt x="17677" y="108037"/>
                  <a:pt x="19036" y="108037"/>
                </a:cubicBezTo>
                <a:cubicBezTo>
                  <a:pt x="20736" y="108037"/>
                  <a:pt x="21756" y="106915"/>
                  <a:pt x="21756" y="105046"/>
                </a:cubicBezTo>
                <a:cubicBezTo>
                  <a:pt x="21756" y="87102"/>
                  <a:pt x="21756" y="87102"/>
                  <a:pt x="21756" y="87102"/>
                </a:cubicBezTo>
                <a:cubicBezTo>
                  <a:pt x="21756" y="85607"/>
                  <a:pt x="20736" y="84112"/>
                  <a:pt x="19036" y="84112"/>
                </a:cubicBezTo>
                <a:moveTo>
                  <a:pt x="35694" y="90093"/>
                </a:moveTo>
                <a:cubicBezTo>
                  <a:pt x="33994" y="90093"/>
                  <a:pt x="32974" y="91588"/>
                  <a:pt x="32974" y="93084"/>
                </a:cubicBezTo>
                <a:cubicBezTo>
                  <a:pt x="32974" y="105046"/>
                  <a:pt x="32974" y="105046"/>
                  <a:pt x="32974" y="105046"/>
                </a:cubicBezTo>
                <a:cubicBezTo>
                  <a:pt x="32974" y="106915"/>
                  <a:pt x="33994" y="108037"/>
                  <a:pt x="35694" y="108037"/>
                </a:cubicBezTo>
                <a:cubicBezTo>
                  <a:pt x="37053" y="108037"/>
                  <a:pt x="38413" y="106915"/>
                  <a:pt x="38413" y="105046"/>
                </a:cubicBezTo>
                <a:cubicBezTo>
                  <a:pt x="38413" y="93084"/>
                  <a:pt x="38413" y="93084"/>
                  <a:pt x="38413" y="93084"/>
                </a:cubicBezTo>
                <a:cubicBezTo>
                  <a:pt x="38413" y="91588"/>
                  <a:pt x="37053" y="90093"/>
                  <a:pt x="35694" y="90093"/>
                </a:cubicBezTo>
                <a:moveTo>
                  <a:pt x="103682" y="31028"/>
                </a:moveTo>
                <a:cubicBezTo>
                  <a:pt x="103682" y="30654"/>
                  <a:pt x="103682" y="30280"/>
                  <a:pt x="103682" y="30280"/>
                </a:cubicBezTo>
                <a:cubicBezTo>
                  <a:pt x="103682" y="20186"/>
                  <a:pt x="96543" y="11962"/>
                  <a:pt x="87365" y="11962"/>
                </a:cubicBezTo>
                <a:cubicBezTo>
                  <a:pt x="83286" y="11962"/>
                  <a:pt x="79546" y="13831"/>
                  <a:pt x="76487" y="16448"/>
                </a:cubicBezTo>
                <a:cubicBezTo>
                  <a:pt x="70708" y="6728"/>
                  <a:pt x="60849" y="0"/>
                  <a:pt x="49291" y="0"/>
                </a:cubicBezTo>
                <a:cubicBezTo>
                  <a:pt x="32634" y="0"/>
                  <a:pt x="19036" y="13457"/>
                  <a:pt x="16997" y="30654"/>
                </a:cubicBezTo>
                <a:cubicBezTo>
                  <a:pt x="7138" y="33271"/>
                  <a:pt x="0" y="42616"/>
                  <a:pt x="0" y="54205"/>
                </a:cubicBezTo>
                <a:cubicBezTo>
                  <a:pt x="0" y="67289"/>
                  <a:pt x="9858" y="78130"/>
                  <a:pt x="21756" y="78130"/>
                </a:cubicBezTo>
                <a:cubicBezTo>
                  <a:pt x="98243" y="78130"/>
                  <a:pt x="98243" y="78130"/>
                  <a:pt x="98243" y="78130"/>
                </a:cubicBezTo>
                <a:cubicBezTo>
                  <a:pt x="110481" y="78130"/>
                  <a:pt x="120000" y="67289"/>
                  <a:pt x="120000" y="54205"/>
                </a:cubicBezTo>
                <a:cubicBezTo>
                  <a:pt x="120000" y="42990"/>
                  <a:pt x="113201" y="33644"/>
                  <a:pt x="103682" y="31028"/>
                </a:cubicBezTo>
                <a:moveTo>
                  <a:pt x="98243" y="72149"/>
                </a:moveTo>
                <a:cubicBezTo>
                  <a:pt x="21756" y="72149"/>
                  <a:pt x="21756" y="72149"/>
                  <a:pt x="21756" y="72149"/>
                </a:cubicBezTo>
                <a:cubicBezTo>
                  <a:pt x="12917" y="72149"/>
                  <a:pt x="5439" y="63925"/>
                  <a:pt x="5439" y="54205"/>
                </a:cubicBezTo>
                <a:cubicBezTo>
                  <a:pt x="5439" y="45607"/>
                  <a:pt x="10538" y="38504"/>
                  <a:pt x="18016" y="36635"/>
                </a:cubicBezTo>
                <a:cubicBezTo>
                  <a:pt x="20396" y="36261"/>
                  <a:pt x="21756" y="34018"/>
                  <a:pt x="22096" y="31775"/>
                </a:cubicBezTo>
                <a:cubicBezTo>
                  <a:pt x="24135" y="17196"/>
                  <a:pt x="35694" y="5981"/>
                  <a:pt x="49291" y="5981"/>
                </a:cubicBezTo>
                <a:cubicBezTo>
                  <a:pt x="58470" y="5981"/>
                  <a:pt x="64249" y="8224"/>
                  <a:pt x="69348" y="16822"/>
                </a:cubicBezTo>
                <a:cubicBezTo>
                  <a:pt x="70028" y="18317"/>
                  <a:pt x="74447" y="22429"/>
                  <a:pt x="75807" y="22429"/>
                </a:cubicBezTo>
                <a:cubicBezTo>
                  <a:pt x="76147" y="22429"/>
                  <a:pt x="76487" y="22429"/>
                  <a:pt x="76487" y="22429"/>
                </a:cubicBezTo>
                <a:cubicBezTo>
                  <a:pt x="77847" y="22429"/>
                  <a:pt x="79206" y="22056"/>
                  <a:pt x="80226" y="20934"/>
                </a:cubicBezTo>
                <a:cubicBezTo>
                  <a:pt x="82266" y="19065"/>
                  <a:pt x="84645" y="17943"/>
                  <a:pt x="87365" y="17943"/>
                </a:cubicBezTo>
                <a:cubicBezTo>
                  <a:pt x="93484" y="17943"/>
                  <a:pt x="98243" y="23551"/>
                  <a:pt x="98243" y="30280"/>
                </a:cubicBezTo>
                <a:cubicBezTo>
                  <a:pt x="98243" y="30654"/>
                  <a:pt x="98243" y="30654"/>
                  <a:pt x="98243" y="30654"/>
                </a:cubicBezTo>
                <a:cubicBezTo>
                  <a:pt x="98243" y="33644"/>
                  <a:pt x="99943" y="35887"/>
                  <a:pt x="102322" y="36635"/>
                </a:cubicBezTo>
                <a:cubicBezTo>
                  <a:pt x="109801" y="38878"/>
                  <a:pt x="114560" y="45981"/>
                  <a:pt x="114560" y="54205"/>
                </a:cubicBezTo>
                <a:cubicBezTo>
                  <a:pt x="114560" y="63925"/>
                  <a:pt x="107422" y="72149"/>
                  <a:pt x="98243" y="72149"/>
                </a:cubicBezTo>
                <a:moveTo>
                  <a:pt x="84645" y="84112"/>
                </a:moveTo>
                <a:cubicBezTo>
                  <a:pt x="83286" y="84112"/>
                  <a:pt x="81926" y="85607"/>
                  <a:pt x="81926" y="87102"/>
                </a:cubicBezTo>
                <a:cubicBezTo>
                  <a:pt x="81926" y="105046"/>
                  <a:pt x="81926" y="105046"/>
                  <a:pt x="81926" y="105046"/>
                </a:cubicBezTo>
                <a:cubicBezTo>
                  <a:pt x="81926" y="106915"/>
                  <a:pt x="83286" y="108037"/>
                  <a:pt x="84645" y="108037"/>
                </a:cubicBezTo>
                <a:cubicBezTo>
                  <a:pt x="86345" y="108037"/>
                  <a:pt x="87365" y="106915"/>
                  <a:pt x="87365" y="105046"/>
                </a:cubicBezTo>
                <a:cubicBezTo>
                  <a:pt x="87365" y="87102"/>
                  <a:pt x="87365" y="87102"/>
                  <a:pt x="87365" y="87102"/>
                </a:cubicBezTo>
                <a:cubicBezTo>
                  <a:pt x="87365" y="85607"/>
                  <a:pt x="86345" y="84112"/>
                  <a:pt x="84645" y="84112"/>
                </a:cubicBezTo>
                <a:moveTo>
                  <a:pt x="100963" y="84112"/>
                </a:moveTo>
                <a:cubicBezTo>
                  <a:pt x="99603" y="84112"/>
                  <a:pt x="98243" y="85607"/>
                  <a:pt x="98243" y="87102"/>
                </a:cubicBezTo>
                <a:cubicBezTo>
                  <a:pt x="98243" y="99065"/>
                  <a:pt x="98243" y="99065"/>
                  <a:pt x="98243" y="99065"/>
                </a:cubicBezTo>
                <a:cubicBezTo>
                  <a:pt x="98243" y="100934"/>
                  <a:pt x="99603" y="102056"/>
                  <a:pt x="100963" y="102056"/>
                </a:cubicBezTo>
                <a:cubicBezTo>
                  <a:pt x="102662" y="102056"/>
                  <a:pt x="103682" y="100934"/>
                  <a:pt x="103682" y="99065"/>
                </a:cubicBezTo>
                <a:cubicBezTo>
                  <a:pt x="103682" y="87102"/>
                  <a:pt x="103682" y="87102"/>
                  <a:pt x="103682" y="87102"/>
                </a:cubicBezTo>
                <a:cubicBezTo>
                  <a:pt x="103682" y="85607"/>
                  <a:pt x="102662" y="84112"/>
                  <a:pt x="100963" y="84112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4768851" y="684212"/>
            <a:ext cx="431799" cy="431799"/>
          </a:xfrm>
          <a:custGeom>
            <a:pathLst>
              <a:path extrusionOk="0" h="120000" w="120000">
                <a:moveTo>
                  <a:pt x="43512" y="76487"/>
                </a:moveTo>
                <a:cubicBezTo>
                  <a:pt x="40453" y="76487"/>
                  <a:pt x="38073" y="78866"/>
                  <a:pt x="38073" y="81926"/>
                </a:cubicBezTo>
                <a:cubicBezTo>
                  <a:pt x="38073" y="84985"/>
                  <a:pt x="40453" y="87365"/>
                  <a:pt x="43512" y="87365"/>
                </a:cubicBezTo>
                <a:cubicBezTo>
                  <a:pt x="46572" y="87365"/>
                  <a:pt x="48951" y="84985"/>
                  <a:pt x="48951" y="81926"/>
                </a:cubicBezTo>
                <a:cubicBezTo>
                  <a:pt x="48951" y="78866"/>
                  <a:pt x="46572" y="76487"/>
                  <a:pt x="43512" y="76487"/>
                </a:cubicBezTo>
                <a:moveTo>
                  <a:pt x="27195" y="103682"/>
                </a:moveTo>
                <a:cubicBezTo>
                  <a:pt x="24135" y="103682"/>
                  <a:pt x="21756" y="106402"/>
                  <a:pt x="21756" y="109121"/>
                </a:cubicBezTo>
                <a:cubicBezTo>
                  <a:pt x="21756" y="112181"/>
                  <a:pt x="24135" y="114560"/>
                  <a:pt x="27195" y="114560"/>
                </a:cubicBezTo>
                <a:cubicBezTo>
                  <a:pt x="30254" y="114560"/>
                  <a:pt x="32634" y="112181"/>
                  <a:pt x="32634" y="109121"/>
                </a:cubicBezTo>
                <a:cubicBezTo>
                  <a:pt x="32634" y="106402"/>
                  <a:pt x="30254" y="103682"/>
                  <a:pt x="27195" y="103682"/>
                </a:cubicBezTo>
                <a:moveTo>
                  <a:pt x="16317" y="87365"/>
                </a:moveTo>
                <a:cubicBezTo>
                  <a:pt x="13257" y="87365"/>
                  <a:pt x="10878" y="89745"/>
                  <a:pt x="10878" y="92804"/>
                </a:cubicBezTo>
                <a:cubicBezTo>
                  <a:pt x="10878" y="95864"/>
                  <a:pt x="13257" y="98243"/>
                  <a:pt x="16317" y="98243"/>
                </a:cubicBezTo>
                <a:cubicBezTo>
                  <a:pt x="19376" y="98243"/>
                  <a:pt x="21756" y="95864"/>
                  <a:pt x="21756" y="92804"/>
                </a:cubicBezTo>
                <a:cubicBezTo>
                  <a:pt x="21756" y="89745"/>
                  <a:pt x="19376" y="87365"/>
                  <a:pt x="16317" y="87365"/>
                </a:cubicBezTo>
                <a:moveTo>
                  <a:pt x="59830" y="98243"/>
                </a:moveTo>
                <a:cubicBezTo>
                  <a:pt x="56770" y="98243"/>
                  <a:pt x="54390" y="100623"/>
                  <a:pt x="54390" y="103682"/>
                </a:cubicBezTo>
                <a:cubicBezTo>
                  <a:pt x="54390" y="106742"/>
                  <a:pt x="56770" y="109121"/>
                  <a:pt x="59830" y="109121"/>
                </a:cubicBezTo>
                <a:cubicBezTo>
                  <a:pt x="62889" y="109121"/>
                  <a:pt x="65269" y="106742"/>
                  <a:pt x="65269" y="103682"/>
                </a:cubicBezTo>
                <a:cubicBezTo>
                  <a:pt x="65269" y="100623"/>
                  <a:pt x="62889" y="98243"/>
                  <a:pt x="59830" y="98243"/>
                </a:cubicBezTo>
                <a:moveTo>
                  <a:pt x="87025" y="87365"/>
                </a:moveTo>
                <a:cubicBezTo>
                  <a:pt x="87025" y="84305"/>
                  <a:pt x="84645" y="81926"/>
                  <a:pt x="81586" y="81926"/>
                </a:cubicBezTo>
                <a:cubicBezTo>
                  <a:pt x="78866" y="81926"/>
                  <a:pt x="76147" y="84305"/>
                  <a:pt x="76147" y="87365"/>
                </a:cubicBezTo>
                <a:cubicBezTo>
                  <a:pt x="76147" y="90424"/>
                  <a:pt x="78866" y="92804"/>
                  <a:pt x="81586" y="92804"/>
                </a:cubicBezTo>
                <a:cubicBezTo>
                  <a:pt x="84645" y="92804"/>
                  <a:pt x="87025" y="90424"/>
                  <a:pt x="87025" y="87365"/>
                </a:cubicBezTo>
                <a:moveTo>
                  <a:pt x="103682" y="28215"/>
                </a:moveTo>
                <a:cubicBezTo>
                  <a:pt x="103682" y="27875"/>
                  <a:pt x="103682" y="27535"/>
                  <a:pt x="103682" y="27535"/>
                </a:cubicBezTo>
                <a:cubicBezTo>
                  <a:pt x="103682" y="18356"/>
                  <a:pt x="96203" y="10878"/>
                  <a:pt x="87025" y="10878"/>
                </a:cubicBezTo>
                <a:cubicBezTo>
                  <a:pt x="82946" y="10878"/>
                  <a:pt x="79206" y="12577"/>
                  <a:pt x="76487" y="14957"/>
                </a:cubicBezTo>
                <a:cubicBezTo>
                  <a:pt x="70708" y="6118"/>
                  <a:pt x="60509" y="0"/>
                  <a:pt x="48951" y="0"/>
                </a:cubicBezTo>
                <a:cubicBezTo>
                  <a:pt x="32634" y="0"/>
                  <a:pt x="19036" y="12237"/>
                  <a:pt x="16657" y="27875"/>
                </a:cubicBezTo>
                <a:cubicBezTo>
                  <a:pt x="7138" y="30254"/>
                  <a:pt x="0" y="38753"/>
                  <a:pt x="0" y="49291"/>
                </a:cubicBezTo>
                <a:cubicBezTo>
                  <a:pt x="0" y="61189"/>
                  <a:pt x="9518" y="71048"/>
                  <a:pt x="21756" y="71048"/>
                </a:cubicBezTo>
                <a:cubicBezTo>
                  <a:pt x="98243" y="71048"/>
                  <a:pt x="98243" y="71048"/>
                  <a:pt x="98243" y="71048"/>
                </a:cubicBezTo>
                <a:cubicBezTo>
                  <a:pt x="110141" y="71048"/>
                  <a:pt x="120000" y="61189"/>
                  <a:pt x="120000" y="49291"/>
                </a:cubicBezTo>
                <a:cubicBezTo>
                  <a:pt x="120000" y="39093"/>
                  <a:pt x="112861" y="30594"/>
                  <a:pt x="103682" y="28215"/>
                </a:cubicBezTo>
                <a:moveTo>
                  <a:pt x="98243" y="65609"/>
                </a:moveTo>
                <a:cubicBezTo>
                  <a:pt x="21756" y="65609"/>
                  <a:pt x="21756" y="65609"/>
                  <a:pt x="21756" y="65609"/>
                </a:cubicBezTo>
                <a:cubicBezTo>
                  <a:pt x="12577" y="65609"/>
                  <a:pt x="5439" y="58130"/>
                  <a:pt x="5439" y="49291"/>
                </a:cubicBezTo>
                <a:cubicBezTo>
                  <a:pt x="5439" y="41473"/>
                  <a:pt x="10538" y="35014"/>
                  <a:pt x="18016" y="33314"/>
                </a:cubicBezTo>
                <a:cubicBezTo>
                  <a:pt x="20056" y="32634"/>
                  <a:pt x="21756" y="30934"/>
                  <a:pt x="22096" y="28895"/>
                </a:cubicBezTo>
                <a:cubicBezTo>
                  <a:pt x="24135" y="15637"/>
                  <a:pt x="35694" y="5439"/>
                  <a:pt x="48951" y="5439"/>
                </a:cubicBezTo>
                <a:cubicBezTo>
                  <a:pt x="58130" y="5439"/>
                  <a:pt x="63909" y="7478"/>
                  <a:pt x="69008" y="15297"/>
                </a:cubicBezTo>
                <a:cubicBezTo>
                  <a:pt x="70028" y="16657"/>
                  <a:pt x="74107" y="20396"/>
                  <a:pt x="75807" y="20396"/>
                </a:cubicBezTo>
                <a:cubicBezTo>
                  <a:pt x="75807" y="20396"/>
                  <a:pt x="76487" y="20396"/>
                  <a:pt x="76487" y="20396"/>
                </a:cubicBezTo>
                <a:cubicBezTo>
                  <a:pt x="77847" y="20396"/>
                  <a:pt x="78866" y="20056"/>
                  <a:pt x="79886" y="19036"/>
                </a:cubicBezTo>
                <a:cubicBezTo>
                  <a:pt x="81926" y="17337"/>
                  <a:pt x="84645" y="16317"/>
                  <a:pt x="87025" y="16317"/>
                </a:cubicBezTo>
                <a:cubicBezTo>
                  <a:pt x="93144" y="16317"/>
                  <a:pt x="98243" y="21416"/>
                  <a:pt x="98243" y="27535"/>
                </a:cubicBezTo>
                <a:cubicBezTo>
                  <a:pt x="97903" y="27875"/>
                  <a:pt x="97903" y="27875"/>
                  <a:pt x="97903" y="27875"/>
                </a:cubicBezTo>
                <a:cubicBezTo>
                  <a:pt x="97903" y="30254"/>
                  <a:pt x="99603" y="32634"/>
                  <a:pt x="102322" y="33314"/>
                </a:cubicBezTo>
                <a:cubicBezTo>
                  <a:pt x="109461" y="35354"/>
                  <a:pt x="114560" y="41813"/>
                  <a:pt x="114560" y="49291"/>
                </a:cubicBezTo>
                <a:cubicBezTo>
                  <a:pt x="114560" y="58130"/>
                  <a:pt x="107082" y="65609"/>
                  <a:pt x="98243" y="65609"/>
                </a:cubicBezTo>
                <a:moveTo>
                  <a:pt x="103682" y="92804"/>
                </a:moveTo>
                <a:cubicBezTo>
                  <a:pt x="100623" y="92804"/>
                  <a:pt x="98243" y="95184"/>
                  <a:pt x="98243" y="98243"/>
                </a:cubicBezTo>
                <a:cubicBezTo>
                  <a:pt x="98243" y="101303"/>
                  <a:pt x="100623" y="103682"/>
                  <a:pt x="103682" y="103682"/>
                </a:cubicBezTo>
                <a:cubicBezTo>
                  <a:pt x="106402" y="103682"/>
                  <a:pt x="109121" y="101303"/>
                  <a:pt x="109121" y="98243"/>
                </a:cubicBezTo>
                <a:cubicBezTo>
                  <a:pt x="109121" y="95184"/>
                  <a:pt x="106402" y="92804"/>
                  <a:pt x="103682" y="92804"/>
                </a:cubicBezTo>
                <a:moveTo>
                  <a:pt x="87025" y="109121"/>
                </a:moveTo>
                <a:cubicBezTo>
                  <a:pt x="84305" y="109121"/>
                  <a:pt x="81586" y="111841"/>
                  <a:pt x="81586" y="114560"/>
                </a:cubicBezTo>
                <a:cubicBezTo>
                  <a:pt x="81586" y="117620"/>
                  <a:pt x="84305" y="120000"/>
                  <a:pt x="87025" y="120000"/>
                </a:cubicBezTo>
                <a:cubicBezTo>
                  <a:pt x="90084" y="120000"/>
                  <a:pt x="92804" y="117620"/>
                  <a:pt x="92804" y="114560"/>
                </a:cubicBezTo>
                <a:cubicBezTo>
                  <a:pt x="92804" y="111841"/>
                  <a:pt x="90084" y="109121"/>
                  <a:pt x="87025" y="109121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5592762" y="684212"/>
            <a:ext cx="431799" cy="431799"/>
          </a:xfrm>
          <a:custGeom>
            <a:pathLst>
              <a:path extrusionOk="0" h="120000" w="120000">
                <a:moveTo>
                  <a:pt x="65609" y="84645"/>
                </a:moveTo>
                <a:cubicBezTo>
                  <a:pt x="65609" y="83286"/>
                  <a:pt x="64249" y="81926"/>
                  <a:pt x="62889" y="81926"/>
                </a:cubicBezTo>
                <a:cubicBezTo>
                  <a:pt x="61869" y="81926"/>
                  <a:pt x="61189" y="82266"/>
                  <a:pt x="60849" y="82606"/>
                </a:cubicBezTo>
                <a:cubicBezTo>
                  <a:pt x="44532" y="99263"/>
                  <a:pt x="44532" y="99263"/>
                  <a:pt x="44532" y="99263"/>
                </a:cubicBezTo>
                <a:cubicBezTo>
                  <a:pt x="43852" y="99603"/>
                  <a:pt x="43512" y="100283"/>
                  <a:pt x="43512" y="100963"/>
                </a:cubicBezTo>
                <a:cubicBezTo>
                  <a:pt x="43512" y="102662"/>
                  <a:pt x="44872" y="103682"/>
                  <a:pt x="46232" y="103682"/>
                </a:cubicBezTo>
                <a:cubicBezTo>
                  <a:pt x="56090" y="103682"/>
                  <a:pt x="56090" y="103682"/>
                  <a:pt x="56090" y="103682"/>
                </a:cubicBezTo>
                <a:cubicBezTo>
                  <a:pt x="44532" y="115580"/>
                  <a:pt x="44532" y="115580"/>
                  <a:pt x="44532" y="115580"/>
                </a:cubicBezTo>
                <a:cubicBezTo>
                  <a:pt x="43852" y="115920"/>
                  <a:pt x="43512" y="116600"/>
                  <a:pt x="43512" y="117280"/>
                </a:cubicBezTo>
                <a:cubicBezTo>
                  <a:pt x="43512" y="118980"/>
                  <a:pt x="44872" y="120000"/>
                  <a:pt x="46232" y="120000"/>
                </a:cubicBezTo>
                <a:cubicBezTo>
                  <a:pt x="47252" y="120000"/>
                  <a:pt x="47932" y="120000"/>
                  <a:pt x="48271" y="119320"/>
                </a:cubicBezTo>
                <a:cubicBezTo>
                  <a:pt x="64589" y="103002"/>
                  <a:pt x="64589" y="103002"/>
                  <a:pt x="64589" y="103002"/>
                </a:cubicBezTo>
                <a:cubicBezTo>
                  <a:pt x="65269" y="102662"/>
                  <a:pt x="65609" y="101983"/>
                  <a:pt x="65609" y="100963"/>
                </a:cubicBezTo>
                <a:cubicBezTo>
                  <a:pt x="65609" y="99603"/>
                  <a:pt x="64249" y="98243"/>
                  <a:pt x="62889" y="98243"/>
                </a:cubicBezTo>
                <a:cubicBezTo>
                  <a:pt x="62889" y="98243"/>
                  <a:pt x="62889" y="98243"/>
                  <a:pt x="62889" y="98243"/>
                </a:cubicBezTo>
                <a:cubicBezTo>
                  <a:pt x="53031" y="98243"/>
                  <a:pt x="53031" y="98243"/>
                  <a:pt x="53031" y="98243"/>
                </a:cubicBezTo>
                <a:cubicBezTo>
                  <a:pt x="64589" y="86685"/>
                  <a:pt x="64589" y="86685"/>
                  <a:pt x="64589" y="86685"/>
                </a:cubicBezTo>
                <a:cubicBezTo>
                  <a:pt x="65269" y="86005"/>
                  <a:pt x="65609" y="85325"/>
                  <a:pt x="65609" y="84645"/>
                </a:cubicBezTo>
                <a:moveTo>
                  <a:pt x="35354" y="87365"/>
                </a:moveTo>
                <a:cubicBezTo>
                  <a:pt x="34674" y="87365"/>
                  <a:pt x="33994" y="87705"/>
                  <a:pt x="33654" y="88385"/>
                </a:cubicBezTo>
                <a:cubicBezTo>
                  <a:pt x="16997" y="104702"/>
                  <a:pt x="16997" y="104702"/>
                  <a:pt x="16997" y="104702"/>
                </a:cubicBezTo>
                <a:cubicBezTo>
                  <a:pt x="16657" y="105042"/>
                  <a:pt x="16317" y="105722"/>
                  <a:pt x="16317" y="106402"/>
                </a:cubicBezTo>
                <a:cubicBezTo>
                  <a:pt x="16317" y="108101"/>
                  <a:pt x="17677" y="109121"/>
                  <a:pt x="19036" y="109121"/>
                </a:cubicBezTo>
                <a:cubicBezTo>
                  <a:pt x="19716" y="109121"/>
                  <a:pt x="20396" y="108781"/>
                  <a:pt x="21076" y="108441"/>
                </a:cubicBezTo>
                <a:cubicBezTo>
                  <a:pt x="37393" y="92124"/>
                  <a:pt x="37393" y="92124"/>
                  <a:pt x="37393" y="92124"/>
                </a:cubicBezTo>
                <a:cubicBezTo>
                  <a:pt x="37733" y="91444"/>
                  <a:pt x="38073" y="90764"/>
                  <a:pt x="38073" y="90084"/>
                </a:cubicBezTo>
                <a:cubicBezTo>
                  <a:pt x="38073" y="88725"/>
                  <a:pt x="37053" y="87365"/>
                  <a:pt x="35354" y="87365"/>
                </a:cubicBezTo>
                <a:moveTo>
                  <a:pt x="103682" y="28215"/>
                </a:moveTo>
                <a:cubicBezTo>
                  <a:pt x="103682" y="27875"/>
                  <a:pt x="103682" y="27535"/>
                  <a:pt x="103682" y="27535"/>
                </a:cubicBezTo>
                <a:cubicBezTo>
                  <a:pt x="103682" y="18356"/>
                  <a:pt x="96203" y="10878"/>
                  <a:pt x="87365" y="10878"/>
                </a:cubicBezTo>
                <a:cubicBezTo>
                  <a:pt x="83286" y="10878"/>
                  <a:pt x="79546" y="12577"/>
                  <a:pt x="76487" y="14957"/>
                </a:cubicBezTo>
                <a:cubicBezTo>
                  <a:pt x="70708" y="6118"/>
                  <a:pt x="60509" y="0"/>
                  <a:pt x="48951" y="0"/>
                </a:cubicBezTo>
                <a:cubicBezTo>
                  <a:pt x="32634" y="0"/>
                  <a:pt x="19036" y="12237"/>
                  <a:pt x="16657" y="27875"/>
                </a:cubicBezTo>
                <a:cubicBezTo>
                  <a:pt x="7138" y="30254"/>
                  <a:pt x="0" y="38753"/>
                  <a:pt x="0" y="49291"/>
                </a:cubicBezTo>
                <a:cubicBezTo>
                  <a:pt x="0" y="61189"/>
                  <a:pt x="9858" y="71048"/>
                  <a:pt x="21756" y="71048"/>
                </a:cubicBezTo>
                <a:cubicBezTo>
                  <a:pt x="98243" y="71048"/>
                  <a:pt x="98243" y="71048"/>
                  <a:pt x="98243" y="71048"/>
                </a:cubicBezTo>
                <a:cubicBezTo>
                  <a:pt x="110141" y="71048"/>
                  <a:pt x="120000" y="61189"/>
                  <a:pt x="120000" y="49291"/>
                </a:cubicBezTo>
                <a:cubicBezTo>
                  <a:pt x="120000" y="39093"/>
                  <a:pt x="113201" y="30594"/>
                  <a:pt x="103682" y="28215"/>
                </a:cubicBezTo>
                <a:moveTo>
                  <a:pt x="98243" y="65609"/>
                </a:moveTo>
                <a:cubicBezTo>
                  <a:pt x="21756" y="65609"/>
                  <a:pt x="21756" y="65609"/>
                  <a:pt x="21756" y="65609"/>
                </a:cubicBezTo>
                <a:cubicBezTo>
                  <a:pt x="12917" y="65609"/>
                  <a:pt x="5439" y="58130"/>
                  <a:pt x="5439" y="49291"/>
                </a:cubicBezTo>
                <a:cubicBezTo>
                  <a:pt x="5439" y="41473"/>
                  <a:pt x="10538" y="35014"/>
                  <a:pt x="18016" y="33314"/>
                </a:cubicBezTo>
                <a:cubicBezTo>
                  <a:pt x="20056" y="32634"/>
                  <a:pt x="21756" y="30934"/>
                  <a:pt x="22096" y="28895"/>
                </a:cubicBezTo>
                <a:cubicBezTo>
                  <a:pt x="24135" y="15637"/>
                  <a:pt x="35694" y="5439"/>
                  <a:pt x="48951" y="5439"/>
                </a:cubicBezTo>
                <a:cubicBezTo>
                  <a:pt x="58470" y="5439"/>
                  <a:pt x="64249" y="7478"/>
                  <a:pt x="69348" y="15297"/>
                </a:cubicBezTo>
                <a:cubicBezTo>
                  <a:pt x="70028" y="16657"/>
                  <a:pt x="74107" y="20396"/>
                  <a:pt x="75807" y="20396"/>
                </a:cubicBezTo>
                <a:cubicBezTo>
                  <a:pt x="76147" y="20396"/>
                  <a:pt x="76487" y="20396"/>
                  <a:pt x="76487" y="20396"/>
                </a:cubicBezTo>
                <a:cubicBezTo>
                  <a:pt x="77847" y="20396"/>
                  <a:pt x="79206" y="20056"/>
                  <a:pt x="80226" y="19036"/>
                </a:cubicBezTo>
                <a:cubicBezTo>
                  <a:pt x="82266" y="17337"/>
                  <a:pt x="84645" y="16317"/>
                  <a:pt x="87365" y="16317"/>
                </a:cubicBezTo>
                <a:cubicBezTo>
                  <a:pt x="93144" y="16317"/>
                  <a:pt x="98243" y="21416"/>
                  <a:pt x="98243" y="27535"/>
                </a:cubicBezTo>
                <a:cubicBezTo>
                  <a:pt x="98243" y="27875"/>
                  <a:pt x="98243" y="27875"/>
                  <a:pt x="98243" y="27875"/>
                </a:cubicBezTo>
                <a:cubicBezTo>
                  <a:pt x="97903" y="30254"/>
                  <a:pt x="99603" y="32634"/>
                  <a:pt x="102322" y="33314"/>
                </a:cubicBezTo>
                <a:cubicBezTo>
                  <a:pt x="109461" y="35354"/>
                  <a:pt x="114560" y="41813"/>
                  <a:pt x="114560" y="49291"/>
                </a:cubicBezTo>
                <a:cubicBezTo>
                  <a:pt x="114560" y="58130"/>
                  <a:pt x="107082" y="65609"/>
                  <a:pt x="98243" y="65609"/>
                </a:cubicBezTo>
                <a:moveTo>
                  <a:pt x="92804" y="87365"/>
                </a:moveTo>
                <a:cubicBezTo>
                  <a:pt x="92124" y="87365"/>
                  <a:pt x="91444" y="87705"/>
                  <a:pt x="90764" y="88385"/>
                </a:cubicBezTo>
                <a:cubicBezTo>
                  <a:pt x="74447" y="104702"/>
                  <a:pt x="74447" y="104702"/>
                  <a:pt x="74447" y="104702"/>
                </a:cubicBezTo>
                <a:cubicBezTo>
                  <a:pt x="74107" y="105042"/>
                  <a:pt x="73767" y="105722"/>
                  <a:pt x="73767" y="106402"/>
                </a:cubicBezTo>
                <a:cubicBezTo>
                  <a:pt x="73767" y="108101"/>
                  <a:pt x="74787" y="109121"/>
                  <a:pt x="76487" y="109121"/>
                </a:cubicBezTo>
                <a:cubicBezTo>
                  <a:pt x="77167" y="109121"/>
                  <a:pt x="77847" y="108781"/>
                  <a:pt x="78186" y="108441"/>
                </a:cubicBezTo>
                <a:cubicBezTo>
                  <a:pt x="94844" y="92124"/>
                  <a:pt x="94844" y="92124"/>
                  <a:pt x="94844" y="92124"/>
                </a:cubicBezTo>
                <a:cubicBezTo>
                  <a:pt x="95184" y="91444"/>
                  <a:pt x="95524" y="90764"/>
                  <a:pt x="95524" y="90084"/>
                </a:cubicBezTo>
                <a:cubicBezTo>
                  <a:pt x="95524" y="88725"/>
                  <a:pt x="94164" y="87365"/>
                  <a:pt x="92804" y="8736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6416676" y="684212"/>
            <a:ext cx="431799" cy="431799"/>
          </a:xfrm>
          <a:custGeom>
            <a:pathLst>
              <a:path extrusionOk="0" h="120000" w="120000">
                <a:moveTo>
                  <a:pt x="65609" y="84645"/>
                </a:moveTo>
                <a:cubicBezTo>
                  <a:pt x="65609" y="83286"/>
                  <a:pt x="64249" y="81926"/>
                  <a:pt x="62889" y="81926"/>
                </a:cubicBezTo>
                <a:cubicBezTo>
                  <a:pt x="62209" y="81926"/>
                  <a:pt x="61529" y="82266"/>
                  <a:pt x="60849" y="82606"/>
                </a:cubicBezTo>
                <a:cubicBezTo>
                  <a:pt x="44532" y="99263"/>
                  <a:pt x="44532" y="99263"/>
                  <a:pt x="44532" y="99263"/>
                </a:cubicBezTo>
                <a:cubicBezTo>
                  <a:pt x="44192" y="99603"/>
                  <a:pt x="43852" y="100283"/>
                  <a:pt x="43852" y="100963"/>
                </a:cubicBezTo>
                <a:cubicBezTo>
                  <a:pt x="43852" y="102662"/>
                  <a:pt x="44872" y="103682"/>
                  <a:pt x="46572" y="103682"/>
                </a:cubicBezTo>
                <a:cubicBezTo>
                  <a:pt x="56090" y="103682"/>
                  <a:pt x="56090" y="103682"/>
                  <a:pt x="56090" y="103682"/>
                </a:cubicBezTo>
                <a:cubicBezTo>
                  <a:pt x="44532" y="115580"/>
                  <a:pt x="44532" y="115580"/>
                  <a:pt x="44532" y="115580"/>
                </a:cubicBezTo>
                <a:cubicBezTo>
                  <a:pt x="44192" y="115920"/>
                  <a:pt x="43852" y="116600"/>
                  <a:pt x="43852" y="117280"/>
                </a:cubicBezTo>
                <a:cubicBezTo>
                  <a:pt x="43852" y="118980"/>
                  <a:pt x="44872" y="120000"/>
                  <a:pt x="46572" y="120000"/>
                </a:cubicBezTo>
                <a:cubicBezTo>
                  <a:pt x="47252" y="120000"/>
                  <a:pt x="47932" y="120000"/>
                  <a:pt x="48271" y="119320"/>
                </a:cubicBezTo>
                <a:cubicBezTo>
                  <a:pt x="64929" y="103002"/>
                  <a:pt x="64929" y="103002"/>
                  <a:pt x="64929" y="103002"/>
                </a:cubicBezTo>
                <a:cubicBezTo>
                  <a:pt x="65269" y="102662"/>
                  <a:pt x="65609" y="101983"/>
                  <a:pt x="65609" y="100963"/>
                </a:cubicBezTo>
                <a:cubicBezTo>
                  <a:pt x="65609" y="99603"/>
                  <a:pt x="64249" y="98243"/>
                  <a:pt x="62889" y="98243"/>
                </a:cubicBezTo>
                <a:cubicBezTo>
                  <a:pt x="62889" y="98243"/>
                  <a:pt x="62889" y="98243"/>
                  <a:pt x="62889" y="98243"/>
                </a:cubicBezTo>
                <a:cubicBezTo>
                  <a:pt x="53031" y="98243"/>
                  <a:pt x="53031" y="98243"/>
                  <a:pt x="53031" y="98243"/>
                </a:cubicBezTo>
                <a:cubicBezTo>
                  <a:pt x="64929" y="86685"/>
                  <a:pt x="64929" y="86685"/>
                  <a:pt x="64929" y="86685"/>
                </a:cubicBezTo>
                <a:cubicBezTo>
                  <a:pt x="65269" y="86005"/>
                  <a:pt x="65609" y="85325"/>
                  <a:pt x="65609" y="84645"/>
                </a:cubicBezTo>
                <a:moveTo>
                  <a:pt x="103682" y="28215"/>
                </a:moveTo>
                <a:cubicBezTo>
                  <a:pt x="103682" y="27875"/>
                  <a:pt x="103682" y="27535"/>
                  <a:pt x="103682" y="27535"/>
                </a:cubicBezTo>
                <a:cubicBezTo>
                  <a:pt x="103682" y="18356"/>
                  <a:pt x="96543" y="10878"/>
                  <a:pt x="87365" y="10878"/>
                </a:cubicBezTo>
                <a:cubicBezTo>
                  <a:pt x="83286" y="10878"/>
                  <a:pt x="79546" y="12577"/>
                  <a:pt x="76487" y="14957"/>
                </a:cubicBezTo>
                <a:cubicBezTo>
                  <a:pt x="70708" y="6118"/>
                  <a:pt x="60849" y="0"/>
                  <a:pt x="49291" y="0"/>
                </a:cubicBezTo>
                <a:cubicBezTo>
                  <a:pt x="32634" y="0"/>
                  <a:pt x="19036" y="12237"/>
                  <a:pt x="16997" y="27875"/>
                </a:cubicBezTo>
                <a:cubicBezTo>
                  <a:pt x="7138" y="30254"/>
                  <a:pt x="0" y="38753"/>
                  <a:pt x="0" y="49291"/>
                </a:cubicBezTo>
                <a:cubicBezTo>
                  <a:pt x="0" y="61189"/>
                  <a:pt x="9858" y="71048"/>
                  <a:pt x="21756" y="71048"/>
                </a:cubicBezTo>
                <a:cubicBezTo>
                  <a:pt x="98243" y="71048"/>
                  <a:pt x="98243" y="71048"/>
                  <a:pt x="98243" y="71048"/>
                </a:cubicBezTo>
                <a:cubicBezTo>
                  <a:pt x="110481" y="71048"/>
                  <a:pt x="120000" y="61189"/>
                  <a:pt x="120000" y="49291"/>
                </a:cubicBezTo>
                <a:cubicBezTo>
                  <a:pt x="120000" y="39093"/>
                  <a:pt x="113201" y="30594"/>
                  <a:pt x="103682" y="28215"/>
                </a:cubicBezTo>
                <a:moveTo>
                  <a:pt x="98243" y="65609"/>
                </a:moveTo>
                <a:cubicBezTo>
                  <a:pt x="21756" y="65609"/>
                  <a:pt x="21756" y="65609"/>
                  <a:pt x="21756" y="65609"/>
                </a:cubicBezTo>
                <a:cubicBezTo>
                  <a:pt x="12917" y="65609"/>
                  <a:pt x="5439" y="58130"/>
                  <a:pt x="5439" y="49291"/>
                </a:cubicBezTo>
                <a:cubicBezTo>
                  <a:pt x="5439" y="41473"/>
                  <a:pt x="10538" y="35014"/>
                  <a:pt x="18016" y="33314"/>
                </a:cubicBezTo>
                <a:cubicBezTo>
                  <a:pt x="20396" y="32634"/>
                  <a:pt x="21756" y="30934"/>
                  <a:pt x="22096" y="28895"/>
                </a:cubicBezTo>
                <a:cubicBezTo>
                  <a:pt x="24135" y="15637"/>
                  <a:pt x="35694" y="5439"/>
                  <a:pt x="49291" y="5439"/>
                </a:cubicBezTo>
                <a:cubicBezTo>
                  <a:pt x="58470" y="5439"/>
                  <a:pt x="64249" y="7478"/>
                  <a:pt x="69348" y="15297"/>
                </a:cubicBezTo>
                <a:cubicBezTo>
                  <a:pt x="70028" y="16657"/>
                  <a:pt x="74447" y="20396"/>
                  <a:pt x="75807" y="20396"/>
                </a:cubicBezTo>
                <a:cubicBezTo>
                  <a:pt x="76147" y="20396"/>
                  <a:pt x="76487" y="20396"/>
                  <a:pt x="76487" y="20396"/>
                </a:cubicBezTo>
                <a:cubicBezTo>
                  <a:pt x="77847" y="20396"/>
                  <a:pt x="79206" y="20056"/>
                  <a:pt x="80226" y="19036"/>
                </a:cubicBezTo>
                <a:cubicBezTo>
                  <a:pt x="82266" y="17337"/>
                  <a:pt x="84645" y="16317"/>
                  <a:pt x="87365" y="16317"/>
                </a:cubicBezTo>
                <a:cubicBezTo>
                  <a:pt x="93484" y="16317"/>
                  <a:pt x="98243" y="21416"/>
                  <a:pt x="98243" y="27535"/>
                </a:cubicBezTo>
                <a:cubicBezTo>
                  <a:pt x="98243" y="27875"/>
                  <a:pt x="98243" y="27875"/>
                  <a:pt x="98243" y="27875"/>
                </a:cubicBezTo>
                <a:cubicBezTo>
                  <a:pt x="98243" y="30254"/>
                  <a:pt x="99943" y="32634"/>
                  <a:pt x="102322" y="33314"/>
                </a:cubicBezTo>
                <a:cubicBezTo>
                  <a:pt x="109801" y="35354"/>
                  <a:pt x="114560" y="41813"/>
                  <a:pt x="114560" y="49291"/>
                </a:cubicBezTo>
                <a:cubicBezTo>
                  <a:pt x="114560" y="58130"/>
                  <a:pt x="107422" y="65609"/>
                  <a:pt x="98243" y="65609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7242175" y="714375"/>
            <a:ext cx="431799" cy="373062"/>
          </a:xfrm>
          <a:custGeom>
            <a:pathLst>
              <a:path extrusionOk="0" h="120000" w="120000">
                <a:moveTo>
                  <a:pt x="13597" y="38163"/>
                </a:moveTo>
                <a:cubicBezTo>
                  <a:pt x="54390" y="38163"/>
                  <a:pt x="54390" y="38163"/>
                  <a:pt x="54390" y="38163"/>
                </a:cubicBezTo>
                <a:cubicBezTo>
                  <a:pt x="63569" y="38163"/>
                  <a:pt x="70708" y="29508"/>
                  <a:pt x="70708" y="19278"/>
                </a:cubicBezTo>
                <a:cubicBezTo>
                  <a:pt x="70708" y="8655"/>
                  <a:pt x="63569" y="0"/>
                  <a:pt x="54390" y="0"/>
                </a:cubicBezTo>
                <a:cubicBezTo>
                  <a:pt x="51671" y="0"/>
                  <a:pt x="51671" y="0"/>
                  <a:pt x="51671" y="0"/>
                </a:cubicBezTo>
                <a:cubicBezTo>
                  <a:pt x="50311" y="0"/>
                  <a:pt x="48951" y="1573"/>
                  <a:pt x="48951" y="3147"/>
                </a:cubicBezTo>
                <a:cubicBezTo>
                  <a:pt x="48951" y="5114"/>
                  <a:pt x="50311" y="6295"/>
                  <a:pt x="51671" y="6295"/>
                </a:cubicBezTo>
                <a:cubicBezTo>
                  <a:pt x="54390" y="6295"/>
                  <a:pt x="54390" y="6295"/>
                  <a:pt x="54390" y="6295"/>
                </a:cubicBezTo>
                <a:cubicBezTo>
                  <a:pt x="60509" y="6295"/>
                  <a:pt x="65269" y="12196"/>
                  <a:pt x="65269" y="19278"/>
                </a:cubicBezTo>
                <a:cubicBezTo>
                  <a:pt x="65269" y="25967"/>
                  <a:pt x="60509" y="31868"/>
                  <a:pt x="54390" y="31868"/>
                </a:cubicBezTo>
                <a:cubicBezTo>
                  <a:pt x="13597" y="31868"/>
                  <a:pt x="13597" y="31868"/>
                  <a:pt x="13597" y="31868"/>
                </a:cubicBezTo>
                <a:cubicBezTo>
                  <a:pt x="11898" y="31868"/>
                  <a:pt x="10878" y="33049"/>
                  <a:pt x="10878" y="35016"/>
                </a:cubicBezTo>
                <a:cubicBezTo>
                  <a:pt x="10878" y="36590"/>
                  <a:pt x="11898" y="38163"/>
                  <a:pt x="13597" y="38163"/>
                </a:cubicBezTo>
                <a:moveTo>
                  <a:pt x="98243" y="38163"/>
                </a:moveTo>
                <a:cubicBezTo>
                  <a:pt x="98243" y="31081"/>
                  <a:pt x="93144" y="25573"/>
                  <a:pt x="87025" y="25573"/>
                </a:cubicBezTo>
                <a:cubicBezTo>
                  <a:pt x="84305" y="25573"/>
                  <a:pt x="84305" y="25573"/>
                  <a:pt x="84305" y="25573"/>
                </a:cubicBezTo>
                <a:cubicBezTo>
                  <a:pt x="82946" y="25573"/>
                  <a:pt x="81586" y="26754"/>
                  <a:pt x="81586" y="28721"/>
                </a:cubicBezTo>
                <a:cubicBezTo>
                  <a:pt x="81586" y="30295"/>
                  <a:pt x="82946" y="31868"/>
                  <a:pt x="84305" y="31868"/>
                </a:cubicBezTo>
                <a:cubicBezTo>
                  <a:pt x="87025" y="31868"/>
                  <a:pt x="87025" y="31868"/>
                  <a:pt x="87025" y="31868"/>
                </a:cubicBezTo>
                <a:cubicBezTo>
                  <a:pt x="90084" y="31868"/>
                  <a:pt x="92464" y="34622"/>
                  <a:pt x="92464" y="38163"/>
                </a:cubicBezTo>
                <a:cubicBezTo>
                  <a:pt x="92464" y="41704"/>
                  <a:pt x="90084" y="44459"/>
                  <a:pt x="87025" y="44459"/>
                </a:cubicBezTo>
                <a:cubicBezTo>
                  <a:pt x="2719" y="44459"/>
                  <a:pt x="2719" y="44459"/>
                  <a:pt x="2719" y="44459"/>
                </a:cubicBezTo>
                <a:cubicBezTo>
                  <a:pt x="1019" y="44459"/>
                  <a:pt x="0" y="45639"/>
                  <a:pt x="0" y="47606"/>
                </a:cubicBezTo>
                <a:cubicBezTo>
                  <a:pt x="0" y="49180"/>
                  <a:pt x="1019" y="50754"/>
                  <a:pt x="2719" y="50754"/>
                </a:cubicBezTo>
                <a:cubicBezTo>
                  <a:pt x="87025" y="50754"/>
                  <a:pt x="87025" y="50754"/>
                  <a:pt x="87025" y="50754"/>
                </a:cubicBezTo>
                <a:cubicBezTo>
                  <a:pt x="93144" y="50754"/>
                  <a:pt x="98243" y="44852"/>
                  <a:pt x="98243" y="38163"/>
                </a:cubicBezTo>
                <a:moveTo>
                  <a:pt x="103682" y="57049"/>
                </a:moveTo>
                <a:cubicBezTo>
                  <a:pt x="13597" y="57049"/>
                  <a:pt x="13597" y="57049"/>
                  <a:pt x="13597" y="57049"/>
                </a:cubicBezTo>
                <a:cubicBezTo>
                  <a:pt x="11898" y="57049"/>
                  <a:pt x="10878" y="58229"/>
                  <a:pt x="10878" y="60196"/>
                </a:cubicBezTo>
                <a:cubicBezTo>
                  <a:pt x="10878" y="61770"/>
                  <a:pt x="11898" y="63344"/>
                  <a:pt x="13597" y="63344"/>
                </a:cubicBezTo>
                <a:cubicBezTo>
                  <a:pt x="103682" y="63344"/>
                  <a:pt x="103682" y="63344"/>
                  <a:pt x="103682" y="63344"/>
                </a:cubicBezTo>
                <a:cubicBezTo>
                  <a:pt x="109461" y="63344"/>
                  <a:pt x="114560" y="68852"/>
                  <a:pt x="114560" y="75934"/>
                </a:cubicBezTo>
                <a:cubicBezTo>
                  <a:pt x="114560" y="83016"/>
                  <a:pt x="109461" y="88524"/>
                  <a:pt x="103682" y="88524"/>
                </a:cubicBezTo>
                <a:cubicBezTo>
                  <a:pt x="100963" y="88524"/>
                  <a:pt x="100963" y="88524"/>
                  <a:pt x="100963" y="88524"/>
                </a:cubicBezTo>
                <a:cubicBezTo>
                  <a:pt x="99263" y="88524"/>
                  <a:pt x="98243" y="90098"/>
                  <a:pt x="98243" y="91672"/>
                </a:cubicBezTo>
                <a:cubicBezTo>
                  <a:pt x="98243" y="93639"/>
                  <a:pt x="99263" y="94819"/>
                  <a:pt x="100963" y="94819"/>
                </a:cubicBezTo>
                <a:cubicBezTo>
                  <a:pt x="103682" y="94819"/>
                  <a:pt x="103682" y="94819"/>
                  <a:pt x="103682" y="94819"/>
                </a:cubicBezTo>
                <a:cubicBezTo>
                  <a:pt x="112521" y="94819"/>
                  <a:pt x="120000" y="86557"/>
                  <a:pt x="120000" y="75934"/>
                </a:cubicBezTo>
                <a:cubicBezTo>
                  <a:pt x="120000" y="65311"/>
                  <a:pt x="112521" y="57049"/>
                  <a:pt x="103682" y="57049"/>
                </a:cubicBezTo>
                <a:moveTo>
                  <a:pt x="65269" y="69639"/>
                </a:moveTo>
                <a:cubicBezTo>
                  <a:pt x="24475" y="69639"/>
                  <a:pt x="24475" y="69639"/>
                  <a:pt x="24475" y="69639"/>
                </a:cubicBezTo>
                <a:cubicBezTo>
                  <a:pt x="22776" y="69639"/>
                  <a:pt x="21756" y="71213"/>
                  <a:pt x="21756" y="72786"/>
                </a:cubicBezTo>
                <a:cubicBezTo>
                  <a:pt x="21756" y="74360"/>
                  <a:pt x="22776" y="75934"/>
                  <a:pt x="24475" y="75934"/>
                </a:cubicBezTo>
                <a:cubicBezTo>
                  <a:pt x="65269" y="75934"/>
                  <a:pt x="65269" y="75934"/>
                  <a:pt x="65269" y="75934"/>
                </a:cubicBezTo>
                <a:cubicBezTo>
                  <a:pt x="74447" y="75934"/>
                  <a:pt x="81586" y="84590"/>
                  <a:pt x="81586" y="94819"/>
                </a:cubicBezTo>
                <a:cubicBezTo>
                  <a:pt x="81586" y="105442"/>
                  <a:pt x="74447" y="113704"/>
                  <a:pt x="65269" y="113704"/>
                </a:cubicBezTo>
                <a:cubicBezTo>
                  <a:pt x="62549" y="113704"/>
                  <a:pt x="62549" y="113704"/>
                  <a:pt x="62549" y="113704"/>
                </a:cubicBezTo>
                <a:cubicBezTo>
                  <a:pt x="61189" y="113704"/>
                  <a:pt x="59830" y="115278"/>
                  <a:pt x="59830" y="116852"/>
                </a:cubicBezTo>
                <a:cubicBezTo>
                  <a:pt x="59830" y="118819"/>
                  <a:pt x="61189" y="120000"/>
                  <a:pt x="62549" y="120000"/>
                </a:cubicBezTo>
                <a:cubicBezTo>
                  <a:pt x="65269" y="120000"/>
                  <a:pt x="65269" y="120000"/>
                  <a:pt x="65269" y="120000"/>
                </a:cubicBezTo>
                <a:cubicBezTo>
                  <a:pt x="77507" y="120000"/>
                  <a:pt x="87025" y="108983"/>
                  <a:pt x="87025" y="94819"/>
                </a:cubicBezTo>
                <a:cubicBezTo>
                  <a:pt x="87025" y="81049"/>
                  <a:pt x="77507" y="69639"/>
                  <a:pt x="65269" y="69639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8066088" y="684212"/>
            <a:ext cx="431799" cy="431799"/>
          </a:xfrm>
          <a:custGeom>
            <a:pathLst>
              <a:path extrusionOk="0" h="120000" w="120000">
                <a:moveTo>
                  <a:pt x="32634" y="21756"/>
                </a:moveTo>
                <a:cubicBezTo>
                  <a:pt x="26515" y="21756"/>
                  <a:pt x="21756" y="26855"/>
                  <a:pt x="21756" y="32974"/>
                </a:cubicBezTo>
                <a:cubicBezTo>
                  <a:pt x="21756" y="38753"/>
                  <a:pt x="26515" y="43852"/>
                  <a:pt x="32634" y="43852"/>
                </a:cubicBezTo>
                <a:cubicBezTo>
                  <a:pt x="38753" y="43852"/>
                  <a:pt x="43512" y="38753"/>
                  <a:pt x="43512" y="32974"/>
                </a:cubicBezTo>
                <a:cubicBezTo>
                  <a:pt x="43512" y="26855"/>
                  <a:pt x="38753" y="21756"/>
                  <a:pt x="32634" y="21756"/>
                </a:cubicBezTo>
                <a:moveTo>
                  <a:pt x="32634" y="38413"/>
                </a:moveTo>
                <a:cubicBezTo>
                  <a:pt x="29575" y="38413"/>
                  <a:pt x="27195" y="35694"/>
                  <a:pt x="27195" y="32974"/>
                </a:cubicBezTo>
                <a:cubicBezTo>
                  <a:pt x="27195" y="29915"/>
                  <a:pt x="29575" y="27535"/>
                  <a:pt x="32634" y="27535"/>
                </a:cubicBezTo>
                <a:cubicBezTo>
                  <a:pt x="35694" y="27535"/>
                  <a:pt x="38073" y="29915"/>
                  <a:pt x="38073" y="32974"/>
                </a:cubicBezTo>
                <a:cubicBezTo>
                  <a:pt x="38073" y="35694"/>
                  <a:pt x="35694" y="38413"/>
                  <a:pt x="32634" y="38413"/>
                </a:cubicBezTo>
                <a:moveTo>
                  <a:pt x="80566" y="77507"/>
                </a:moveTo>
                <a:cubicBezTo>
                  <a:pt x="78526" y="78526"/>
                  <a:pt x="76827" y="79206"/>
                  <a:pt x="74787" y="79206"/>
                </a:cubicBezTo>
                <a:cubicBezTo>
                  <a:pt x="72067" y="79206"/>
                  <a:pt x="70028" y="78526"/>
                  <a:pt x="67988" y="77507"/>
                </a:cubicBezTo>
                <a:cubicBezTo>
                  <a:pt x="65949" y="76487"/>
                  <a:pt x="64249" y="75127"/>
                  <a:pt x="62549" y="73427"/>
                </a:cubicBezTo>
                <a:cubicBezTo>
                  <a:pt x="61189" y="71728"/>
                  <a:pt x="60169" y="69688"/>
                  <a:pt x="59150" y="67308"/>
                </a:cubicBezTo>
                <a:cubicBezTo>
                  <a:pt x="58470" y="65269"/>
                  <a:pt x="58130" y="62549"/>
                  <a:pt x="58130" y="59830"/>
                </a:cubicBezTo>
                <a:cubicBezTo>
                  <a:pt x="58130" y="57110"/>
                  <a:pt x="58470" y="54730"/>
                  <a:pt x="59150" y="52351"/>
                </a:cubicBezTo>
                <a:cubicBezTo>
                  <a:pt x="60169" y="50311"/>
                  <a:pt x="61189" y="48271"/>
                  <a:pt x="62549" y="46572"/>
                </a:cubicBezTo>
                <a:cubicBezTo>
                  <a:pt x="64249" y="44872"/>
                  <a:pt x="65949" y="43512"/>
                  <a:pt x="67988" y="42492"/>
                </a:cubicBezTo>
                <a:cubicBezTo>
                  <a:pt x="70028" y="41813"/>
                  <a:pt x="72067" y="41133"/>
                  <a:pt x="74787" y="41133"/>
                </a:cubicBezTo>
                <a:cubicBezTo>
                  <a:pt x="76487" y="41133"/>
                  <a:pt x="78186" y="41473"/>
                  <a:pt x="79886" y="42152"/>
                </a:cubicBezTo>
                <a:cubicBezTo>
                  <a:pt x="81586" y="42832"/>
                  <a:pt x="83286" y="44192"/>
                  <a:pt x="84985" y="46232"/>
                </a:cubicBezTo>
                <a:cubicBezTo>
                  <a:pt x="91784" y="41133"/>
                  <a:pt x="91784" y="41133"/>
                  <a:pt x="91784" y="41133"/>
                </a:cubicBezTo>
                <a:cubicBezTo>
                  <a:pt x="89065" y="38073"/>
                  <a:pt x="86685" y="36033"/>
                  <a:pt x="83966" y="34674"/>
                </a:cubicBezTo>
                <a:cubicBezTo>
                  <a:pt x="80906" y="33314"/>
                  <a:pt x="77847" y="32974"/>
                  <a:pt x="74787" y="32974"/>
                </a:cubicBezTo>
                <a:cubicBezTo>
                  <a:pt x="71048" y="32974"/>
                  <a:pt x="67648" y="33314"/>
                  <a:pt x="64249" y="34674"/>
                </a:cubicBezTo>
                <a:cubicBezTo>
                  <a:pt x="61189" y="36033"/>
                  <a:pt x="58470" y="38073"/>
                  <a:pt x="56430" y="40453"/>
                </a:cubicBezTo>
                <a:cubicBezTo>
                  <a:pt x="54050" y="42832"/>
                  <a:pt x="52351" y="45552"/>
                  <a:pt x="50991" y="48951"/>
                </a:cubicBezTo>
                <a:cubicBezTo>
                  <a:pt x="49631" y="52351"/>
                  <a:pt x="48951" y="56090"/>
                  <a:pt x="48951" y="60509"/>
                </a:cubicBezTo>
                <a:cubicBezTo>
                  <a:pt x="48951" y="64249"/>
                  <a:pt x="49631" y="67988"/>
                  <a:pt x="50991" y="71388"/>
                </a:cubicBezTo>
                <a:cubicBezTo>
                  <a:pt x="52351" y="74787"/>
                  <a:pt x="54050" y="77507"/>
                  <a:pt x="56430" y="79886"/>
                </a:cubicBezTo>
                <a:cubicBezTo>
                  <a:pt x="58470" y="82266"/>
                  <a:pt x="61189" y="84305"/>
                  <a:pt x="64249" y="85325"/>
                </a:cubicBezTo>
                <a:cubicBezTo>
                  <a:pt x="67648" y="86685"/>
                  <a:pt x="71048" y="87365"/>
                  <a:pt x="74787" y="87365"/>
                </a:cubicBezTo>
                <a:cubicBezTo>
                  <a:pt x="78186" y="87365"/>
                  <a:pt x="81586" y="86685"/>
                  <a:pt x="84645" y="85325"/>
                </a:cubicBezTo>
                <a:cubicBezTo>
                  <a:pt x="88045" y="83626"/>
                  <a:pt x="90424" y="81586"/>
                  <a:pt x="92804" y="78186"/>
                </a:cubicBezTo>
                <a:cubicBezTo>
                  <a:pt x="85665" y="72747"/>
                  <a:pt x="85665" y="72747"/>
                  <a:pt x="85665" y="72747"/>
                </a:cubicBezTo>
                <a:cubicBezTo>
                  <a:pt x="83966" y="75127"/>
                  <a:pt x="82266" y="76487"/>
                  <a:pt x="80566" y="77507"/>
                </a:cubicBezTo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09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5099"/>
                  <a:pt x="115240" y="0"/>
                  <a:pt x="109121" y="0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815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8158"/>
                  <a:pt x="114560" y="10878"/>
                </a:cubicBezTo>
                <a:lnTo>
                  <a:pt x="114560" y="1091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647700" y="1509712"/>
            <a:ext cx="431799" cy="431799"/>
          </a:xfrm>
          <a:custGeom>
            <a:pathLst>
              <a:path extrusionOk="0" h="120000" w="120000">
                <a:moveTo>
                  <a:pt x="32634" y="21756"/>
                </a:moveTo>
                <a:cubicBezTo>
                  <a:pt x="26515" y="21756"/>
                  <a:pt x="21756" y="26515"/>
                  <a:pt x="21756" y="32634"/>
                </a:cubicBezTo>
                <a:cubicBezTo>
                  <a:pt x="21756" y="38753"/>
                  <a:pt x="26515" y="43512"/>
                  <a:pt x="32634" y="43512"/>
                </a:cubicBezTo>
                <a:cubicBezTo>
                  <a:pt x="38753" y="43512"/>
                  <a:pt x="43512" y="38753"/>
                  <a:pt x="43512" y="32634"/>
                </a:cubicBezTo>
                <a:cubicBezTo>
                  <a:pt x="43512" y="26515"/>
                  <a:pt x="38753" y="21756"/>
                  <a:pt x="32634" y="21756"/>
                </a:cubicBezTo>
                <a:moveTo>
                  <a:pt x="32634" y="38073"/>
                </a:moveTo>
                <a:cubicBezTo>
                  <a:pt x="29575" y="38073"/>
                  <a:pt x="27195" y="35694"/>
                  <a:pt x="27195" y="32634"/>
                </a:cubicBezTo>
                <a:cubicBezTo>
                  <a:pt x="27195" y="29575"/>
                  <a:pt x="29575" y="27195"/>
                  <a:pt x="32634" y="27195"/>
                </a:cubicBezTo>
                <a:cubicBezTo>
                  <a:pt x="35694" y="27195"/>
                  <a:pt x="38073" y="29575"/>
                  <a:pt x="38073" y="32634"/>
                </a:cubicBezTo>
                <a:cubicBezTo>
                  <a:pt x="38073" y="35694"/>
                  <a:pt x="35694" y="38073"/>
                  <a:pt x="32634" y="38073"/>
                </a:cubicBezTo>
                <a:moveTo>
                  <a:pt x="54730" y="87025"/>
                </a:moveTo>
                <a:cubicBezTo>
                  <a:pt x="62889" y="87025"/>
                  <a:pt x="62889" y="87025"/>
                  <a:pt x="62889" y="87025"/>
                </a:cubicBezTo>
                <a:cubicBezTo>
                  <a:pt x="62889" y="65269"/>
                  <a:pt x="62889" y="65269"/>
                  <a:pt x="62889" y="65269"/>
                </a:cubicBezTo>
                <a:cubicBezTo>
                  <a:pt x="84645" y="65269"/>
                  <a:pt x="84645" y="65269"/>
                  <a:pt x="84645" y="65269"/>
                </a:cubicBezTo>
                <a:cubicBezTo>
                  <a:pt x="84645" y="57110"/>
                  <a:pt x="84645" y="57110"/>
                  <a:pt x="84645" y="57110"/>
                </a:cubicBezTo>
                <a:cubicBezTo>
                  <a:pt x="62889" y="57110"/>
                  <a:pt x="62889" y="57110"/>
                  <a:pt x="62889" y="57110"/>
                </a:cubicBezTo>
                <a:cubicBezTo>
                  <a:pt x="62889" y="40793"/>
                  <a:pt x="62889" y="40793"/>
                  <a:pt x="62889" y="40793"/>
                </a:cubicBezTo>
                <a:cubicBezTo>
                  <a:pt x="87365" y="40793"/>
                  <a:pt x="87365" y="40793"/>
                  <a:pt x="87365" y="40793"/>
                </a:cubicBezTo>
                <a:cubicBezTo>
                  <a:pt x="87365" y="32634"/>
                  <a:pt x="87365" y="32634"/>
                  <a:pt x="87365" y="32634"/>
                </a:cubicBezTo>
                <a:cubicBezTo>
                  <a:pt x="54730" y="32634"/>
                  <a:pt x="54730" y="32634"/>
                  <a:pt x="54730" y="32634"/>
                </a:cubicBezTo>
                <a:lnTo>
                  <a:pt x="54730" y="87025"/>
                </a:lnTo>
                <a:close/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4900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490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5240" y="0"/>
                  <a:pt x="109121" y="0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1091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1471612" y="1509712"/>
            <a:ext cx="431799" cy="431799"/>
          </a:xfrm>
          <a:custGeom>
            <a:pathLst>
              <a:path extrusionOk="0" h="120000" w="120000">
                <a:moveTo>
                  <a:pt x="60169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60169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60169" y="114560"/>
                </a:moveTo>
                <a:cubicBezTo>
                  <a:pt x="29915" y="114560"/>
                  <a:pt x="5439" y="90084"/>
                  <a:pt x="5439" y="59830"/>
                </a:cubicBezTo>
                <a:cubicBezTo>
                  <a:pt x="5439" y="29915"/>
                  <a:pt x="29915" y="5439"/>
                  <a:pt x="60169" y="5439"/>
                </a:cubicBezTo>
                <a:cubicBezTo>
                  <a:pt x="90424" y="5439"/>
                  <a:pt x="114560" y="29915"/>
                  <a:pt x="114560" y="59830"/>
                </a:cubicBezTo>
                <a:cubicBezTo>
                  <a:pt x="114560" y="90084"/>
                  <a:pt x="90424" y="114560"/>
                  <a:pt x="60169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2297113" y="1509712"/>
            <a:ext cx="430213" cy="431799"/>
          </a:xfrm>
          <a:custGeom>
            <a:pathLst>
              <a:path extrusionOk="0" h="120000" w="120000">
                <a:moveTo>
                  <a:pt x="59830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59830" y="0"/>
                </a:cubicBezTo>
                <a:moveTo>
                  <a:pt x="66968" y="113881"/>
                </a:moveTo>
                <a:cubicBezTo>
                  <a:pt x="64589" y="114220"/>
                  <a:pt x="62209" y="114560"/>
                  <a:pt x="59830" y="114560"/>
                </a:cubicBezTo>
                <a:cubicBezTo>
                  <a:pt x="29575" y="114560"/>
                  <a:pt x="5439" y="90084"/>
                  <a:pt x="5439" y="59830"/>
                </a:cubicBezTo>
                <a:cubicBezTo>
                  <a:pt x="5439" y="29915"/>
                  <a:pt x="29575" y="5439"/>
                  <a:pt x="59830" y="5439"/>
                </a:cubicBezTo>
                <a:cubicBezTo>
                  <a:pt x="62209" y="5439"/>
                  <a:pt x="64589" y="5439"/>
                  <a:pt x="66968" y="5779"/>
                </a:cubicBezTo>
                <a:cubicBezTo>
                  <a:pt x="79546" y="20396"/>
                  <a:pt x="87025" y="39433"/>
                  <a:pt x="87025" y="59830"/>
                </a:cubicBezTo>
                <a:cubicBezTo>
                  <a:pt x="87025" y="80566"/>
                  <a:pt x="79546" y="99603"/>
                  <a:pt x="66968" y="113881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3121025" y="1509712"/>
            <a:ext cx="430213" cy="431799"/>
          </a:xfrm>
          <a:custGeom>
            <a:pathLst>
              <a:path extrusionOk="0" h="120000" w="120000">
                <a:moveTo>
                  <a:pt x="60169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60169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60169" y="114560"/>
                </a:moveTo>
                <a:cubicBezTo>
                  <a:pt x="29915" y="114560"/>
                  <a:pt x="5439" y="90084"/>
                  <a:pt x="5439" y="59830"/>
                </a:cubicBezTo>
                <a:cubicBezTo>
                  <a:pt x="5439" y="29915"/>
                  <a:pt x="29915" y="5439"/>
                  <a:pt x="60169" y="5439"/>
                </a:cubicBezTo>
                <a:lnTo>
                  <a:pt x="60169" y="11456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Shape 864"/>
          <p:cNvSpPr/>
          <p:nvPr/>
        </p:nvSpPr>
        <p:spPr>
          <a:xfrm>
            <a:off x="3944937" y="1509712"/>
            <a:ext cx="430213" cy="431799"/>
          </a:xfrm>
          <a:custGeom>
            <a:pathLst>
              <a:path extrusionOk="0" h="120000" w="120000">
                <a:moveTo>
                  <a:pt x="60169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60169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53371" y="113881"/>
                </a:moveTo>
                <a:cubicBezTo>
                  <a:pt x="26515" y="110481"/>
                  <a:pt x="5439" y="87705"/>
                  <a:pt x="5439" y="59830"/>
                </a:cubicBezTo>
                <a:cubicBezTo>
                  <a:pt x="5439" y="31954"/>
                  <a:pt x="26515" y="9178"/>
                  <a:pt x="53371" y="5779"/>
                </a:cubicBezTo>
                <a:cubicBezTo>
                  <a:pt x="40453" y="20056"/>
                  <a:pt x="32974" y="39093"/>
                  <a:pt x="32974" y="59830"/>
                </a:cubicBezTo>
                <a:cubicBezTo>
                  <a:pt x="32974" y="80566"/>
                  <a:pt x="40453" y="99603"/>
                  <a:pt x="53371" y="113881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4768851" y="1509712"/>
            <a:ext cx="431799" cy="43179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Shape 866"/>
          <p:cNvSpPr/>
          <p:nvPr/>
        </p:nvSpPr>
        <p:spPr>
          <a:xfrm>
            <a:off x="5592762" y="1509712"/>
            <a:ext cx="431799" cy="431799"/>
          </a:xfrm>
          <a:custGeom>
            <a:pathLst>
              <a:path extrusionOk="0" h="120000" w="120000">
                <a:moveTo>
                  <a:pt x="59830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59830" y="0"/>
                </a:cubicBezTo>
                <a:moveTo>
                  <a:pt x="66968" y="113881"/>
                </a:moveTo>
                <a:cubicBezTo>
                  <a:pt x="79546" y="99603"/>
                  <a:pt x="87365" y="80566"/>
                  <a:pt x="87365" y="59830"/>
                </a:cubicBezTo>
                <a:cubicBezTo>
                  <a:pt x="87365" y="39093"/>
                  <a:pt x="79546" y="20056"/>
                  <a:pt x="66968" y="5779"/>
                </a:cubicBezTo>
                <a:cubicBezTo>
                  <a:pt x="93824" y="9178"/>
                  <a:pt x="114560" y="31954"/>
                  <a:pt x="114560" y="59830"/>
                </a:cubicBezTo>
                <a:cubicBezTo>
                  <a:pt x="114560" y="87705"/>
                  <a:pt x="93824" y="110481"/>
                  <a:pt x="66968" y="113881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6416676" y="1509712"/>
            <a:ext cx="431799" cy="431799"/>
          </a:xfrm>
          <a:custGeom>
            <a:pathLst>
              <a:path extrusionOk="0" h="120000" w="120000">
                <a:moveTo>
                  <a:pt x="60169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60169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60169" y="114560"/>
                </a:moveTo>
                <a:cubicBezTo>
                  <a:pt x="60169" y="5439"/>
                  <a:pt x="60169" y="5439"/>
                  <a:pt x="60169" y="5439"/>
                </a:cubicBezTo>
                <a:cubicBezTo>
                  <a:pt x="90424" y="5439"/>
                  <a:pt x="114560" y="29915"/>
                  <a:pt x="114560" y="59830"/>
                </a:cubicBezTo>
                <a:cubicBezTo>
                  <a:pt x="114560" y="90084"/>
                  <a:pt x="90424" y="114560"/>
                  <a:pt x="60169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7242175" y="1509712"/>
            <a:ext cx="431799" cy="431799"/>
          </a:xfrm>
          <a:custGeom>
            <a:pathLst>
              <a:path extrusionOk="0" h="120000" w="120000">
                <a:moveTo>
                  <a:pt x="59830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59830" y="0"/>
                </a:cubicBezTo>
                <a:moveTo>
                  <a:pt x="59830" y="114560"/>
                </a:moveTo>
                <a:cubicBezTo>
                  <a:pt x="57450" y="114560"/>
                  <a:pt x="55070" y="114220"/>
                  <a:pt x="53031" y="113881"/>
                </a:cubicBezTo>
                <a:cubicBezTo>
                  <a:pt x="40453" y="99603"/>
                  <a:pt x="32634" y="80566"/>
                  <a:pt x="32634" y="59830"/>
                </a:cubicBezTo>
                <a:cubicBezTo>
                  <a:pt x="32634" y="39093"/>
                  <a:pt x="40453" y="20056"/>
                  <a:pt x="53031" y="5779"/>
                </a:cubicBezTo>
                <a:cubicBezTo>
                  <a:pt x="55070" y="5439"/>
                  <a:pt x="57450" y="5439"/>
                  <a:pt x="59830" y="5439"/>
                </a:cubicBezTo>
                <a:cubicBezTo>
                  <a:pt x="90084" y="5439"/>
                  <a:pt x="114560" y="29915"/>
                  <a:pt x="114560" y="59830"/>
                </a:cubicBezTo>
                <a:cubicBezTo>
                  <a:pt x="114560" y="90084"/>
                  <a:pt x="90084" y="114560"/>
                  <a:pt x="59830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8183563" y="1509712"/>
            <a:ext cx="196850" cy="431799"/>
          </a:xfrm>
          <a:custGeom>
            <a:pathLst>
              <a:path extrusionOk="0" h="120000" w="120000">
                <a:moveTo>
                  <a:pt x="72298" y="77167"/>
                </a:moveTo>
                <a:cubicBezTo>
                  <a:pt x="72298" y="43512"/>
                  <a:pt x="72298" y="43512"/>
                  <a:pt x="72298" y="43512"/>
                </a:cubicBezTo>
                <a:cubicBezTo>
                  <a:pt x="72298" y="40453"/>
                  <a:pt x="66335" y="38073"/>
                  <a:pt x="59627" y="38073"/>
                </a:cubicBezTo>
                <a:cubicBezTo>
                  <a:pt x="53664" y="38073"/>
                  <a:pt x="47701" y="40453"/>
                  <a:pt x="47701" y="43512"/>
                </a:cubicBezTo>
                <a:cubicBezTo>
                  <a:pt x="47701" y="77167"/>
                  <a:pt x="47701" y="77167"/>
                  <a:pt x="47701" y="77167"/>
                </a:cubicBezTo>
                <a:cubicBezTo>
                  <a:pt x="34285" y="79546"/>
                  <a:pt x="23850" y="85665"/>
                  <a:pt x="23850" y="92804"/>
                </a:cubicBezTo>
                <a:cubicBezTo>
                  <a:pt x="23850" y="101643"/>
                  <a:pt x="40248" y="109121"/>
                  <a:pt x="59627" y="109121"/>
                </a:cubicBezTo>
                <a:cubicBezTo>
                  <a:pt x="79751" y="109121"/>
                  <a:pt x="96149" y="101643"/>
                  <a:pt x="96149" y="92804"/>
                </a:cubicBezTo>
                <a:cubicBezTo>
                  <a:pt x="96149" y="85665"/>
                  <a:pt x="85714" y="79546"/>
                  <a:pt x="72298" y="77167"/>
                </a:cubicBezTo>
                <a:moveTo>
                  <a:pt x="96149" y="70708"/>
                </a:moveTo>
                <a:cubicBezTo>
                  <a:pt x="96149" y="16317"/>
                  <a:pt x="96149" y="16317"/>
                  <a:pt x="96149" y="16317"/>
                </a:cubicBezTo>
                <a:cubicBezTo>
                  <a:pt x="96149" y="7138"/>
                  <a:pt x="79751" y="0"/>
                  <a:pt x="59627" y="0"/>
                </a:cubicBezTo>
                <a:cubicBezTo>
                  <a:pt x="40248" y="0"/>
                  <a:pt x="23850" y="7138"/>
                  <a:pt x="23850" y="16317"/>
                </a:cubicBezTo>
                <a:cubicBezTo>
                  <a:pt x="23850" y="70708"/>
                  <a:pt x="23850" y="70708"/>
                  <a:pt x="23850" y="70708"/>
                </a:cubicBezTo>
                <a:cubicBezTo>
                  <a:pt x="9689" y="75807"/>
                  <a:pt x="0" y="83626"/>
                  <a:pt x="0" y="92804"/>
                </a:cubicBezTo>
                <a:cubicBezTo>
                  <a:pt x="0" y="107762"/>
                  <a:pt x="26832" y="120000"/>
                  <a:pt x="59627" y="120000"/>
                </a:cubicBezTo>
                <a:cubicBezTo>
                  <a:pt x="93167" y="120000"/>
                  <a:pt x="120000" y="107762"/>
                  <a:pt x="120000" y="92804"/>
                </a:cubicBezTo>
                <a:cubicBezTo>
                  <a:pt x="120000" y="83626"/>
                  <a:pt x="110310" y="75807"/>
                  <a:pt x="96149" y="70708"/>
                </a:cubicBezTo>
                <a:moveTo>
                  <a:pt x="59627" y="114560"/>
                </a:moveTo>
                <a:cubicBezTo>
                  <a:pt x="33540" y="114560"/>
                  <a:pt x="11925" y="104702"/>
                  <a:pt x="11925" y="92804"/>
                </a:cubicBezTo>
                <a:cubicBezTo>
                  <a:pt x="11925" y="84645"/>
                  <a:pt x="21614" y="77507"/>
                  <a:pt x="35776" y="73767"/>
                </a:cubicBezTo>
                <a:cubicBezTo>
                  <a:pt x="35776" y="16317"/>
                  <a:pt x="35776" y="16317"/>
                  <a:pt x="35776" y="16317"/>
                </a:cubicBezTo>
                <a:cubicBezTo>
                  <a:pt x="35776" y="10198"/>
                  <a:pt x="46956" y="5439"/>
                  <a:pt x="59627" y="5439"/>
                </a:cubicBezTo>
                <a:cubicBezTo>
                  <a:pt x="73043" y="5439"/>
                  <a:pt x="84223" y="10198"/>
                  <a:pt x="84223" y="16317"/>
                </a:cubicBezTo>
                <a:cubicBezTo>
                  <a:pt x="84223" y="73767"/>
                  <a:pt x="84223" y="73767"/>
                  <a:pt x="84223" y="73767"/>
                </a:cubicBezTo>
                <a:cubicBezTo>
                  <a:pt x="98385" y="77507"/>
                  <a:pt x="108074" y="84645"/>
                  <a:pt x="108074" y="92804"/>
                </a:cubicBezTo>
                <a:cubicBezTo>
                  <a:pt x="108074" y="104702"/>
                  <a:pt x="86459" y="114560"/>
                  <a:pt x="59627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647700" y="2374900"/>
            <a:ext cx="431799" cy="431799"/>
          </a:xfrm>
          <a:custGeom>
            <a:pathLst>
              <a:path extrusionOk="0" h="120000" w="120000">
                <a:moveTo>
                  <a:pt x="86345" y="57790"/>
                </a:moveTo>
                <a:cubicBezTo>
                  <a:pt x="86345" y="57790"/>
                  <a:pt x="86345" y="57790"/>
                  <a:pt x="86345" y="57790"/>
                </a:cubicBezTo>
                <a:cubicBezTo>
                  <a:pt x="85665" y="57450"/>
                  <a:pt x="85665" y="57450"/>
                  <a:pt x="85665" y="57450"/>
                </a:cubicBezTo>
                <a:cubicBezTo>
                  <a:pt x="85665" y="57450"/>
                  <a:pt x="85665" y="57450"/>
                  <a:pt x="85665" y="57450"/>
                </a:cubicBezTo>
                <a:cubicBezTo>
                  <a:pt x="47932" y="36033"/>
                  <a:pt x="47932" y="36033"/>
                  <a:pt x="47932" y="36033"/>
                </a:cubicBezTo>
                <a:cubicBezTo>
                  <a:pt x="47932" y="36033"/>
                  <a:pt x="47932" y="36033"/>
                  <a:pt x="47932" y="36033"/>
                </a:cubicBezTo>
                <a:cubicBezTo>
                  <a:pt x="47592" y="35694"/>
                  <a:pt x="46912" y="35354"/>
                  <a:pt x="46232" y="35354"/>
                </a:cubicBezTo>
                <a:cubicBezTo>
                  <a:pt x="44872" y="35354"/>
                  <a:pt x="43512" y="36713"/>
                  <a:pt x="43512" y="38073"/>
                </a:cubicBezTo>
                <a:cubicBezTo>
                  <a:pt x="43512" y="81926"/>
                  <a:pt x="43512" y="81926"/>
                  <a:pt x="43512" y="81926"/>
                </a:cubicBezTo>
                <a:cubicBezTo>
                  <a:pt x="43512" y="83286"/>
                  <a:pt x="44872" y="84645"/>
                  <a:pt x="46232" y="84645"/>
                </a:cubicBezTo>
                <a:cubicBezTo>
                  <a:pt x="46912" y="84645"/>
                  <a:pt x="47592" y="84305"/>
                  <a:pt x="47932" y="83966"/>
                </a:cubicBezTo>
                <a:cubicBezTo>
                  <a:pt x="47932" y="83966"/>
                  <a:pt x="47932" y="83966"/>
                  <a:pt x="47932" y="83966"/>
                </a:cubicBezTo>
                <a:cubicBezTo>
                  <a:pt x="85665" y="62549"/>
                  <a:pt x="85665" y="62549"/>
                  <a:pt x="85665" y="62549"/>
                </a:cubicBezTo>
                <a:cubicBezTo>
                  <a:pt x="85665" y="62549"/>
                  <a:pt x="85665" y="62209"/>
                  <a:pt x="85665" y="62209"/>
                </a:cubicBezTo>
                <a:cubicBezTo>
                  <a:pt x="86345" y="62209"/>
                  <a:pt x="86345" y="62209"/>
                  <a:pt x="86345" y="62209"/>
                </a:cubicBezTo>
                <a:cubicBezTo>
                  <a:pt x="86345" y="61869"/>
                  <a:pt x="86345" y="61869"/>
                  <a:pt x="86345" y="61869"/>
                </a:cubicBezTo>
                <a:cubicBezTo>
                  <a:pt x="87025" y="61529"/>
                  <a:pt x="87365" y="60849"/>
                  <a:pt x="87365" y="59830"/>
                </a:cubicBezTo>
                <a:cubicBezTo>
                  <a:pt x="87365" y="59150"/>
                  <a:pt x="87025" y="58470"/>
                  <a:pt x="86345" y="57790"/>
                </a:cubicBezTo>
                <a:moveTo>
                  <a:pt x="48951" y="77167"/>
                </a:moveTo>
                <a:cubicBezTo>
                  <a:pt x="48951" y="42832"/>
                  <a:pt x="48951" y="42832"/>
                  <a:pt x="48951" y="42832"/>
                </a:cubicBezTo>
                <a:cubicBezTo>
                  <a:pt x="79206" y="59830"/>
                  <a:pt x="79206" y="59830"/>
                  <a:pt x="79206" y="59830"/>
                </a:cubicBezTo>
                <a:lnTo>
                  <a:pt x="48951" y="77167"/>
                </a:lnTo>
                <a:close/>
                <a:moveTo>
                  <a:pt x="60169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60169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60169" y="114560"/>
                </a:moveTo>
                <a:cubicBezTo>
                  <a:pt x="29915" y="114560"/>
                  <a:pt x="5439" y="90084"/>
                  <a:pt x="5439" y="59830"/>
                </a:cubicBezTo>
                <a:cubicBezTo>
                  <a:pt x="5439" y="29915"/>
                  <a:pt x="29915" y="5439"/>
                  <a:pt x="60169" y="5439"/>
                </a:cubicBezTo>
                <a:cubicBezTo>
                  <a:pt x="90084" y="5439"/>
                  <a:pt x="114560" y="29915"/>
                  <a:pt x="114560" y="59830"/>
                </a:cubicBezTo>
                <a:cubicBezTo>
                  <a:pt x="114560" y="90084"/>
                  <a:pt x="90084" y="114560"/>
                  <a:pt x="60169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1471612" y="2374900"/>
            <a:ext cx="431799" cy="431799"/>
          </a:xfrm>
          <a:custGeom>
            <a:pathLst>
              <a:path extrusionOk="0" h="120000" w="120000">
                <a:moveTo>
                  <a:pt x="52011" y="38073"/>
                </a:moveTo>
                <a:cubicBezTo>
                  <a:pt x="41133" y="38073"/>
                  <a:pt x="41133" y="38073"/>
                  <a:pt x="41133" y="38073"/>
                </a:cubicBezTo>
                <a:cubicBezTo>
                  <a:pt x="39433" y="38073"/>
                  <a:pt x="38413" y="39433"/>
                  <a:pt x="38413" y="40793"/>
                </a:cubicBezTo>
                <a:cubicBezTo>
                  <a:pt x="38413" y="78866"/>
                  <a:pt x="38413" y="78866"/>
                  <a:pt x="38413" y="78866"/>
                </a:cubicBezTo>
                <a:cubicBezTo>
                  <a:pt x="38413" y="80566"/>
                  <a:pt x="39433" y="81926"/>
                  <a:pt x="41133" y="81926"/>
                </a:cubicBezTo>
                <a:cubicBezTo>
                  <a:pt x="52011" y="81926"/>
                  <a:pt x="52011" y="81926"/>
                  <a:pt x="52011" y="81926"/>
                </a:cubicBezTo>
                <a:cubicBezTo>
                  <a:pt x="53371" y="81926"/>
                  <a:pt x="54730" y="80566"/>
                  <a:pt x="54730" y="78866"/>
                </a:cubicBezTo>
                <a:cubicBezTo>
                  <a:pt x="54730" y="40793"/>
                  <a:pt x="54730" y="40793"/>
                  <a:pt x="54730" y="40793"/>
                </a:cubicBezTo>
                <a:cubicBezTo>
                  <a:pt x="54730" y="39433"/>
                  <a:pt x="53371" y="38073"/>
                  <a:pt x="52011" y="38073"/>
                </a:cubicBezTo>
                <a:moveTo>
                  <a:pt x="49291" y="76147"/>
                </a:moveTo>
                <a:cubicBezTo>
                  <a:pt x="43852" y="76147"/>
                  <a:pt x="43852" y="76147"/>
                  <a:pt x="43852" y="76147"/>
                </a:cubicBezTo>
                <a:cubicBezTo>
                  <a:pt x="43852" y="43512"/>
                  <a:pt x="43852" y="43512"/>
                  <a:pt x="43852" y="43512"/>
                </a:cubicBezTo>
                <a:cubicBezTo>
                  <a:pt x="49291" y="43512"/>
                  <a:pt x="49291" y="43512"/>
                  <a:pt x="49291" y="43512"/>
                </a:cubicBezTo>
                <a:lnTo>
                  <a:pt x="49291" y="76147"/>
                </a:lnTo>
                <a:close/>
                <a:moveTo>
                  <a:pt x="60169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60169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60169" y="114560"/>
                </a:moveTo>
                <a:cubicBezTo>
                  <a:pt x="29915" y="114560"/>
                  <a:pt x="5439" y="90084"/>
                  <a:pt x="5439" y="59830"/>
                </a:cubicBezTo>
                <a:cubicBezTo>
                  <a:pt x="5439" y="29915"/>
                  <a:pt x="29915" y="5439"/>
                  <a:pt x="60169" y="5439"/>
                </a:cubicBezTo>
                <a:cubicBezTo>
                  <a:pt x="90424" y="5439"/>
                  <a:pt x="114560" y="29915"/>
                  <a:pt x="114560" y="59830"/>
                </a:cubicBezTo>
                <a:cubicBezTo>
                  <a:pt x="114560" y="90084"/>
                  <a:pt x="90424" y="114560"/>
                  <a:pt x="60169" y="114560"/>
                </a:cubicBezTo>
                <a:moveTo>
                  <a:pt x="79206" y="38073"/>
                </a:moveTo>
                <a:cubicBezTo>
                  <a:pt x="68328" y="38073"/>
                  <a:pt x="68328" y="38073"/>
                  <a:pt x="68328" y="38073"/>
                </a:cubicBezTo>
                <a:cubicBezTo>
                  <a:pt x="66628" y="38073"/>
                  <a:pt x="65609" y="39433"/>
                  <a:pt x="65609" y="40793"/>
                </a:cubicBezTo>
                <a:cubicBezTo>
                  <a:pt x="65609" y="78866"/>
                  <a:pt x="65609" y="78866"/>
                  <a:pt x="65609" y="78866"/>
                </a:cubicBezTo>
                <a:cubicBezTo>
                  <a:pt x="65609" y="80566"/>
                  <a:pt x="66628" y="81926"/>
                  <a:pt x="68328" y="81926"/>
                </a:cubicBezTo>
                <a:cubicBezTo>
                  <a:pt x="79206" y="81926"/>
                  <a:pt x="79206" y="81926"/>
                  <a:pt x="79206" y="81926"/>
                </a:cubicBezTo>
                <a:cubicBezTo>
                  <a:pt x="80566" y="81926"/>
                  <a:pt x="81926" y="80566"/>
                  <a:pt x="81926" y="78866"/>
                </a:cubicBezTo>
                <a:cubicBezTo>
                  <a:pt x="81926" y="40793"/>
                  <a:pt x="81926" y="40793"/>
                  <a:pt x="81926" y="40793"/>
                </a:cubicBezTo>
                <a:cubicBezTo>
                  <a:pt x="81926" y="39433"/>
                  <a:pt x="80566" y="38073"/>
                  <a:pt x="79206" y="38073"/>
                </a:cubicBezTo>
                <a:moveTo>
                  <a:pt x="76487" y="76147"/>
                </a:moveTo>
                <a:cubicBezTo>
                  <a:pt x="71048" y="76147"/>
                  <a:pt x="71048" y="76147"/>
                  <a:pt x="71048" y="76147"/>
                </a:cubicBezTo>
                <a:cubicBezTo>
                  <a:pt x="71048" y="43512"/>
                  <a:pt x="71048" y="43512"/>
                  <a:pt x="71048" y="43512"/>
                </a:cubicBezTo>
                <a:cubicBezTo>
                  <a:pt x="76487" y="43512"/>
                  <a:pt x="76487" y="43512"/>
                  <a:pt x="76487" y="43512"/>
                </a:cubicBezTo>
                <a:lnTo>
                  <a:pt x="76487" y="7614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2297113" y="2374900"/>
            <a:ext cx="430213" cy="431799"/>
          </a:xfrm>
          <a:custGeom>
            <a:pathLst>
              <a:path extrusionOk="0" h="120000" w="120000">
                <a:moveTo>
                  <a:pt x="59830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59830" y="0"/>
                </a:cubicBezTo>
                <a:moveTo>
                  <a:pt x="59830" y="114560"/>
                </a:moveTo>
                <a:cubicBezTo>
                  <a:pt x="29915" y="114560"/>
                  <a:pt x="5439" y="90084"/>
                  <a:pt x="5439" y="59830"/>
                </a:cubicBezTo>
                <a:cubicBezTo>
                  <a:pt x="5439" y="29915"/>
                  <a:pt x="29915" y="5439"/>
                  <a:pt x="59830" y="5439"/>
                </a:cubicBezTo>
                <a:cubicBezTo>
                  <a:pt x="90084" y="5439"/>
                  <a:pt x="114560" y="29915"/>
                  <a:pt x="114560" y="59830"/>
                </a:cubicBezTo>
                <a:cubicBezTo>
                  <a:pt x="114560" y="90084"/>
                  <a:pt x="90084" y="114560"/>
                  <a:pt x="59830" y="114560"/>
                </a:cubicBezTo>
                <a:moveTo>
                  <a:pt x="78866" y="38073"/>
                </a:moveTo>
                <a:cubicBezTo>
                  <a:pt x="40793" y="38073"/>
                  <a:pt x="40793" y="38073"/>
                  <a:pt x="40793" y="38073"/>
                </a:cubicBezTo>
                <a:cubicBezTo>
                  <a:pt x="39433" y="38073"/>
                  <a:pt x="38073" y="39433"/>
                  <a:pt x="38073" y="40793"/>
                </a:cubicBezTo>
                <a:cubicBezTo>
                  <a:pt x="38073" y="78866"/>
                  <a:pt x="38073" y="78866"/>
                  <a:pt x="38073" y="78866"/>
                </a:cubicBezTo>
                <a:cubicBezTo>
                  <a:pt x="38073" y="80566"/>
                  <a:pt x="39433" y="81926"/>
                  <a:pt x="40793" y="81926"/>
                </a:cubicBezTo>
                <a:cubicBezTo>
                  <a:pt x="78866" y="81926"/>
                  <a:pt x="78866" y="81926"/>
                  <a:pt x="78866" y="81926"/>
                </a:cubicBezTo>
                <a:cubicBezTo>
                  <a:pt x="80566" y="81926"/>
                  <a:pt x="81586" y="80566"/>
                  <a:pt x="81586" y="78866"/>
                </a:cubicBezTo>
                <a:cubicBezTo>
                  <a:pt x="81586" y="40793"/>
                  <a:pt x="81586" y="40793"/>
                  <a:pt x="81586" y="40793"/>
                </a:cubicBezTo>
                <a:cubicBezTo>
                  <a:pt x="81586" y="39433"/>
                  <a:pt x="80566" y="38073"/>
                  <a:pt x="78866" y="38073"/>
                </a:cubicBezTo>
                <a:moveTo>
                  <a:pt x="76147" y="76147"/>
                </a:moveTo>
                <a:cubicBezTo>
                  <a:pt x="43512" y="76147"/>
                  <a:pt x="43512" y="76147"/>
                  <a:pt x="43512" y="76147"/>
                </a:cubicBezTo>
                <a:cubicBezTo>
                  <a:pt x="43512" y="43512"/>
                  <a:pt x="43512" y="43512"/>
                  <a:pt x="43512" y="43512"/>
                </a:cubicBezTo>
                <a:cubicBezTo>
                  <a:pt x="76147" y="43512"/>
                  <a:pt x="76147" y="43512"/>
                  <a:pt x="76147" y="43512"/>
                </a:cubicBezTo>
                <a:lnTo>
                  <a:pt x="76147" y="7614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3121025" y="2374900"/>
            <a:ext cx="430213" cy="431799"/>
          </a:xfrm>
          <a:custGeom>
            <a:pathLst>
              <a:path extrusionOk="0" h="120000" w="120000">
                <a:moveTo>
                  <a:pt x="60169" y="38073"/>
                </a:moveTo>
                <a:cubicBezTo>
                  <a:pt x="47932" y="38073"/>
                  <a:pt x="38073" y="47932"/>
                  <a:pt x="38073" y="59830"/>
                </a:cubicBezTo>
                <a:cubicBezTo>
                  <a:pt x="38073" y="72067"/>
                  <a:pt x="47932" y="81926"/>
                  <a:pt x="60169" y="81926"/>
                </a:cubicBezTo>
                <a:cubicBezTo>
                  <a:pt x="72067" y="81926"/>
                  <a:pt x="81926" y="72067"/>
                  <a:pt x="81926" y="59830"/>
                </a:cubicBezTo>
                <a:cubicBezTo>
                  <a:pt x="81926" y="47932"/>
                  <a:pt x="72067" y="38073"/>
                  <a:pt x="60169" y="38073"/>
                </a:cubicBezTo>
                <a:moveTo>
                  <a:pt x="60169" y="76147"/>
                </a:moveTo>
                <a:cubicBezTo>
                  <a:pt x="50991" y="76147"/>
                  <a:pt x="43512" y="69008"/>
                  <a:pt x="43512" y="59830"/>
                </a:cubicBezTo>
                <a:cubicBezTo>
                  <a:pt x="43512" y="50991"/>
                  <a:pt x="50991" y="43512"/>
                  <a:pt x="60169" y="43512"/>
                </a:cubicBezTo>
                <a:cubicBezTo>
                  <a:pt x="69008" y="43512"/>
                  <a:pt x="76487" y="50991"/>
                  <a:pt x="76487" y="59830"/>
                </a:cubicBezTo>
                <a:cubicBezTo>
                  <a:pt x="76487" y="69008"/>
                  <a:pt x="69008" y="76147"/>
                  <a:pt x="60169" y="76147"/>
                </a:cubicBezTo>
                <a:moveTo>
                  <a:pt x="60169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60169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60169" y="114560"/>
                </a:moveTo>
                <a:cubicBezTo>
                  <a:pt x="29915" y="114560"/>
                  <a:pt x="5439" y="90084"/>
                  <a:pt x="5439" y="59830"/>
                </a:cubicBezTo>
                <a:cubicBezTo>
                  <a:pt x="5439" y="29915"/>
                  <a:pt x="29915" y="5439"/>
                  <a:pt x="60169" y="5439"/>
                </a:cubicBezTo>
                <a:cubicBezTo>
                  <a:pt x="90084" y="5439"/>
                  <a:pt x="114560" y="29915"/>
                  <a:pt x="114560" y="59830"/>
                </a:cubicBezTo>
                <a:cubicBezTo>
                  <a:pt x="114560" y="90084"/>
                  <a:pt x="90084" y="114560"/>
                  <a:pt x="60169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3944937" y="2374900"/>
            <a:ext cx="430213" cy="431799"/>
          </a:xfrm>
          <a:custGeom>
            <a:pathLst>
              <a:path extrusionOk="0" h="120000" w="120000">
                <a:moveTo>
                  <a:pt x="37393" y="36033"/>
                </a:moveTo>
                <a:cubicBezTo>
                  <a:pt x="36713" y="35694"/>
                  <a:pt x="36033" y="35354"/>
                  <a:pt x="35694" y="35354"/>
                </a:cubicBezTo>
                <a:cubicBezTo>
                  <a:pt x="33994" y="35354"/>
                  <a:pt x="32974" y="36713"/>
                  <a:pt x="32974" y="38073"/>
                </a:cubicBezTo>
                <a:cubicBezTo>
                  <a:pt x="32974" y="81926"/>
                  <a:pt x="32974" y="81926"/>
                  <a:pt x="32974" y="81926"/>
                </a:cubicBezTo>
                <a:cubicBezTo>
                  <a:pt x="32974" y="83286"/>
                  <a:pt x="33994" y="84645"/>
                  <a:pt x="35694" y="84645"/>
                </a:cubicBezTo>
                <a:cubicBezTo>
                  <a:pt x="36033" y="84645"/>
                  <a:pt x="36713" y="84305"/>
                  <a:pt x="37393" y="83966"/>
                </a:cubicBezTo>
                <a:cubicBezTo>
                  <a:pt x="37393" y="83966"/>
                  <a:pt x="37393" y="83966"/>
                  <a:pt x="37393" y="83966"/>
                </a:cubicBezTo>
                <a:cubicBezTo>
                  <a:pt x="49291" y="77167"/>
                  <a:pt x="49291" y="77167"/>
                  <a:pt x="49291" y="77167"/>
                </a:cubicBezTo>
                <a:cubicBezTo>
                  <a:pt x="49291" y="70708"/>
                  <a:pt x="49291" y="70708"/>
                  <a:pt x="49291" y="70708"/>
                </a:cubicBezTo>
                <a:cubicBezTo>
                  <a:pt x="38413" y="77167"/>
                  <a:pt x="38413" y="77167"/>
                  <a:pt x="38413" y="77167"/>
                </a:cubicBezTo>
                <a:cubicBezTo>
                  <a:pt x="38413" y="42832"/>
                  <a:pt x="38413" y="42832"/>
                  <a:pt x="38413" y="42832"/>
                </a:cubicBezTo>
                <a:cubicBezTo>
                  <a:pt x="49291" y="48951"/>
                  <a:pt x="49291" y="48951"/>
                  <a:pt x="49291" y="48951"/>
                </a:cubicBezTo>
                <a:cubicBezTo>
                  <a:pt x="49291" y="42832"/>
                  <a:pt x="49291" y="42832"/>
                  <a:pt x="49291" y="42832"/>
                </a:cubicBezTo>
                <a:cubicBezTo>
                  <a:pt x="37393" y="36033"/>
                  <a:pt x="37393" y="36033"/>
                  <a:pt x="37393" y="36033"/>
                </a:cubicBezTo>
                <a:close/>
                <a:moveTo>
                  <a:pt x="60169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60169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60169" y="114560"/>
                </a:moveTo>
                <a:cubicBezTo>
                  <a:pt x="29915" y="114560"/>
                  <a:pt x="5439" y="90084"/>
                  <a:pt x="5439" y="59830"/>
                </a:cubicBezTo>
                <a:cubicBezTo>
                  <a:pt x="5439" y="29915"/>
                  <a:pt x="29915" y="5439"/>
                  <a:pt x="60169" y="5439"/>
                </a:cubicBezTo>
                <a:cubicBezTo>
                  <a:pt x="90424" y="5439"/>
                  <a:pt x="114560" y="29915"/>
                  <a:pt x="114560" y="59830"/>
                </a:cubicBezTo>
                <a:cubicBezTo>
                  <a:pt x="114560" y="90084"/>
                  <a:pt x="90424" y="114560"/>
                  <a:pt x="60169" y="114560"/>
                </a:cubicBezTo>
                <a:moveTo>
                  <a:pt x="97223" y="57790"/>
                </a:moveTo>
                <a:cubicBezTo>
                  <a:pt x="97223" y="57790"/>
                  <a:pt x="97223" y="57790"/>
                  <a:pt x="97223" y="57790"/>
                </a:cubicBezTo>
                <a:cubicBezTo>
                  <a:pt x="96883" y="57450"/>
                  <a:pt x="96883" y="57450"/>
                  <a:pt x="96883" y="57450"/>
                </a:cubicBezTo>
                <a:cubicBezTo>
                  <a:pt x="96883" y="57450"/>
                  <a:pt x="96543" y="57450"/>
                  <a:pt x="96543" y="57450"/>
                </a:cubicBezTo>
                <a:cubicBezTo>
                  <a:pt x="59150" y="36033"/>
                  <a:pt x="59150" y="36033"/>
                  <a:pt x="59150" y="36033"/>
                </a:cubicBezTo>
                <a:cubicBezTo>
                  <a:pt x="59150" y="36033"/>
                  <a:pt x="59150" y="36033"/>
                  <a:pt x="59150" y="36033"/>
                </a:cubicBezTo>
                <a:cubicBezTo>
                  <a:pt x="58470" y="35694"/>
                  <a:pt x="58130" y="35354"/>
                  <a:pt x="57450" y="35354"/>
                </a:cubicBezTo>
                <a:cubicBezTo>
                  <a:pt x="55750" y="35354"/>
                  <a:pt x="54730" y="36713"/>
                  <a:pt x="54730" y="38073"/>
                </a:cubicBezTo>
                <a:cubicBezTo>
                  <a:pt x="54730" y="81926"/>
                  <a:pt x="54730" y="81926"/>
                  <a:pt x="54730" y="81926"/>
                </a:cubicBezTo>
                <a:cubicBezTo>
                  <a:pt x="54730" y="83286"/>
                  <a:pt x="55750" y="84645"/>
                  <a:pt x="57450" y="84645"/>
                </a:cubicBezTo>
                <a:cubicBezTo>
                  <a:pt x="58130" y="84645"/>
                  <a:pt x="58470" y="84305"/>
                  <a:pt x="59150" y="83966"/>
                </a:cubicBezTo>
                <a:cubicBezTo>
                  <a:pt x="59150" y="83966"/>
                  <a:pt x="59150" y="83966"/>
                  <a:pt x="59150" y="83966"/>
                </a:cubicBezTo>
                <a:cubicBezTo>
                  <a:pt x="96543" y="62549"/>
                  <a:pt x="96543" y="62549"/>
                  <a:pt x="96543" y="62549"/>
                </a:cubicBezTo>
                <a:cubicBezTo>
                  <a:pt x="96543" y="62549"/>
                  <a:pt x="96883" y="62209"/>
                  <a:pt x="96883" y="62209"/>
                </a:cubicBezTo>
                <a:cubicBezTo>
                  <a:pt x="97223" y="62209"/>
                  <a:pt x="97223" y="62209"/>
                  <a:pt x="97223" y="62209"/>
                </a:cubicBezTo>
                <a:cubicBezTo>
                  <a:pt x="97223" y="61869"/>
                  <a:pt x="97223" y="61869"/>
                  <a:pt x="97223" y="61869"/>
                </a:cubicBezTo>
                <a:cubicBezTo>
                  <a:pt x="97903" y="61529"/>
                  <a:pt x="98243" y="60849"/>
                  <a:pt x="98243" y="59830"/>
                </a:cubicBezTo>
                <a:cubicBezTo>
                  <a:pt x="98243" y="59150"/>
                  <a:pt x="97903" y="58470"/>
                  <a:pt x="97223" y="57790"/>
                </a:cubicBezTo>
                <a:moveTo>
                  <a:pt x="60169" y="77167"/>
                </a:moveTo>
                <a:cubicBezTo>
                  <a:pt x="60169" y="42832"/>
                  <a:pt x="60169" y="42832"/>
                  <a:pt x="60169" y="42832"/>
                </a:cubicBezTo>
                <a:cubicBezTo>
                  <a:pt x="90084" y="59830"/>
                  <a:pt x="90084" y="59830"/>
                  <a:pt x="90084" y="59830"/>
                </a:cubicBezTo>
                <a:lnTo>
                  <a:pt x="60169" y="7716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4768851" y="2374900"/>
            <a:ext cx="431799" cy="431799"/>
          </a:xfrm>
          <a:custGeom>
            <a:pathLst>
              <a:path extrusionOk="0" h="120000" w="120000">
                <a:moveTo>
                  <a:pt x="59830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59830" y="0"/>
                </a:cubicBezTo>
                <a:moveTo>
                  <a:pt x="59830" y="114560"/>
                </a:moveTo>
                <a:cubicBezTo>
                  <a:pt x="29915" y="114560"/>
                  <a:pt x="5439" y="90084"/>
                  <a:pt x="5439" y="59830"/>
                </a:cubicBezTo>
                <a:cubicBezTo>
                  <a:pt x="5439" y="29915"/>
                  <a:pt x="29915" y="5439"/>
                  <a:pt x="59830" y="5439"/>
                </a:cubicBezTo>
                <a:cubicBezTo>
                  <a:pt x="90084" y="5439"/>
                  <a:pt x="114560" y="29915"/>
                  <a:pt x="114560" y="59830"/>
                </a:cubicBezTo>
                <a:cubicBezTo>
                  <a:pt x="114560" y="90084"/>
                  <a:pt x="90084" y="114560"/>
                  <a:pt x="59830" y="114560"/>
                </a:cubicBezTo>
                <a:moveTo>
                  <a:pt x="84305" y="35354"/>
                </a:moveTo>
                <a:cubicBezTo>
                  <a:pt x="73427" y="35354"/>
                  <a:pt x="73427" y="35354"/>
                  <a:pt x="73427" y="35354"/>
                </a:cubicBezTo>
                <a:cubicBezTo>
                  <a:pt x="72067" y="35354"/>
                  <a:pt x="70708" y="36713"/>
                  <a:pt x="70708" y="38073"/>
                </a:cubicBezTo>
                <a:cubicBezTo>
                  <a:pt x="70708" y="55410"/>
                  <a:pt x="70708" y="55410"/>
                  <a:pt x="70708" y="55410"/>
                </a:cubicBezTo>
                <a:cubicBezTo>
                  <a:pt x="37053" y="36033"/>
                  <a:pt x="37053" y="36033"/>
                  <a:pt x="37053" y="36033"/>
                </a:cubicBezTo>
                <a:cubicBezTo>
                  <a:pt x="37053" y="36033"/>
                  <a:pt x="37053" y="36033"/>
                  <a:pt x="37053" y="36033"/>
                </a:cubicBezTo>
                <a:cubicBezTo>
                  <a:pt x="36373" y="35694"/>
                  <a:pt x="36033" y="35354"/>
                  <a:pt x="35354" y="35354"/>
                </a:cubicBezTo>
                <a:cubicBezTo>
                  <a:pt x="33654" y="35354"/>
                  <a:pt x="32634" y="36713"/>
                  <a:pt x="32634" y="38073"/>
                </a:cubicBezTo>
                <a:cubicBezTo>
                  <a:pt x="32634" y="81926"/>
                  <a:pt x="32634" y="81926"/>
                  <a:pt x="32634" y="81926"/>
                </a:cubicBezTo>
                <a:cubicBezTo>
                  <a:pt x="32634" y="83286"/>
                  <a:pt x="33654" y="84645"/>
                  <a:pt x="35354" y="84645"/>
                </a:cubicBezTo>
                <a:cubicBezTo>
                  <a:pt x="36033" y="84645"/>
                  <a:pt x="36373" y="84305"/>
                  <a:pt x="37053" y="83966"/>
                </a:cubicBezTo>
                <a:cubicBezTo>
                  <a:pt x="37053" y="83966"/>
                  <a:pt x="37053" y="83966"/>
                  <a:pt x="37053" y="83966"/>
                </a:cubicBezTo>
                <a:cubicBezTo>
                  <a:pt x="70708" y="64589"/>
                  <a:pt x="70708" y="64589"/>
                  <a:pt x="70708" y="64589"/>
                </a:cubicBezTo>
                <a:cubicBezTo>
                  <a:pt x="70708" y="81926"/>
                  <a:pt x="70708" y="81926"/>
                  <a:pt x="70708" y="81926"/>
                </a:cubicBezTo>
                <a:cubicBezTo>
                  <a:pt x="70708" y="83286"/>
                  <a:pt x="72067" y="84645"/>
                  <a:pt x="73427" y="84645"/>
                </a:cubicBezTo>
                <a:cubicBezTo>
                  <a:pt x="84305" y="84645"/>
                  <a:pt x="84305" y="84645"/>
                  <a:pt x="84305" y="84645"/>
                </a:cubicBezTo>
                <a:cubicBezTo>
                  <a:pt x="86005" y="84645"/>
                  <a:pt x="87025" y="83286"/>
                  <a:pt x="87025" y="81926"/>
                </a:cubicBezTo>
                <a:cubicBezTo>
                  <a:pt x="87025" y="38073"/>
                  <a:pt x="87025" y="38073"/>
                  <a:pt x="87025" y="38073"/>
                </a:cubicBezTo>
                <a:cubicBezTo>
                  <a:pt x="87025" y="36713"/>
                  <a:pt x="86005" y="35354"/>
                  <a:pt x="84305" y="35354"/>
                </a:cubicBezTo>
                <a:moveTo>
                  <a:pt x="38073" y="77167"/>
                </a:moveTo>
                <a:cubicBezTo>
                  <a:pt x="38073" y="42832"/>
                  <a:pt x="38073" y="42832"/>
                  <a:pt x="38073" y="42832"/>
                </a:cubicBezTo>
                <a:cubicBezTo>
                  <a:pt x="67988" y="59830"/>
                  <a:pt x="67988" y="59830"/>
                  <a:pt x="67988" y="59830"/>
                </a:cubicBezTo>
                <a:lnTo>
                  <a:pt x="38073" y="77167"/>
                </a:lnTo>
                <a:close/>
                <a:moveTo>
                  <a:pt x="81586" y="78866"/>
                </a:moveTo>
                <a:cubicBezTo>
                  <a:pt x="76147" y="78866"/>
                  <a:pt x="76147" y="78866"/>
                  <a:pt x="76147" y="78866"/>
                </a:cubicBezTo>
                <a:cubicBezTo>
                  <a:pt x="76147" y="40793"/>
                  <a:pt x="76147" y="40793"/>
                  <a:pt x="76147" y="40793"/>
                </a:cubicBezTo>
                <a:cubicBezTo>
                  <a:pt x="81586" y="40793"/>
                  <a:pt x="81586" y="40793"/>
                  <a:pt x="81586" y="40793"/>
                </a:cubicBezTo>
                <a:lnTo>
                  <a:pt x="81586" y="7886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5592762" y="2374900"/>
            <a:ext cx="431799" cy="431799"/>
          </a:xfrm>
          <a:custGeom>
            <a:pathLst>
              <a:path extrusionOk="0" h="120000" w="120000">
                <a:moveTo>
                  <a:pt x="81926" y="65269"/>
                </a:moveTo>
                <a:cubicBezTo>
                  <a:pt x="38073" y="65269"/>
                  <a:pt x="38073" y="65269"/>
                  <a:pt x="38073" y="65269"/>
                </a:cubicBezTo>
                <a:cubicBezTo>
                  <a:pt x="36713" y="65269"/>
                  <a:pt x="35354" y="66628"/>
                  <a:pt x="35354" y="67988"/>
                </a:cubicBezTo>
                <a:cubicBezTo>
                  <a:pt x="35354" y="78866"/>
                  <a:pt x="35354" y="78866"/>
                  <a:pt x="35354" y="78866"/>
                </a:cubicBezTo>
                <a:cubicBezTo>
                  <a:pt x="35354" y="80566"/>
                  <a:pt x="36713" y="81926"/>
                  <a:pt x="38073" y="81926"/>
                </a:cubicBezTo>
                <a:cubicBezTo>
                  <a:pt x="81926" y="81926"/>
                  <a:pt x="81926" y="81926"/>
                  <a:pt x="81926" y="81926"/>
                </a:cubicBezTo>
                <a:cubicBezTo>
                  <a:pt x="83286" y="81926"/>
                  <a:pt x="84645" y="80566"/>
                  <a:pt x="84645" y="78866"/>
                </a:cubicBezTo>
                <a:cubicBezTo>
                  <a:pt x="84645" y="67988"/>
                  <a:pt x="84645" y="67988"/>
                  <a:pt x="84645" y="67988"/>
                </a:cubicBezTo>
                <a:cubicBezTo>
                  <a:pt x="84645" y="66628"/>
                  <a:pt x="83286" y="65269"/>
                  <a:pt x="81926" y="65269"/>
                </a:cubicBezTo>
                <a:moveTo>
                  <a:pt x="79206" y="76147"/>
                </a:moveTo>
                <a:cubicBezTo>
                  <a:pt x="40793" y="76147"/>
                  <a:pt x="40793" y="76147"/>
                  <a:pt x="40793" y="76147"/>
                </a:cubicBezTo>
                <a:cubicBezTo>
                  <a:pt x="40793" y="70708"/>
                  <a:pt x="40793" y="70708"/>
                  <a:pt x="40793" y="70708"/>
                </a:cubicBezTo>
                <a:cubicBezTo>
                  <a:pt x="79206" y="70708"/>
                  <a:pt x="79206" y="70708"/>
                  <a:pt x="79206" y="70708"/>
                </a:cubicBezTo>
                <a:lnTo>
                  <a:pt x="79206" y="76147"/>
                </a:lnTo>
                <a:close/>
                <a:moveTo>
                  <a:pt x="83966" y="55410"/>
                </a:moveTo>
                <a:cubicBezTo>
                  <a:pt x="83966" y="55410"/>
                  <a:pt x="83966" y="55410"/>
                  <a:pt x="83966" y="55410"/>
                </a:cubicBezTo>
                <a:cubicBezTo>
                  <a:pt x="83626" y="55410"/>
                  <a:pt x="83626" y="55410"/>
                  <a:pt x="83626" y="55070"/>
                </a:cubicBezTo>
                <a:cubicBezTo>
                  <a:pt x="62209" y="33654"/>
                  <a:pt x="62209" y="33654"/>
                  <a:pt x="62209" y="33654"/>
                </a:cubicBezTo>
                <a:cubicBezTo>
                  <a:pt x="62209" y="33654"/>
                  <a:pt x="62209" y="33654"/>
                  <a:pt x="62209" y="33654"/>
                </a:cubicBezTo>
                <a:cubicBezTo>
                  <a:pt x="61529" y="32974"/>
                  <a:pt x="60849" y="32634"/>
                  <a:pt x="59830" y="32634"/>
                </a:cubicBezTo>
                <a:cubicBezTo>
                  <a:pt x="59150" y="32634"/>
                  <a:pt x="58470" y="32974"/>
                  <a:pt x="57790" y="33654"/>
                </a:cubicBezTo>
                <a:cubicBezTo>
                  <a:pt x="57790" y="33654"/>
                  <a:pt x="57790" y="33654"/>
                  <a:pt x="57790" y="33654"/>
                </a:cubicBezTo>
                <a:cubicBezTo>
                  <a:pt x="36373" y="55070"/>
                  <a:pt x="36373" y="55070"/>
                  <a:pt x="36373" y="55070"/>
                </a:cubicBezTo>
                <a:cubicBezTo>
                  <a:pt x="36373" y="55410"/>
                  <a:pt x="36373" y="55410"/>
                  <a:pt x="36033" y="55410"/>
                </a:cubicBezTo>
                <a:cubicBezTo>
                  <a:pt x="36033" y="55410"/>
                  <a:pt x="36033" y="55410"/>
                  <a:pt x="36033" y="55410"/>
                </a:cubicBezTo>
                <a:cubicBezTo>
                  <a:pt x="36033" y="55410"/>
                  <a:pt x="36033" y="55410"/>
                  <a:pt x="36033" y="55410"/>
                </a:cubicBezTo>
                <a:cubicBezTo>
                  <a:pt x="35694" y="56090"/>
                  <a:pt x="35354" y="56430"/>
                  <a:pt x="35354" y="57110"/>
                </a:cubicBezTo>
                <a:cubicBezTo>
                  <a:pt x="35354" y="58810"/>
                  <a:pt x="36713" y="59830"/>
                  <a:pt x="38073" y="59830"/>
                </a:cubicBezTo>
                <a:cubicBezTo>
                  <a:pt x="81926" y="59830"/>
                  <a:pt x="81926" y="59830"/>
                  <a:pt x="81926" y="59830"/>
                </a:cubicBezTo>
                <a:cubicBezTo>
                  <a:pt x="83286" y="59830"/>
                  <a:pt x="84645" y="58810"/>
                  <a:pt x="84645" y="57110"/>
                </a:cubicBezTo>
                <a:cubicBezTo>
                  <a:pt x="84645" y="56430"/>
                  <a:pt x="84305" y="56090"/>
                  <a:pt x="83966" y="55410"/>
                </a:cubicBezTo>
                <a:close/>
                <a:moveTo>
                  <a:pt x="44872" y="54390"/>
                </a:moveTo>
                <a:cubicBezTo>
                  <a:pt x="59830" y="39093"/>
                  <a:pt x="59830" y="39093"/>
                  <a:pt x="59830" y="39093"/>
                </a:cubicBezTo>
                <a:cubicBezTo>
                  <a:pt x="75127" y="54390"/>
                  <a:pt x="75127" y="54390"/>
                  <a:pt x="75127" y="54390"/>
                </a:cubicBezTo>
                <a:lnTo>
                  <a:pt x="44872" y="54390"/>
                </a:lnTo>
                <a:close/>
                <a:moveTo>
                  <a:pt x="59830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59830" y="0"/>
                </a:cubicBezTo>
                <a:moveTo>
                  <a:pt x="59830" y="114560"/>
                </a:moveTo>
                <a:cubicBezTo>
                  <a:pt x="29915" y="114560"/>
                  <a:pt x="5439" y="90084"/>
                  <a:pt x="5439" y="59830"/>
                </a:cubicBezTo>
                <a:cubicBezTo>
                  <a:pt x="5439" y="29915"/>
                  <a:pt x="29915" y="5439"/>
                  <a:pt x="59830" y="5439"/>
                </a:cubicBezTo>
                <a:cubicBezTo>
                  <a:pt x="90084" y="5439"/>
                  <a:pt x="114560" y="29915"/>
                  <a:pt x="114560" y="59830"/>
                </a:cubicBezTo>
                <a:cubicBezTo>
                  <a:pt x="114560" y="90084"/>
                  <a:pt x="90084" y="114560"/>
                  <a:pt x="59830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6416676" y="2374900"/>
            <a:ext cx="431799" cy="431799"/>
          </a:xfrm>
          <a:custGeom>
            <a:pathLst>
              <a:path extrusionOk="0" h="120000" w="120000">
                <a:moveTo>
                  <a:pt x="1019" y="10878"/>
                </a:moveTo>
                <a:cubicBezTo>
                  <a:pt x="7138" y="10878"/>
                  <a:pt x="7138" y="10878"/>
                  <a:pt x="7138" y="10878"/>
                </a:cubicBezTo>
                <a:cubicBezTo>
                  <a:pt x="7818" y="9178"/>
                  <a:pt x="9518" y="7818"/>
                  <a:pt x="10878" y="6798"/>
                </a:cubicBezTo>
                <a:cubicBezTo>
                  <a:pt x="10878" y="1019"/>
                  <a:pt x="10878" y="1019"/>
                  <a:pt x="10878" y="1019"/>
                </a:cubicBezTo>
                <a:cubicBezTo>
                  <a:pt x="6458" y="2379"/>
                  <a:pt x="2719" y="6118"/>
                  <a:pt x="1019" y="10878"/>
                </a:cubicBezTo>
                <a:moveTo>
                  <a:pt x="21756" y="120000"/>
                </a:moveTo>
                <a:cubicBezTo>
                  <a:pt x="32974" y="120000"/>
                  <a:pt x="32974" y="120000"/>
                  <a:pt x="32974" y="120000"/>
                </a:cubicBezTo>
                <a:cubicBezTo>
                  <a:pt x="32974" y="114560"/>
                  <a:pt x="32974" y="114560"/>
                  <a:pt x="32974" y="114560"/>
                </a:cubicBezTo>
                <a:cubicBezTo>
                  <a:pt x="21756" y="114560"/>
                  <a:pt x="21756" y="114560"/>
                  <a:pt x="21756" y="114560"/>
                </a:cubicBezTo>
                <a:lnTo>
                  <a:pt x="21756" y="120000"/>
                </a:lnTo>
                <a:close/>
                <a:moveTo>
                  <a:pt x="43852" y="120000"/>
                </a:moveTo>
                <a:cubicBezTo>
                  <a:pt x="54730" y="120000"/>
                  <a:pt x="54730" y="120000"/>
                  <a:pt x="54730" y="120000"/>
                </a:cubicBezTo>
                <a:cubicBezTo>
                  <a:pt x="54730" y="114560"/>
                  <a:pt x="54730" y="114560"/>
                  <a:pt x="54730" y="114560"/>
                </a:cubicBezTo>
                <a:cubicBezTo>
                  <a:pt x="43852" y="114560"/>
                  <a:pt x="43852" y="114560"/>
                  <a:pt x="43852" y="114560"/>
                </a:cubicBezTo>
                <a:lnTo>
                  <a:pt x="43852" y="120000"/>
                </a:lnTo>
                <a:close/>
                <a:moveTo>
                  <a:pt x="21756" y="5439"/>
                </a:moveTo>
                <a:cubicBezTo>
                  <a:pt x="32974" y="5439"/>
                  <a:pt x="32974" y="5439"/>
                  <a:pt x="32974" y="5439"/>
                </a:cubicBezTo>
                <a:cubicBezTo>
                  <a:pt x="32974" y="0"/>
                  <a:pt x="32974" y="0"/>
                  <a:pt x="32974" y="0"/>
                </a:cubicBezTo>
                <a:cubicBezTo>
                  <a:pt x="21756" y="0"/>
                  <a:pt x="21756" y="0"/>
                  <a:pt x="21756" y="0"/>
                </a:cubicBezTo>
                <a:lnTo>
                  <a:pt x="21756" y="5439"/>
                </a:lnTo>
                <a:close/>
                <a:moveTo>
                  <a:pt x="5439" y="65269"/>
                </a:moveTo>
                <a:cubicBezTo>
                  <a:pt x="0" y="65269"/>
                  <a:pt x="0" y="65269"/>
                  <a:pt x="0" y="65269"/>
                </a:cubicBezTo>
                <a:cubicBezTo>
                  <a:pt x="0" y="76147"/>
                  <a:pt x="0" y="76147"/>
                  <a:pt x="0" y="76147"/>
                </a:cubicBezTo>
                <a:cubicBezTo>
                  <a:pt x="5439" y="76147"/>
                  <a:pt x="5439" y="76147"/>
                  <a:pt x="5439" y="76147"/>
                </a:cubicBezTo>
                <a:lnTo>
                  <a:pt x="5439" y="65269"/>
                </a:lnTo>
                <a:close/>
                <a:moveTo>
                  <a:pt x="5439" y="21756"/>
                </a:moveTo>
                <a:cubicBezTo>
                  <a:pt x="0" y="21756"/>
                  <a:pt x="0" y="21756"/>
                  <a:pt x="0" y="21756"/>
                </a:cubicBezTo>
                <a:cubicBezTo>
                  <a:pt x="0" y="32634"/>
                  <a:pt x="0" y="32634"/>
                  <a:pt x="0" y="32634"/>
                </a:cubicBezTo>
                <a:cubicBezTo>
                  <a:pt x="5439" y="32634"/>
                  <a:pt x="5439" y="32634"/>
                  <a:pt x="5439" y="32634"/>
                </a:cubicBezTo>
                <a:lnTo>
                  <a:pt x="5439" y="21756"/>
                </a:lnTo>
                <a:close/>
                <a:moveTo>
                  <a:pt x="5439" y="43512"/>
                </a:moveTo>
                <a:cubicBezTo>
                  <a:pt x="0" y="43512"/>
                  <a:pt x="0" y="43512"/>
                  <a:pt x="0" y="43512"/>
                </a:cubicBezTo>
                <a:cubicBezTo>
                  <a:pt x="0" y="54390"/>
                  <a:pt x="0" y="54390"/>
                  <a:pt x="0" y="54390"/>
                </a:cubicBezTo>
                <a:cubicBezTo>
                  <a:pt x="5439" y="54390"/>
                  <a:pt x="5439" y="54390"/>
                  <a:pt x="5439" y="54390"/>
                </a:cubicBezTo>
                <a:lnTo>
                  <a:pt x="5439" y="43512"/>
                </a:lnTo>
                <a:close/>
                <a:moveTo>
                  <a:pt x="5439" y="87365"/>
                </a:moveTo>
                <a:cubicBezTo>
                  <a:pt x="0" y="87365"/>
                  <a:pt x="0" y="87365"/>
                  <a:pt x="0" y="87365"/>
                </a:cubicBezTo>
                <a:cubicBezTo>
                  <a:pt x="0" y="98243"/>
                  <a:pt x="0" y="98243"/>
                  <a:pt x="0" y="98243"/>
                </a:cubicBezTo>
                <a:cubicBezTo>
                  <a:pt x="5439" y="98243"/>
                  <a:pt x="5439" y="98243"/>
                  <a:pt x="5439" y="98243"/>
                </a:cubicBezTo>
                <a:lnTo>
                  <a:pt x="5439" y="87365"/>
                </a:lnTo>
                <a:close/>
                <a:moveTo>
                  <a:pt x="113201" y="10878"/>
                </a:moveTo>
                <a:cubicBezTo>
                  <a:pt x="119320" y="10878"/>
                  <a:pt x="119320" y="10878"/>
                  <a:pt x="119320" y="10878"/>
                </a:cubicBezTo>
                <a:cubicBezTo>
                  <a:pt x="117620" y="6118"/>
                  <a:pt x="113881" y="2379"/>
                  <a:pt x="109121" y="1019"/>
                </a:cubicBezTo>
                <a:cubicBezTo>
                  <a:pt x="109121" y="6798"/>
                  <a:pt x="109121" y="6798"/>
                  <a:pt x="109121" y="6798"/>
                </a:cubicBezTo>
                <a:cubicBezTo>
                  <a:pt x="110821" y="7818"/>
                  <a:pt x="112181" y="9178"/>
                  <a:pt x="113201" y="10878"/>
                </a:cubicBezTo>
                <a:moveTo>
                  <a:pt x="7138" y="109121"/>
                </a:moveTo>
                <a:cubicBezTo>
                  <a:pt x="1019" y="109121"/>
                  <a:pt x="1019" y="109121"/>
                  <a:pt x="1019" y="109121"/>
                </a:cubicBezTo>
                <a:cubicBezTo>
                  <a:pt x="2719" y="113541"/>
                  <a:pt x="6458" y="117280"/>
                  <a:pt x="10878" y="118980"/>
                </a:cubicBezTo>
                <a:cubicBezTo>
                  <a:pt x="10878" y="112861"/>
                  <a:pt x="10878" y="112861"/>
                  <a:pt x="10878" y="112861"/>
                </a:cubicBezTo>
                <a:cubicBezTo>
                  <a:pt x="9518" y="112181"/>
                  <a:pt x="7818" y="110821"/>
                  <a:pt x="7138" y="109121"/>
                </a:cubicBezTo>
                <a:moveTo>
                  <a:pt x="114560" y="98243"/>
                </a:moveTo>
                <a:cubicBezTo>
                  <a:pt x="120000" y="98243"/>
                  <a:pt x="120000" y="98243"/>
                  <a:pt x="120000" y="98243"/>
                </a:cubicBezTo>
                <a:cubicBezTo>
                  <a:pt x="120000" y="87365"/>
                  <a:pt x="120000" y="87365"/>
                  <a:pt x="120000" y="87365"/>
                </a:cubicBezTo>
                <a:cubicBezTo>
                  <a:pt x="114560" y="87365"/>
                  <a:pt x="114560" y="87365"/>
                  <a:pt x="114560" y="87365"/>
                </a:cubicBezTo>
                <a:lnTo>
                  <a:pt x="114560" y="98243"/>
                </a:lnTo>
                <a:close/>
                <a:moveTo>
                  <a:pt x="114560" y="76147"/>
                </a:moveTo>
                <a:cubicBezTo>
                  <a:pt x="120000" y="76147"/>
                  <a:pt x="120000" y="76147"/>
                  <a:pt x="120000" y="76147"/>
                </a:cubicBezTo>
                <a:cubicBezTo>
                  <a:pt x="120000" y="65269"/>
                  <a:pt x="120000" y="65269"/>
                  <a:pt x="120000" y="65269"/>
                </a:cubicBezTo>
                <a:cubicBezTo>
                  <a:pt x="114560" y="65269"/>
                  <a:pt x="114560" y="65269"/>
                  <a:pt x="114560" y="65269"/>
                </a:cubicBezTo>
                <a:lnTo>
                  <a:pt x="114560" y="76147"/>
                </a:lnTo>
                <a:close/>
                <a:moveTo>
                  <a:pt x="114560" y="54390"/>
                </a:moveTo>
                <a:cubicBezTo>
                  <a:pt x="120000" y="54390"/>
                  <a:pt x="120000" y="54390"/>
                  <a:pt x="120000" y="54390"/>
                </a:cubicBezTo>
                <a:cubicBezTo>
                  <a:pt x="120000" y="43512"/>
                  <a:pt x="120000" y="43512"/>
                  <a:pt x="120000" y="43512"/>
                </a:cubicBezTo>
                <a:cubicBezTo>
                  <a:pt x="114560" y="43512"/>
                  <a:pt x="114560" y="43512"/>
                  <a:pt x="114560" y="43512"/>
                </a:cubicBezTo>
                <a:lnTo>
                  <a:pt x="114560" y="54390"/>
                </a:lnTo>
                <a:close/>
                <a:moveTo>
                  <a:pt x="114560" y="32634"/>
                </a:moveTo>
                <a:cubicBezTo>
                  <a:pt x="120000" y="32634"/>
                  <a:pt x="120000" y="32634"/>
                  <a:pt x="120000" y="32634"/>
                </a:cubicBezTo>
                <a:cubicBezTo>
                  <a:pt x="120000" y="21756"/>
                  <a:pt x="120000" y="21756"/>
                  <a:pt x="120000" y="21756"/>
                </a:cubicBezTo>
                <a:cubicBezTo>
                  <a:pt x="114560" y="21756"/>
                  <a:pt x="114560" y="21756"/>
                  <a:pt x="114560" y="21756"/>
                </a:cubicBezTo>
                <a:lnTo>
                  <a:pt x="114560" y="32634"/>
                </a:lnTo>
                <a:close/>
                <a:moveTo>
                  <a:pt x="109121" y="112861"/>
                </a:moveTo>
                <a:cubicBezTo>
                  <a:pt x="109121" y="118980"/>
                  <a:pt x="109121" y="118980"/>
                  <a:pt x="109121" y="118980"/>
                </a:cubicBezTo>
                <a:cubicBezTo>
                  <a:pt x="113881" y="117280"/>
                  <a:pt x="117620" y="113541"/>
                  <a:pt x="119320" y="109121"/>
                </a:cubicBezTo>
                <a:cubicBezTo>
                  <a:pt x="113201" y="109121"/>
                  <a:pt x="113201" y="109121"/>
                  <a:pt x="113201" y="109121"/>
                </a:cubicBezTo>
                <a:cubicBezTo>
                  <a:pt x="112181" y="110821"/>
                  <a:pt x="110821" y="112181"/>
                  <a:pt x="109121" y="112861"/>
                </a:cubicBezTo>
                <a:moveTo>
                  <a:pt x="87365" y="5439"/>
                </a:moveTo>
                <a:cubicBezTo>
                  <a:pt x="98243" y="5439"/>
                  <a:pt x="98243" y="5439"/>
                  <a:pt x="98243" y="5439"/>
                </a:cubicBezTo>
                <a:cubicBezTo>
                  <a:pt x="98243" y="0"/>
                  <a:pt x="98243" y="0"/>
                  <a:pt x="98243" y="0"/>
                </a:cubicBezTo>
                <a:cubicBezTo>
                  <a:pt x="87365" y="0"/>
                  <a:pt x="87365" y="0"/>
                  <a:pt x="87365" y="0"/>
                </a:cubicBezTo>
                <a:lnTo>
                  <a:pt x="87365" y="5439"/>
                </a:lnTo>
                <a:close/>
                <a:moveTo>
                  <a:pt x="65609" y="5439"/>
                </a:moveTo>
                <a:cubicBezTo>
                  <a:pt x="76487" y="5439"/>
                  <a:pt x="76487" y="5439"/>
                  <a:pt x="76487" y="5439"/>
                </a:cubicBezTo>
                <a:cubicBezTo>
                  <a:pt x="76487" y="0"/>
                  <a:pt x="76487" y="0"/>
                  <a:pt x="76487" y="0"/>
                </a:cubicBezTo>
                <a:cubicBezTo>
                  <a:pt x="65609" y="0"/>
                  <a:pt x="65609" y="0"/>
                  <a:pt x="65609" y="0"/>
                </a:cubicBezTo>
                <a:lnTo>
                  <a:pt x="65609" y="5439"/>
                </a:lnTo>
                <a:close/>
                <a:moveTo>
                  <a:pt x="43852" y="5439"/>
                </a:moveTo>
                <a:cubicBezTo>
                  <a:pt x="54730" y="5439"/>
                  <a:pt x="54730" y="5439"/>
                  <a:pt x="54730" y="5439"/>
                </a:cubicBezTo>
                <a:cubicBezTo>
                  <a:pt x="54730" y="0"/>
                  <a:pt x="54730" y="0"/>
                  <a:pt x="54730" y="0"/>
                </a:cubicBezTo>
                <a:cubicBezTo>
                  <a:pt x="43852" y="0"/>
                  <a:pt x="43852" y="0"/>
                  <a:pt x="43852" y="0"/>
                </a:cubicBezTo>
                <a:lnTo>
                  <a:pt x="43852" y="5439"/>
                </a:lnTo>
                <a:close/>
                <a:moveTo>
                  <a:pt x="65609" y="120000"/>
                </a:moveTo>
                <a:cubicBezTo>
                  <a:pt x="76487" y="120000"/>
                  <a:pt x="76487" y="120000"/>
                  <a:pt x="76487" y="120000"/>
                </a:cubicBezTo>
                <a:cubicBezTo>
                  <a:pt x="76487" y="114560"/>
                  <a:pt x="76487" y="114560"/>
                  <a:pt x="76487" y="114560"/>
                </a:cubicBezTo>
                <a:cubicBezTo>
                  <a:pt x="65609" y="114560"/>
                  <a:pt x="65609" y="114560"/>
                  <a:pt x="65609" y="114560"/>
                </a:cubicBezTo>
                <a:lnTo>
                  <a:pt x="65609" y="120000"/>
                </a:lnTo>
                <a:close/>
                <a:moveTo>
                  <a:pt x="87365" y="120000"/>
                </a:moveTo>
                <a:cubicBezTo>
                  <a:pt x="98243" y="120000"/>
                  <a:pt x="98243" y="120000"/>
                  <a:pt x="98243" y="120000"/>
                </a:cubicBezTo>
                <a:cubicBezTo>
                  <a:pt x="98243" y="114560"/>
                  <a:pt x="98243" y="114560"/>
                  <a:pt x="98243" y="114560"/>
                </a:cubicBezTo>
                <a:cubicBezTo>
                  <a:pt x="87365" y="114560"/>
                  <a:pt x="87365" y="114560"/>
                  <a:pt x="87365" y="114560"/>
                </a:cubicBezTo>
                <a:lnTo>
                  <a:pt x="87365" y="12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Shape 878"/>
          <p:cNvSpPr/>
          <p:nvPr/>
        </p:nvSpPr>
        <p:spPr>
          <a:xfrm>
            <a:off x="7242175" y="2374900"/>
            <a:ext cx="431799" cy="431799"/>
          </a:xfrm>
          <a:custGeom>
            <a:pathLst>
              <a:path extrusionOk="0" h="120000" w="120000">
                <a:moveTo>
                  <a:pt x="5439" y="65269"/>
                </a:moveTo>
                <a:cubicBezTo>
                  <a:pt x="0" y="65269"/>
                  <a:pt x="0" y="65269"/>
                  <a:pt x="0" y="65269"/>
                </a:cubicBezTo>
                <a:cubicBezTo>
                  <a:pt x="0" y="76147"/>
                  <a:pt x="0" y="76147"/>
                  <a:pt x="0" y="76147"/>
                </a:cubicBezTo>
                <a:cubicBezTo>
                  <a:pt x="5439" y="76147"/>
                  <a:pt x="5439" y="76147"/>
                  <a:pt x="5439" y="76147"/>
                </a:cubicBezTo>
                <a:lnTo>
                  <a:pt x="5439" y="65269"/>
                </a:lnTo>
                <a:close/>
                <a:moveTo>
                  <a:pt x="5439" y="87365"/>
                </a:moveTo>
                <a:cubicBezTo>
                  <a:pt x="0" y="87365"/>
                  <a:pt x="0" y="87365"/>
                  <a:pt x="0" y="87365"/>
                </a:cubicBezTo>
                <a:cubicBezTo>
                  <a:pt x="0" y="98243"/>
                  <a:pt x="0" y="98243"/>
                  <a:pt x="0" y="98243"/>
                </a:cubicBezTo>
                <a:cubicBezTo>
                  <a:pt x="5439" y="98243"/>
                  <a:pt x="5439" y="98243"/>
                  <a:pt x="5439" y="98243"/>
                </a:cubicBezTo>
                <a:lnTo>
                  <a:pt x="5439" y="87365"/>
                </a:lnTo>
                <a:close/>
                <a:moveTo>
                  <a:pt x="679" y="10878"/>
                </a:moveTo>
                <a:cubicBezTo>
                  <a:pt x="6798" y="10878"/>
                  <a:pt x="6798" y="10878"/>
                  <a:pt x="6798" y="10878"/>
                </a:cubicBezTo>
                <a:cubicBezTo>
                  <a:pt x="7818" y="9178"/>
                  <a:pt x="9178" y="7818"/>
                  <a:pt x="10878" y="6798"/>
                </a:cubicBezTo>
                <a:cubicBezTo>
                  <a:pt x="10878" y="1019"/>
                  <a:pt x="10878" y="1019"/>
                  <a:pt x="10878" y="1019"/>
                </a:cubicBezTo>
                <a:cubicBezTo>
                  <a:pt x="6118" y="2379"/>
                  <a:pt x="2379" y="6118"/>
                  <a:pt x="679" y="10878"/>
                </a:cubicBezTo>
                <a:moveTo>
                  <a:pt x="6798" y="109121"/>
                </a:moveTo>
                <a:cubicBezTo>
                  <a:pt x="679" y="109121"/>
                  <a:pt x="679" y="109121"/>
                  <a:pt x="679" y="109121"/>
                </a:cubicBezTo>
                <a:cubicBezTo>
                  <a:pt x="2379" y="113541"/>
                  <a:pt x="6118" y="117280"/>
                  <a:pt x="10878" y="118980"/>
                </a:cubicBezTo>
                <a:cubicBezTo>
                  <a:pt x="10878" y="112861"/>
                  <a:pt x="10878" y="112861"/>
                  <a:pt x="10878" y="112861"/>
                </a:cubicBezTo>
                <a:cubicBezTo>
                  <a:pt x="9178" y="112181"/>
                  <a:pt x="7818" y="110821"/>
                  <a:pt x="6798" y="109121"/>
                </a:cubicBezTo>
                <a:moveTo>
                  <a:pt x="21756" y="120000"/>
                </a:moveTo>
                <a:cubicBezTo>
                  <a:pt x="32634" y="120000"/>
                  <a:pt x="32634" y="120000"/>
                  <a:pt x="32634" y="120000"/>
                </a:cubicBezTo>
                <a:cubicBezTo>
                  <a:pt x="32634" y="114560"/>
                  <a:pt x="32634" y="114560"/>
                  <a:pt x="32634" y="114560"/>
                </a:cubicBezTo>
                <a:cubicBezTo>
                  <a:pt x="21756" y="114560"/>
                  <a:pt x="21756" y="114560"/>
                  <a:pt x="21756" y="114560"/>
                </a:cubicBezTo>
                <a:lnTo>
                  <a:pt x="21756" y="120000"/>
                </a:lnTo>
                <a:close/>
                <a:moveTo>
                  <a:pt x="76147" y="0"/>
                </a:moveTo>
                <a:cubicBezTo>
                  <a:pt x="65269" y="0"/>
                  <a:pt x="65269" y="0"/>
                  <a:pt x="65269" y="0"/>
                </a:cubicBezTo>
                <a:cubicBezTo>
                  <a:pt x="65269" y="5439"/>
                  <a:pt x="65269" y="5439"/>
                  <a:pt x="65269" y="5439"/>
                </a:cubicBezTo>
                <a:cubicBezTo>
                  <a:pt x="76147" y="5439"/>
                  <a:pt x="76147" y="5439"/>
                  <a:pt x="76147" y="5439"/>
                </a:cubicBezTo>
                <a:lnTo>
                  <a:pt x="76147" y="0"/>
                </a:lnTo>
                <a:close/>
                <a:moveTo>
                  <a:pt x="112861" y="10878"/>
                </a:moveTo>
                <a:cubicBezTo>
                  <a:pt x="118980" y="10878"/>
                  <a:pt x="118980" y="10878"/>
                  <a:pt x="118980" y="10878"/>
                </a:cubicBezTo>
                <a:cubicBezTo>
                  <a:pt x="117280" y="6118"/>
                  <a:pt x="113541" y="2379"/>
                  <a:pt x="109121" y="1019"/>
                </a:cubicBezTo>
                <a:cubicBezTo>
                  <a:pt x="109121" y="6798"/>
                  <a:pt x="109121" y="6798"/>
                  <a:pt x="109121" y="6798"/>
                </a:cubicBezTo>
                <a:cubicBezTo>
                  <a:pt x="110481" y="7818"/>
                  <a:pt x="112181" y="9178"/>
                  <a:pt x="112861" y="10878"/>
                </a:cubicBezTo>
                <a:moveTo>
                  <a:pt x="5439" y="21756"/>
                </a:moveTo>
                <a:cubicBezTo>
                  <a:pt x="0" y="21756"/>
                  <a:pt x="0" y="21756"/>
                  <a:pt x="0" y="21756"/>
                </a:cubicBezTo>
                <a:cubicBezTo>
                  <a:pt x="0" y="32634"/>
                  <a:pt x="0" y="32634"/>
                  <a:pt x="0" y="32634"/>
                </a:cubicBezTo>
                <a:cubicBezTo>
                  <a:pt x="5439" y="32634"/>
                  <a:pt x="5439" y="32634"/>
                  <a:pt x="5439" y="32634"/>
                </a:cubicBezTo>
                <a:lnTo>
                  <a:pt x="5439" y="21756"/>
                </a:lnTo>
                <a:close/>
                <a:moveTo>
                  <a:pt x="54390" y="0"/>
                </a:moveTo>
                <a:cubicBezTo>
                  <a:pt x="43512" y="0"/>
                  <a:pt x="43512" y="0"/>
                  <a:pt x="43512" y="0"/>
                </a:cubicBezTo>
                <a:cubicBezTo>
                  <a:pt x="43512" y="5439"/>
                  <a:pt x="43512" y="5439"/>
                  <a:pt x="43512" y="5439"/>
                </a:cubicBezTo>
                <a:cubicBezTo>
                  <a:pt x="54390" y="5439"/>
                  <a:pt x="54390" y="5439"/>
                  <a:pt x="54390" y="5439"/>
                </a:cubicBezTo>
                <a:lnTo>
                  <a:pt x="54390" y="0"/>
                </a:lnTo>
                <a:close/>
                <a:moveTo>
                  <a:pt x="5439" y="43512"/>
                </a:moveTo>
                <a:cubicBezTo>
                  <a:pt x="0" y="43512"/>
                  <a:pt x="0" y="43512"/>
                  <a:pt x="0" y="43512"/>
                </a:cubicBezTo>
                <a:cubicBezTo>
                  <a:pt x="0" y="54390"/>
                  <a:pt x="0" y="54390"/>
                  <a:pt x="0" y="54390"/>
                </a:cubicBezTo>
                <a:cubicBezTo>
                  <a:pt x="5439" y="54390"/>
                  <a:pt x="5439" y="54390"/>
                  <a:pt x="5439" y="54390"/>
                </a:cubicBezTo>
                <a:lnTo>
                  <a:pt x="5439" y="43512"/>
                </a:lnTo>
                <a:close/>
                <a:moveTo>
                  <a:pt x="114560" y="76147"/>
                </a:moveTo>
                <a:cubicBezTo>
                  <a:pt x="120000" y="76147"/>
                  <a:pt x="120000" y="76147"/>
                  <a:pt x="120000" y="76147"/>
                </a:cubicBezTo>
                <a:cubicBezTo>
                  <a:pt x="120000" y="65269"/>
                  <a:pt x="120000" y="65269"/>
                  <a:pt x="120000" y="65269"/>
                </a:cubicBezTo>
                <a:cubicBezTo>
                  <a:pt x="114560" y="65269"/>
                  <a:pt x="114560" y="65269"/>
                  <a:pt x="114560" y="65269"/>
                </a:cubicBezTo>
                <a:lnTo>
                  <a:pt x="114560" y="76147"/>
                </a:lnTo>
                <a:close/>
                <a:moveTo>
                  <a:pt x="21756" y="5439"/>
                </a:moveTo>
                <a:cubicBezTo>
                  <a:pt x="32634" y="5439"/>
                  <a:pt x="32634" y="5439"/>
                  <a:pt x="32634" y="5439"/>
                </a:cubicBezTo>
                <a:cubicBezTo>
                  <a:pt x="32634" y="0"/>
                  <a:pt x="32634" y="0"/>
                  <a:pt x="32634" y="0"/>
                </a:cubicBezTo>
                <a:cubicBezTo>
                  <a:pt x="21756" y="0"/>
                  <a:pt x="21756" y="0"/>
                  <a:pt x="21756" y="0"/>
                </a:cubicBezTo>
                <a:lnTo>
                  <a:pt x="21756" y="5439"/>
                </a:lnTo>
                <a:close/>
                <a:moveTo>
                  <a:pt x="87025" y="5439"/>
                </a:moveTo>
                <a:cubicBezTo>
                  <a:pt x="98243" y="5439"/>
                  <a:pt x="98243" y="5439"/>
                  <a:pt x="98243" y="5439"/>
                </a:cubicBezTo>
                <a:cubicBezTo>
                  <a:pt x="98243" y="0"/>
                  <a:pt x="98243" y="0"/>
                  <a:pt x="98243" y="0"/>
                </a:cubicBezTo>
                <a:cubicBezTo>
                  <a:pt x="87025" y="0"/>
                  <a:pt x="87025" y="0"/>
                  <a:pt x="87025" y="0"/>
                </a:cubicBezTo>
                <a:lnTo>
                  <a:pt x="87025" y="5439"/>
                </a:lnTo>
                <a:close/>
                <a:moveTo>
                  <a:pt x="114560" y="98243"/>
                </a:moveTo>
                <a:cubicBezTo>
                  <a:pt x="120000" y="98243"/>
                  <a:pt x="120000" y="98243"/>
                  <a:pt x="120000" y="98243"/>
                </a:cubicBezTo>
                <a:cubicBezTo>
                  <a:pt x="120000" y="87365"/>
                  <a:pt x="120000" y="87365"/>
                  <a:pt x="120000" y="87365"/>
                </a:cubicBezTo>
                <a:cubicBezTo>
                  <a:pt x="114560" y="87365"/>
                  <a:pt x="114560" y="87365"/>
                  <a:pt x="114560" y="87365"/>
                </a:cubicBezTo>
                <a:lnTo>
                  <a:pt x="114560" y="98243"/>
                </a:lnTo>
                <a:close/>
                <a:moveTo>
                  <a:pt x="114560" y="54390"/>
                </a:moveTo>
                <a:cubicBezTo>
                  <a:pt x="120000" y="54390"/>
                  <a:pt x="120000" y="54390"/>
                  <a:pt x="120000" y="54390"/>
                </a:cubicBezTo>
                <a:cubicBezTo>
                  <a:pt x="120000" y="43512"/>
                  <a:pt x="120000" y="43512"/>
                  <a:pt x="120000" y="43512"/>
                </a:cubicBezTo>
                <a:cubicBezTo>
                  <a:pt x="114560" y="43512"/>
                  <a:pt x="114560" y="43512"/>
                  <a:pt x="114560" y="43512"/>
                </a:cubicBezTo>
                <a:lnTo>
                  <a:pt x="114560" y="54390"/>
                </a:lnTo>
                <a:close/>
                <a:moveTo>
                  <a:pt x="114560" y="32634"/>
                </a:moveTo>
                <a:cubicBezTo>
                  <a:pt x="120000" y="32634"/>
                  <a:pt x="120000" y="32634"/>
                  <a:pt x="120000" y="32634"/>
                </a:cubicBezTo>
                <a:cubicBezTo>
                  <a:pt x="120000" y="21756"/>
                  <a:pt x="120000" y="21756"/>
                  <a:pt x="120000" y="21756"/>
                </a:cubicBezTo>
                <a:cubicBezTo>
                  <a:pt x="114560" y="21756"/>
                  <a:pt x="114560" y="21756"/>
                  <a:pt x="114560" y="21756"/>
                </a:cubicBezTo>
                <a:lnTo>
                  <a:pt x="114560" y="32634"/>
                </a:lnTo>
                <a:close/>
                <a:moveTo>
                  <a:pt x="109121" y="112861"/>
                </a:moveTo>
                <a:cubicBezTo>
                  <a:pt x="109121" y="118980"/>
                  <a:pt x="109121" y="118980"/>
                  <a:pt x="109121" y="118980"/>
                </a:cubicBezTo>
                <a:cubicBezTo>
                  <a:pt x="113541" y="117280"/>
                  <a:pt x="117280" y="113541"/>
                  <a:pt x="118980" y="109121"/>
                </a:cubicBezTo>
                <a:cubicBezTo>
                  <a:pt x="112861" y="109121"/>
                  <a:pt x="112861" y="109121"/>
                  <a:pt x="112861" y="109121"/>
                </a:cubicBezTo>
                <a:cubicBezTo>
                  <a:pt x="112181" y="110821"/>
                  <a:pt x="110481" y="112181"/>
                  <a:pt x="109121" y="112861"/>
                </a:cubicBezTo>
                <a:moveTo>
                  <a:pt x="65269" y="120000"/>
                </a:moveTo>
                <a:cubicBezTo>
                  <a:pt x="76147" y="120000"/>
                  <a:pt x="76147" y="120000"/>
                  <a:pt x="76147" y="120000"/>
                </a:cubicBezTo>
                <a:cubicBezTo>
                  <a:pt x="76147" y="114560"/>
                  <a:pt x="76147" y="114560"/>
                  <a:pt x="76147" y="114560"/>
                </a:cubicBezTo>
                <a:cubicBezTo>
                  <a:pt x="65269" y="114560"/>
                  <a:pt x="65269" y="114560"/>
                  <a:pt x="65269" y="114560"/>
                </a:cubicBezTo>
                <a:lnTo>
                  <a:pt x="65269" y="120000"/>
                </a:lnTo>
                <a:close/>
                <a:moveTo>
                  <a:pt x="87025" y="120000"/>
                </a:moveTo>
                <a:cubicBezTo>
                  <a:pt x="98243" y="120000"/>
                  <a:pt x="98243" y="120000"/>
                  <a:pt x="98243" y="120000"/>
                </a:cubicBezTo>
                <a:cubicBezTo>
                  <a:pt x="98243" y="114560"/>
                  <a:pt x="98243" y="114560"/>
                  <a:pt x="98243" y="114560"/>
                </a:cubicBezTo>
                <a:cubicBezTo>
                  <a:pt x="87025" y="114560"/>
                  <a:pt x="87025" y="114560"/>
                  <a:pt x="87025" y="114560"/>
                </a:cubicBezTo>
                <a:lnTo>
                  <a:pt x="87025" y="120000"/>
                </a:lnTo>
                <a:close/>
                <a:moveTo>
                  <a:pt x="43512" y="120000"/>
                </a:moveTo>
                <a:cubicBezTo>
                  <a:pt x="54390" y="120000"/>
                  <a:pt x="54390" y="120000"/>
                  <a:pt x="54390" y="120000"/>
                </a:cubicBezTo>
                <a:cubicBezTo>
                  <a:pt x="54390" y="114560"/>
                  <a:pt x="54390" y="114560"/>
                  <a:pt x="54390" y="114560"/>
                </a:cubicBezTo>
                <a:cubicBezTo>
                  <a:pt x="43512" y="114560"/>
                  <a:pt x="43512" y="114560"/>
                  <a:pt x="43512" y="114560"/>
                </a:cubicBezTo>
                <a:lnTo>
                  <a:pt x="43512" y="120000"/>
                </a:lnTo>
                <a:close/>
                <a:moveTo>
                  <a:pt x="78866" y="38073"/>
                </a:moveTo>
                <a:cubicBezTo>
                  <a:pt x="40793" y="38073"/>
                  <a:pt x="40793" y="38073"/>
                  <a:pt x="40793" y="38073"/>
                </a:cubicBezTo>
                <a:cubicBezTo>
                  <a:pt x="39433" y="38073"/>
                  <a:pt x="38073" y="39433"/>
                  <a:pt x="38073" y="40793"/>
                </a:cubicBezTo>
                <a:cubicBezTo>
                  <a:pt x="38073" y="78866"/>
                  <a:pt x="38073" y="78866"/>
                  <a:pt x="38073" y="78866"/>
                </a:cubicBezTo>
                <a:cubicBezTo>
                  <a:pt x="38073" y="80566"/>
                  <a:pt x="39433" y="81926"/>
                  <a:pt x="40793" y="81926"/>
                </a:cubicBezTo>
                <a:cubicBezTo>
                  <a:pt x="78866" y="81926"/>
                  <a:pt x="78866" y="81926"/>
                  <a:pt x="78866" y="81926"/>
                </a:cubicBezTo>
                <a:cubicBezTo>
                  <a:pt x="80566" y="81926"/>
                  <a:pt x="81586" y="80566"/>
                  <a:pt x="81586" y="78866"/>
                </a:cubicBezTo>
                <a:cubicBezTo>
                  <a:pt x="81586" y="40793"/>
                  <a:pt x="81586" y="40793"/>
                  <a:pt x="81586" y="40793"/>
                </a:cubicBezTo>
                <a:cubicBezTo>
                  <a:pt x="81586" y="39433"/>
                  <a:pt x="80566" y="38073"/>
                  <a:pt x="78866" y="38073"/>
                </a:cubicBezTo>
                <a:moveTo>
                  <a:pt x="76147" y="76147"/>
                </a:moveTo>
                <a:cubicBezTo>
                  <a:pt x="43512" y="76147"/>
                  <a:pt x="43512" y="76147"/>
                  <a:pt x="43512" y="76147"/>
                </a:cubicBezTo>
                <a:cubicBezTo>
                  <a:pt x="43512" y="43512"/>
                  <a:pt x="43512" y="43512"/>
                  <a:pt x="43512" y="43512"/>
                </a:cubicBezTo>
                <a:cubicBezTo>
                  <a:pt x="76147" y="43512"/>
                  <a:pt x="76147" y="43512"/>
                  <a:pt x="76147" y="43512"/>
                </a:cubicBezTo>
                <a:lnTo>
                  <a:pt x="76147" y="7614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8066088" y="2374900"/>
            <a:ext cx="431799" cy="431799"/>
          </a:xfrm>
          <a:custGeom>
            <a:pathLst>
              <a:path extrusionOk="0" h="120000" w="120000">
                <a:moveTo>
                  <a:pt x="5439" y="87365"/>
                </a:moveTo>
                <a:cubicBezTo>
                  <a:pt x="0" y="87365"/>
                  <a:pt x="0" y="87365"/>
                  <a:pt x="0" y="87365"/>
                </a:cubicBezTo>
                <a:cubicBezTo>
                  <a:pt x="0" y="98243"/>
                  <a:pt x="0" y="98243"/>
                  <a:pt x="0" y="98243"/>
                </a:cubicBezTo>
                <a:cubicBezTo>
                  <a:pt x="5439" y="98243"/>
                  <a:pt x="5439" y="98243"/>
                  <a:pt x="5439" y="98243"/>
                </a:cubicBezTo>
                <a:lnTo>
                  <a:pt x="5439" y="87365"/>
                </a:lnTo>
                <a:close/>
                <a:moveTo>
                  <a:pt x="21756" y="120000"/>
                </a:moveTo>
                <a:cubicBezTo>
                  <a:pt x="32634" y="120000"/>
                  <a:pt x="32634" y="120000"/>
                  <a:pt x="32634" y="120000"/>
                </a:cubicBezTo>
                <a:cubicBezTo>
                  <a:pt x="32634" y="114560"/>
                  <a:pt x="32634" y="114560"/>
                  <a:pt x="32634" y="114560"/>
                </a:cubicBezTo>
                <a:cubicBezTo>
                  <a:pt x="21756" y="114560"/>
                  <a:pt x="21756" y="114560"/>
                  <a:pt x="21756" y="114560"/>
                </a:cubicBezTo>
                <a:lnTo>
                  <a:pt x="21756" y="120000"/>
                </a:lnTo>
                <a:close/>
                <a:moveTo>
                  <a:pt x="6798" y="109121"/>
                </a:moveTo>
                <a:cubicBezTo>
                  <a:pt x="1019" y="109121"/>
                  <a:pt x="1019" y="109121"/>
                  <a:pt x="1019" y="109121"/>
                </a:cubicBezTo>
                <a:cubicBezTo>
                  <a:pt x="2719" y="113541"/>
                  <a:pt x="6118" y="117280"/>
                  <a:pt x="10878" y="118980"/>
                </a:cubicBezTo>
                <a:cubicBezTo>
                  <a:pt x="10878" y="112861"/>
                  <a:pt x="10878" y="112861"/>
                  <a:pt x="10878" y="112861"/>
                </a:cubicBezTo>
                <a:cubicBezTo>
                  <a:pt x="9178" y="112181"/>
                  <a:pt x="7818" y="110821"/>
                  <a:pt x="6798" y="109121"/>
                </a:cubicBezTo>
                <a:moveTo>
                  <a:pt x="1019" y="10878"/>
                </a:moveTo>
                <a:cubicBezTo>
                  <a:pt x="6798" y="10878"/>
                  <a:pt x="6798" y="10878"/>
                  <a:pt x="6798" y="10878"/>
                </a:cubicBezTo>
                <a:cubicBezTo>
                  <a:pt x="7818" y="9178"/>
                  <a:pt x="9178" y="7818"/>
                  <a:pt x="10878" y="6798"/>
                </a:cubicBezTo>
                <a:cubicBezTo>
                  <a:pt x="10878" y="1019"/>
                  <a:pt x="10878" y="1019"/>
                  <a:pt x="10878" y="1019"/>
                </a:cubicBezTo>
                <a:cubicBezTo>
                  <a:pt x="6118" y="2379"/>
                  <a:pt x="2719" y="6118"/>
                  <a:pt x="1019" y="10878"/>
                </a:cubicBezTo>
                <a:moveTo>
                  <a:pt x="5439" y="65269"/>
                </a:moveTo>
                <a:cubicBezTo>
                  <a:pt x="0" y="65269"/>
                  <a:pt x="0" y="65269"/>
                  <a:pt x="0" y="65269"/>
                </a:cubicBezTo>
                <a:cubicBezTo>
                  <a:pt x="0" y="76147"/>
                  <a:pt x="0" y="76147"/>
                  <a:pt x="0" y="76147"/>
                </a:cubicBezTo>
                <a:cubicBezTo>
                  <a:pt x="5439" y="76147"/>
                  <a:pt x="5439" y="76147"/>
                  <a:pt x="5439" y="76147"/>
                </a:cubicBezTo>
                <a:lnTo>
                  <a:pt x="5439" y="65269"/>
                </a:lnTo>
                <a:close/>
                <a:moveTo>
                  <a:pt x="76487" y="0"/>
                </a:moveTo>
                <a:cubicBezTo>
                  <a:pt x="65609" y="0"/>
                  <a:pt x="65609" y="0"/>
                  <a:pt x="65609" y="0"/>
                </a:cubicBezTo>
                <a:cubicBezTo>
                  <a:pt x="65609" y="5439"/>
                  <a:pt x="65609" y="5439"/>
                  <a:pt x="65609" y="5439"/>
                </a:cubicBezTo>
                <a:cubicBezTo>
                  <a:pt x="76487" y="5439"/>
                  <a:pt x="76487" y="5439"/>
                  <a:pt x="76487" y="5439"/>
                </a:cubicBezTo>
                <a:lnTo>
                  <a:pt x="76487" y="0"/>
                </a:lnTo>
                <a:close/>
                <a:moveTo>
                  <a:pt x="5439" y="43512"/>
                </a:moveTo>
                <a:cubicBezTo>
                  <a:pt x="0" y="43512"/>
                  <a:pt x="0" y="43512"/>
                  <a:pt x="0" y="43512"/>
                </a:cubicBezTo>
                <a:cubicBezTo>
                  <a:pt x="0" y="54390"/>
                  <a:pt x="0" y="54390"/>
                  <a:pt x="0" y="54390"/>
                </a:cubicBezTo>
                <a:cubicBezTo>
                  <a:pt x="5439" y="54390"/>
                  <a:pt x="5439" y="54390"/>
                  <a:pt x="5439" y="54390"/>
                </a:cubicBezTo>
                <a:lnTo>
                  <a:pt x="5439" y="43512"/>
                </a:lnTo>
                <a:close/>
                <a:moveTo>
                  <a:pt x="113201" y="10878"/>
                </a:moveTo>
                <a:cubicBezTo>
                  <a:pt x="118980" y="10878"/>
                  <a:pt x="118980" y="10878"/>
                  <a:pt x="118980" y="10878"/>
                </a:cubicBezTo>
                <a:cubicBezTo>
                  <a:pt x="117280" y="6118"/>
                  <a:pt x="113881" y="2379"/>
                  <a:pt x="109121" y="1019"/>
                </a:cubicBezTo>
                <a:cubicBezTo>
                  <a:pt x="109121" y="6798"/>
                  <a:pt x="109121" y="6798"/>
                  <a:pt x="109121" y="6798"/>
                </a:cubicBezTo>
                <a:cubicBezTo>
                  <a:pt x="110821" y="7818"/>
                  <a:pt x="112181" y="9178"/>
                  <a:pt x="113201" y="10878"/>
                </a:cubicBezTo>
                <a:moveTo>
                  <a:pt x="54390" y="0"/>
                </a:moveTo>
                <a:cubicBezTo>
                  <a:pt x="43512" y="0"/>
                  <a:pt x="43512" y="0"/>
                  <a:pt x="43512" y="0"/>
                </a:cubicBezTo>
                <a:cubicBezTo>
                  <a:pt x="43512" y="5439"/>
                  <a:pt x="43512" y="5439"/>
                  <a:pt x="43512" y="5439"/>
                </a:cubicBezTo>
                <a:cubicBezTo>
                  <a:pt x="54390" y="5439"/>
                  <a:pt x="54390" y="5439"/>
                  <a:pt x="54390" y="5439"/>
                </a:cubicBezTo>
                <a:lnTo>
                  <a:pt x="54390" y="0"/>
                </a:lnTo>
                <a:close/>
                <a:moveTo>
                  <a:pt x="5439" y="21756"/>
                </a:moveTo>
                <a:cubicBezTo>
                  <a:pt x="0" y="21756"/>
                  <a:pt x="0" y="21756"/>
                  <a:pt x="0" y="21756"/>
                </a:cubicBezTo>
                <a:cubicBezTo>
                  <a:pt x="0" y="32634"/>
                  <a:pt x="0" y="32634"/>
                  <a:pt x="0" y="32634"/>
                </a:cubicBezTo>
                <a:cubicBezTo>
                  <a:pt x="5439" y="32634"/>
                  <a:pt x="5439" y="32634"/>
                  <a:pt x="5439" y="32634"/>
                </a:cubicBezTo>
                <a:lnTo>
                  <a:pt x="5439" y="21756"/>
                </a:lnTo>
                <a:close/>
                <a:moveTo>
                  <a:pt x="87365" y="5439"/>
                </a:moveTo>
                <a:cubicBezTo>
                  <a:pt x="98243" y="5439"/>
                  <a:pt x="98243" y="5439"/>
                  <a:pt x="98243" y="5439"/>
                </a:cubicBezTo>
                <a:cubicBezTo>
                  <a:pt x="98243" y="0"/>
                  <a:pt x="98243" y="0"/>
                  <a:pt x="98243" y="0"/>
                </a:cubicBezTo>
                <a:cubicBezTo>
                  <a:pt x="87365" y="0"/>
                  <a:pt x="87365" y="0"/>
                  <a:pt x="87365" y="0"/>
                </a:cubicBezTo>
                <a:lnTo>
                  <a:pt x="87365" y="5439"/>
                </a:lnTo>
                <a:close/>
                <a:moveTo>
                  <a:pt x="114560" y="76147"/>
                </a:moveTo>
                <a:cubicBezTo>
                  <a:pt x="120000" y="76147"/>
                  <a:pt x="120000" y="76147"/>
                  <a:pt x="120000" y="76147"/>
                </a:cubicBezTo>
                <a:cubicBezTo>
                  <a:pt x="120000" y="65269"/>
                  <a:pt x="120000" y="65269"/>
                  <a:pt x="120000" y="65269"/>
                </a:cubicBezTo>
                <a:cubicBezTo>
                  <a:pt x="114560" y="65269"/>
                  <a:pt x="114560" y="65269"/>
                  <a:pt x="114560" y="65269"/>
                </a:cubicBezTo>
                <a:lnTo>
                  <a:pt x="114560" y="76147"/>
                </a:lnTo>
                <a:close/>
                <a:moveTo>
                  <a:pt x="114560" y="98243"/>
                </a:moveTo>
                <a:cubicBezTo>
                  <a:pt x="120000" y="98243"/>
                  <a:pt x="120000" y="98243"/>
                  <a:pt x="120000" y="98243"/>
                </a:cubicBezTo>
                <a:cubicBezTo>
                  <a:pt x="120000" y="87365"/>
                  <a:pt x="120000" y="87365"/>
                  <a:pt x="120000" y="87365"/>
                </a:cubicBezTo>
                <a:cubicBezTo>
                  <a:pt x="114560" y="87365"/>
                  <a:pt x="114560" y="87365"/>
                  <a:pt x="114560" y="87365"/>
                </a:cubicBezTo>
                <a:lnTo>
                  <a:pt x="114560" y="98243"/>
                </a:lnTo>
                <a:close/>
                <a:moveTo>
                  <a:pt x="114560" y="32634"/>
                </a:moveTo>
                <a:cubicBezTo>
                  <a:pt x="120000" y="32634"/>
                  <a:pt x="120000" y="32634"/>
                  <a:pt x="120000" y="32634"/>
                </a:cubicBezTo>
                <a:cubicBezTo>
                  <a:pt x="120000" y="21756"/>
                  <a:pt x="120000" y="21756"/>
                  <a:pt x="120000" y="21756"/>
                </a:cubicBezTo>
                <a:cubicBezTo>
                  <a:pt x="114560" y="21756"/>
                  <a:pt x="114560" y="21756"/>
                  <a:pt x="114560" y="21756"/>
                </a:cubicBezTo>
                <a:lnTo>
                  <a:pt x="114560" y="32634"/>
                </a:lnTo>
                <a:close/>
                <a:moveTo>
                  <a:pt x="109121" y="112861"/>
                </a:moveTo>
                <a:cubicBezTo>
                  <a:pt x="109121" y="118980"/>
                  <a:pt x="109121" y="118980"/>
                  <a:pt x="109121" y="118980"/>
                </a:cubicBezTo>
                <a:cubicBezTo>
                  <a:pt x="113881" y="117280"/>
                  <a:pt x="117280" y="113541"/>
                  <a:pt x="118980" y="109121"/>
                </a:cubicBezTo>
                <a:cubicBezTo>
                  <a:pt x="113201" y="109121"/>
                  <a:pt x="113201" y="109121"/>
                  <a:pt x="113201" y="109121"/>
                </a:cubicBezTo>
                <a:cubicBezTo>
                  <a:pt x="112181" y="110821"/>
                  <a:pt x="110821" y="112181"/>
                  <a:pt x="109121" y="112861"/>
                </a:cubicBezTo>
                <a:moveTo>
                  <a:pt x="21756" y="5439"/>
                </a:moveTo>
                <a:cubicBezTo>
                  <a:pt x="32634" y="5439"/>
                  <a:pt x="32634" y="5439"/>
                  <a:pt x="32634" y="5439"/>
                </a:cubicBezTo>
                <a:cubicBezTo>
                  <a:pt x="32634" y="0"/>
                  <a:pt x="32634" y="0"/>
                  <a:pt x="32634" y="0"/>
                </a:cubicBezTo>
                <a:cubicBezTo>
                  <a:pt x="21756" y="0"/>
                  <a:pt x="21756" y="0"/>
                  <a:pt x="21756" y="0"/>
                </a:cubicBezTo>
                <a:lnTo>
                  <a:pt x="21756" y="5439"/>
                </a:lnTo>
                <a:close/>
                <a:moveTo>
                  <a:pt x="114560" y="54390"/>
                </a:moveTo>
                <a:cubicBezTo>
                  <a:pt x="120000" y="54390"/>
                  <a:pt x="120000" y="54390"/>
                  <a:pt x="120000" y="54390"/>
                </a:cubicBezTo>
                <a:cubicBezTo>
                  <a:pt x="120000" y="43512"/>
                  <a:pt x="120000" y="43512"/>
                  <a:pt x="120000" y="43512"/>
                </a:cubicBezTo>
                <a:cubicBezTo>
                  <a:pt x="114560" y="43512"/>
                  <a:pt x="114560" y="43512"/>
                  <a:pt x="114560" y="43512"/>
                </a:cubicBezTo>
                <a:lnTo>
                  <a:pt x="114560" y="54390"/>
                </a:lnTo>
                <a:close/>
                <a:moveTo>
                  <a:pt x="87365" y="120000"/>
                </a:moveTo>
                <a:cubicBezTo>
                  <a:pt x="98243" y="120000"/>
                  <a:pt x="98243" y="120000"/>
                  <a:pt x="98243" y="120000"/>
                </a:cubicBezTo>
                <a:cubicBezTo>
                  <a:pt x="98243" y="114560"/>
                  <a:pt x="98243" y="114560"/>
                  <a:pt x="98243" y="114560"/>
                </a:cubicBezTo>
                <a:cubicBezTo>
                  <a:pt x="87365" y="114560"/>
                  <a:pt x="87365" y="114560"/>
                  <a:pt x="87365" y="114560"/>
                </a:cubicBezTo>
                <a:lnTo>
                  <a:pt x="87365" y="120000"/>
                </a:lnTo>
                <a:close/>
                <a:moveTo>
                  <a:pt x="43512" y="120000"/>
                </a:moveTo>
                <a:cubicBezTo>
                  <a:pt x="54390" y="120000"/>
                  <a:pt x="54390" y="120000"/>
                  <a:pt x="54390" y="120000"/>
                </a:cubicBezTo>
                <a:cubicBezTo>
                  <a:pt x="54390" y="114560"/>
                  <a:pt x="54390" y="114560"/>
                  <a:pt x="54390" y="114560"/>
                </a:cubicBezTo>
                <a:cubicBezTo>
                  <a:pt x="43512" y="114560"/>
                  <a:pt x="43512" y="114560"/>
                  <a:pt x="43512" y="114560"/>
                </a:cubicBezTo>
                <a:lnTo>
                  <a:pt x="43512" y="120000"/>
                </a:lnTo>
                <a:close/>
                <a:moveTo>
                  <a:pt x="65609" y="120000"/>
                </a:moveTo>
                <a:cubicBezTo>
                  <a:pt x="76487" y="120000"/>
                  <a:pt x="76487" y="120000"/>
                  <a:pt x="76487" y="120000"/>
                </a:cubicBezTo>
                <a:cubicBezTo>
                  <a:pt x="76487" y="114560"/>
                  <a:pt x="76487" y="114560"/>
                  <a:pt x="76487" y="114560"/>
                </a:cubicBezTo>
                <a:cubicBezTo>
                  <a:pt x="65609" y="114560"/>
                  <a:pt x="65609" y="114560"/>
                  <a:pt x="65609" y="114560"/>
                </a:cubicBezTo>
                <a:lnTo>
                  <a:pt x="65609" y="120000"/>
                </a:lnTo>
                <a:close/>
                <a:moveTo>
                  <a:pt x="81926" y="65269"/>
                </a:moveTo>
                <a:cubicBezTo>
                  <a:pt x="80906" y="65269"/>
                  <a:pt x="80226" y="65609"/>
                  <a:pt x="79886" y="66288"/>
                </a:cubicBezTo>
                <a:cubicBezTo>
                  <a:pt x="62889" y="83286"/>
                  <a:pt x="62889" y="83286"/>
                  <a:pt x="62889" y="83286"/>
                </a:cubicBezTo>
                <a:cubicBezTo>
                  <a:pt x="62889" y="29915"/>
                  <a:pt x="62889" y="29915"/>
                  <a:pt x="62889" y="29915"/>
                </a:cubicBezTo>
                <a:cubicBezTo>
                  <a:pt x="62889" y="28555"/>
                  <a:pt x="61529" y="27195"/>
                  <a:pt x="59830" y="27195"/>
                </a:cubicBezTo>
                <a:cubicBezTo>
                  <a:pt x="58470" y="27195"/>
                  <a:pt x="57110" y="28555"/>
                  <a:pt x="57110" y="29915"/>
                </a:cubicBezTo>
                <a:cubicBezTo>
                  <a:pt x="57110" y="83286"/>
                  <a:pt x="57110" y="83286"/>
                  <a:pt x="57110" y="83286"/>
                </a:cubicBezTo>
                <a:cubicBezTo>
                  <a:pt x="40113" y="66288"/>
                  <a:pt x="40113" y="66288"/>
                  <a:pt x="40113" y="66288"/>
                </a:cubicBezTo>
                <a:cubicBezTo>
                  <a:pt x="39433" y="65609"/>
                  <a:pt x="38753" y="65269"/>
                  <a:pt x="38073" y="65269"/>
                </a:cubicBezTo>
                <a:cubicBezTo>
                  <a:pt x="36713" y="65269"/>
                  <a:pt x="35354" y="66628"/>
                  <a:pt x="35354" y="67988"/>
                </a:cubicBezTo>
                <a:cubicBezTo>
                  <a:pt x="35354" y="69008"/>
                  <a:pt x="35694" y="69688"/>
                  <a:pt x="36373" y="70028"/>
                </a:cubicBezTo>
                <a:cubicBezTo>
                  <a:pt x="58130" y="91784"/>
                  <a:pt x="58130" y="91784"/>
                  <a:pt x="58130" y="91784"/>
                </a:cubicBezTo>
                <a:cubicBezTo>
                  <a:pt x="58470" y="92464"/>
                  <a:pt x="59150" y="92804"/>
                  <a:pt x="59830" y="92804"/>
                </a:cubicBezTo>
                <a:cubicBezTo>
                  <a:pt x="60849" y="92804"/>
                  <a:pt x="61529" y="92464"/>
                  <a:pt x="61869" y="91784"/>
                </a:cubicBezTo>
                <a:cubicBezTo>
                  <a:pt x="83626" y="70028"/>
                  <a:pt x="83626" y="70028"/>
                  <a:pt x="83626" y="70028"/>
                </a:cubicBezTo>
                <a:cubicBezTo>
                  <a:pt x="84305" y="69688"/>
                  <a:pt x="84645" y="69008"/>
                  <a:pt x="84645" y="67988"/>
                </a:cubicBezTo>
                <a:cubicBezTo>
                  <a:pt x="84645" y="66628"/>
                  <a:pt x="83286" y="65269"/>
                  <a:pt x="81926" y="65269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647700" y="3198813"/>
            <a:ext cx="431799" cy="431799"/>
          </a:xfrm>
          <a:custGeom>
            <a:pathLst>
              <a:path extrusionOk="0" h="120000" w="120000">
                <a:moveTo>
                  <a:pt x="5439" y="87365"/>
                </a:moveTo>
                <a:cubicBezTo>
                  <a:pt x="0" y="87365"/>
                  <a:pt x="0" y="87365"/>
                  <a:pt x="0" y="87365"/>
                </a:cubicBezTo>
                <a:cubicBezTo>
                  <a:pt x="0" y="98243"/>
                  <a:pt x="0" y="98243"/>
                  <a:pt x="0" y="98243"/>
                </a:cubicBezTo>
                <a:cubicBezTo>
                  <a:pt x="5439" y="98243"/>
                  <a:pt x="5439" y="98243"/>
                  <a:pt x="5439" y="98243"/>
                </a:cubicBezTo>
                <a:lnTo>
                  <a:pt x="5439" y="87365"/>
                </a:lnTo>
                <a:close/>
                <a:moveTo>
                  <a:pt x="5439" y="43512"/>
                </a:moveTo>
                <a:cubicBezTo>
                  <a:pt x="0" y="43512"/>
                  <a:pt x="0" y="43512"/>
                  <a:pt x="0" y="43512"/>
                </a:cubicBezTo>
                <a:cubicBezTo>
                  <a:pt x="0" y="54730"/>
                  <a:pt x="0" y="54730"/>
                  <a:pt x="0" y="54730"/>
                </a:cubicBezTo>
                <a:cubicBezTo>
                  <a:pt x="5439" y="54730"/>
                  <a:pt x="5439" y="54730"/>
                  <a:pt x="5439" y="54730"/>
                </a:cubicBezTo>
                <a:lnTo>
                  <a:pt x="5439" y="43512"/>
                </a:lnTo>
                <a:close/>
                <a:moveTo>
                  <a:pt x="5439" y="65609"/>
                </a:moveTo>
                <a:cubicBezTo>
                  <a:pt x="0" y="65609"/>
                  <a:pt x="0" y="65609"/>
                  <a:pt x="0" y="65609"/>
                </a:cubicBezTo>
                <a:cubicBezTo>
                  <a:pt x="0" y="76487"/>
                  <a:pt x="0" y="76487"/>
                  <a:pt x="0" y="76487"/>
                </a:cubicBezTo>
                <a:cubicBezTo>
                  <a:pt x="5439" y="76487"/>
                  <a:pt x="5439" y="76487"/>
                  <a:pt x="5439" y="76487"/>
                </a:cubicBezTo>
                <a:lnTo>
                  <a:pt x="5439" y="65609"/>
                </a:lnTo>
                <a:close/>
                <a:moveTo>
                  <a:pt x="6798" y="109121"/>
                </a:moveTo>
                <a:cubicBezTo>
                  <a:pt x="1019" y="109121"/>
                  <a:pt x="1019" y="109121"/>
                  <a:pt x="1019" y="109121"/>
                </a:cubicBezTo>
                <a:cubicBezTo>
                  <a:pt x="2719" y="113881"/>
                  <a:pt x="6118" y="117280"/>
                  <a:pt x="10878" y="118980"/>
                </a:cubicBezTo>
                <a:cubicBezTo>
                  <a:pt x="10878" y="113201"/>
                  <a:pt x="10878" y="113201"/>
                  <a:pt x="10878" y="113201"/>
                </a:cubicBezTo>
                <a:cubicBezTo>
                  <a:pt x="9178" y="112181"/>
                  <a:pt x="7818" y="110821"/>
                  <a:pt x="6798" y="109121"/>
                </a:cubicBezTo>
                <a:moveTo>
                  <a:pt x="1019" y="10878"/>
                </a:moveTo>
                <a:cubicBezTo>
                  <a:pt x="6798" y="10878"/>
                  <a:pt x="6798" y="10878"/>
                  <a:pt x="6798" y="10878"/>
                </a:cubicBezTo>
                <a:cubicBezTo>
                  <a:pt x="7818" y="9178"/>
                  <a:pt x="9178" y="7818"/>
                  <a:pt x="10878" y="7138"/>
                </a:cubicBezTo>
                <a:cubicBezTo>
                  <a:pt x="10878" y="1019"/>
                  <a:pt x="10878" y="1019"/>
                  <a:pt x="10878" y="1019"/>
                </a:cubicBezTo>
                <a:cubicBezTo>
                  <a:pt x="6118" y="2719"/>
                  <a:pt x="2719" y="6458"/>
                  <a:pt x="1019" y="10878"/>
                </a:cubicBezTo>
                <a:moveTo>
                  <a:pt x="76487" y="0"/>
                </a:moveTo>
                <a:cubicBezTo>
                  <a:pt x="65609" y="0"/>
                  <a:pt x="65609" y="0"/>
                  <a:pt x="65609" y="0"/>
                </a:cubicBezTo>
                <a:cubicBezTo>
                  <a:pt x="65609" y="5439"/>
                  <a:pt x="65609" y="5439"/>
                  <a:pt x="65609" y="5439"/>
                </a:cubicBezTo>
                <a:cubicBezTo>
                  <a:pt x="76487" y="5439"/>
                  <a:pt x="76487" y="5439"/>
                  <a:pt x="76487" y="5439"/>
                </a:cubicBezTo>
                <a:lnTo>
                  <a:pt x="76487" y="0"/>
                </a:lnTo>
                <a:close/>
                <a:moveTo>
                  <a:pt x="21756" y="120000"/>
                </a:moveTo>
                <a:cubicBezTo>
                  <a:pt x="32634" y="120000"/>
                  <a:pt x="32634" y="120000"/>
                  <a:pt x="32634" y="120000"/>
                </a:cubicBezTo>
                <a:cubicBezTo>
                  <a:pt x="32634" y="114560"/>
                  <a:pt x="32634" y="114560"/>
                  <a:pt x="32634" y="114560"/>
                </a:cubicBezTo>
                <a:cubicBezTo>
                  <a:pt x="21756" y="114560"/>
                  <a:pt x="21756" y="114560"/>
                  <a:pt x="21756" y="114560"/>
                </a:cubicBezTo>
                <a:lnTo>
                  <a:pt x="21756" y="120000"/>
                </a:lnTo>
                <a:close/>
                <a:moveTo>
                  <a:pt x="5439" y="21756"/>
                </a:moveTo>
                <a:cubicBezTo>
                  <a:pt x="0" y="21756"/>
                  <a:pt x="0" y="21756"/>
                  <a:pt x="0" y="21756"/>
                </a:cubicBezTo>
                <a:cubicBezTo>
                  <a:pt x="0" y="32634"/>
                  <a:pt x="0" y="32634"/>
                  <a:pt x="0" y="32634"/>
                </a:cubicBezTo>
                <a:cubicBezTo>
                  <a:pt x="5439" y="32634"/>
                  <a:pt x="5439" y="32634"/>
                  <a:pt x="5439" y="32634"/>
                </a:cubicBezTo>
                <a:lnTo>
                  <a:pt x="5439" y="21756"/>
                </a:lnTo>
                <a:close/>
                <a:moveTo>
                  <a:pt x="113201" y="10878"/>
                </a:moveTo>
                <a:cubicBezTo>
                  <a:pt x="118980" y="10878"/>
                  <a:pt x="118980" y="10878"/>
                  <a:pt x="118980" y="10878"/>
                </a:cubicBezTo>
                <a:cubicBezTo>
                  <a:pt x="117280" y="6458"/>
                  <a:pt x="113881" y="2719"/>
                  <a:pt x="109121" y="1019"/>
                </a:cubicBezTo>
                <a:cubicBezTo>
                  <a:pt x="109121" y="7138"/>
                  <a:pt x="109121" y="7138"/>
                  <a:pt x="109121" y="7138"/>
                </a:cubicBezTo>
                <a:cubicBezTo>
                  <a:pt x="110821" y="7818"/>
                  <a:pt x="112181" y="9178"/>
                  <a:pt x="113201" y="10878"/>
                </a:cubicBezTo>
                <a:moveTo>
                  <a:pt x="54390" y="0"/>
                </a:moveTo>
                <a:cubicBezTo>
                  <a:pt x="43512" y="0"/>
                  <a:pt x="43512" y="0"/>
                  <a:pt x="43512" y="0"/>
                </a:cubicBezTo>
                <a:cubicBezTo>
                  <a:pt x="43512" y="5439"/>
                  <a:pt x="43512" y="5439"/>
                  <a:pt x="43512" y="5439"/>
                </a:cubicBezTo>
                <a:cubicBezTo>
                  <a:pt x="54390" y="5439"/>
                  <a:pt x="54390" y="5439"/>
                  <a:pt x="54390" y="5439"/>
                </a:cubicBezTo>
                <a:lnTo>
                  <a:pt x="54390" y="0"/>
                </a:lnTo>
                <a:close/>
                <a:moveTo>
                  <a:pt x="43512" y="120000"/>
                </a:moveTo>
                <a:cubicBezTo>
                  <a:pt x="54390" y="120000"/>
                  <a:pt x="54390" y="120000"/>
                  <a:pt x="54390" y="120000"/>
                </a:cubicBezTo>
                <a:cubicBezTo>
                  <a:pt x="54390" y="114560"/>
                  <a:pt x="54390" y="114560"/>
                  <a:pt x="54390" y="114560"/>
                </a:cubicBezTo>
                <a:cubicBezTo>
                  <a:pt x="43512" y="114560"/>
                  <a:pt x="43512" y="114560"/>
                  <a:pt x="43512" y="114560"/>
                </a:cubicBezTo>
                <a:lnTo>
                  <a:pt x="43512" y="120000"/>
                </a:lnTo>
                <a:close/>
                <a:moveTo>
                  <a:pt x="114560" y="98243"/>
                </a:moveTo>
                <a:cubicBezTo>
                  <a:pt x="120000" y="98243"/>
                  <a:pt x="120000" y="98243"/>
                  <a:pt x="120000" y="98243"/>
                </a:cubicBezTo>
                <a:cubicBezTo>
                  <a:pt x="120000" y="87365"/>
                  <a:pt x="120000" y="87365"/>
                  <a:pt x="120000" y="87365"/>
                </a:cubicBezTo>
                <a:cubicBezTo>
                  <a:pt x="114560" y="87365"/>
                  <a:pt x="114560" y="87365"/>
                  <a:pt x="114560" y="87365"/>
                </a:cubicBezTo>
                <a:lnTo>
                  <a:pt x="114560" y="98243"/>
                </a:lnTo>
                <a:close/>
                <a:moveTo>
                  <a:pt x="109121" y="113201"/>
                </a:moveTo>
                <a:cubicBezTo>
                  <a:pt x="109121" y="118980"/>
                  <a:pt x="109121" y="118980"/>
                  <a:pt x="109121" y="118980"/>
                </a:cubicBezTo>
                <a:cubicBezTo>
                  <a:pt x="113881" y="117280"/>
                  <a:pt x="117280" y="113881"/>
                  <a:pt x="118980" y="109121"/>
                </a:cubicBezTo>
                <a:cubicBezTo>
                  <a:pt x="113201" y="109121"/>
                  <a:pt x="113201" y="109121"/>
                  <a:pt x="113201" y="109121"/>
                </a:cubicBezTo>
                <a:cubicBezTo>
                  <a:pt x="112181" y="110821"/>
                  <a:pt x="110821" y="112181"/>
                  <a:pt x="109121" y="113201"/>
                </a:cubicBezTo>
                <a:moveTo>
                  <a:pt x="114560" y="54730"/>
                </a:moveTo>
                <a:cubicBezTo>
                  <a:pt x="120000" y="54730"/>
                  <a:pt x="120000" y="54730"/>
                  <a:pt x="120000" y="54730"/>
                </a:cubicBezTo>
                <a:cubicBezTo>
                  <a:pt x="120000" y="43512"/>
                  <a:pt x="120000" y="43512"/>
                  <a:pt x="120000" y="43512"/>
                </a:cubicBezTo>
                <a:cubicBezTo>
                  <a:pt x="114560" y="43512"/>
                  <a:pt x="114560" y="43512"/>
                  <a:pt x="114560" y="43512"/>
                </a:cubicBezTo>
                <a:lnTo>
                  <a:pt x="114560" y="54730"/>
                </a:lnTo>
                <a:close/>
                <a:moveTo>
                  <a:pt x="87365" y="5439"/>
                </a:moveTo>
                <a:cubicBezTo>
                  <a:pt x="98243" y="5439"/>
                  <a:pt x="98243" y="5439"/>
                  <a:pt x="98243" y="5439"/>
                </a:cubicBezTo>
                <a:cubicBezTo>
                  <a:pt x="98243" y="0"/>
                  <a:pt x="98243" y="0"/>
                  <a:pt x="98243" y="0"/>
                </a:cubicBezTo>
                <a:cubicBezTo>
                  <a:pt x="87365" y="0"/>
                  <a:pt x="87365" y="0"/>
                  <a:pt x="87365" y="0"/>
                </a:cubicBezTo>
                <a:lnTo>
                  <a:pt x="87365" y="5439"/>
                </a:lnTo>
                <a:close/>
                <a:moveTo>
                  <a:pt x="114560" y="76487"/>
                </a:moveTo>
                <a:cubicBezTo>
                  <a:pt x="120000" y="76487"/>
                  <a:pt x="120000" y="76487"/>
                  <a:pt x="120000" y="76487"/>
                </a:cubicBezTo>
                <a:cubicBezTo>
                  <a:pt x="120000" y="65609"/>
                  <a:pt x="120000" y="65609"/>
                  <a:pt x="120000" y="65609"/>
                </a:cubicBezTo>
                <a:cubicBezTo>
                  <a:pt x="114560" y="65609"/>
                  <a:pt x="114560" y="65609"/>
                  <a:pt x="114560" y="65609"/>
                </a:cubicBezTo>
                <a:lnTo>
                  <a:pt x="114560" y="76487"/>
                </a:lnTo>
                <a:close/>
                <a:moveTo>
                  <a:pt x="61869" y="28215"/>
                </a:moveTo>
                <a:cubicBezTo>
                  <a:pt x="61529" y="27535"/>
                  <a:pt x="60849" y="27195"/>
                  <a:pt x="60169" y="27195"/>
                </a:cubicBezTo>
                <a:cubicBezTo>
                  <a:pt x="59150" y="27195"/>
                  <a:pt x="58470" y="27535"/>
                  <a:pt x="58130" y="28215"/>
                </a:cubicBezTo>
                <a:cubicBezTo>
                  <a:pt x="36373" y="49971"/>
                  <a:pt x="36373" y="49971"/>
                  <a:pt x="36373" y="49971"/>
                </a:cubicBezTo>
                <a:cubicBezTo>
                  <a:pt x="35694" y="50311"/>
                  <a:pt x="35354" y="50991"/>
                  <a:pt x="35354" y="52011"/>
                </a:cubicBezTo>
                <a:cubicBezTo>
                  <a:pt x="35354" y="53371"/>
                  <a:pt x="36713" y="54730"/>
                  <a:pt x="38073" y="54730"/>
                </a:cubicBezTo>
                <a:cubicBezTo>
                  <a:pt x="38753" y="54730"/>
                  <a:pt x="39773" y="54390"/>
                  <a:pt x="40113" y="53711"/>
                </a:cubicBezTo>
                <a:cubicBezTo>
                  <a:pt x="57110" y="36713"/>
                  <a:pt x="57110" y="36713"/>
                  <a:pt x="57110" y="36713"/>
                </a:cubicBezTo>
                <a:cubicBezTo>
                  <a:pt x="57110" y="90084"/>
                  <a:pt x="57110" y="90084"/>
                  <a:pt x="57110" y="90084"/>
                </a:cubicBezTo>
                <a:cubicBezTo>
                  <a:pt x="57110" y="91444"/>
                  <a:pt x="58470" y="92804"/>
                  <a:pt x="60169" y="92804"/>
                </a:cubicBezTo>
                <a:cubicBezTo>
                  <a:pt x="61529" y="92804"/>
                  <a:pt x="62889" y="91444"/>
                  <a:pt x="62889" y="90084"/>
                </a:cubicBezTo>
                <a:cubicBezTo>
                  <a:pt x="62889" y="36713"/>
                  <a:pt x="62889" y="36713"/>
                  <a:pt x="62889" y="36713"/>
                </a:cubicBezTo>
                <a:cubicBezTo>
                  <a:pt x="79886" y="53711"/>
                  <a:pt x="79886" y="53711"/>
                  <a:pt x="79886" y="53711"/>
                </a:cubicBezTo>
                <a:cubicBezTo>
                  <a:pt x="80566" y="54390"/>
                  <a:pt x="81246" y="54730"/>
                  <a:pt x="81926" y="54730"/>
                </a:cubicBezTo>
                <a:cubicBezTo>
                  <a:pt x="83286" y="54730"/>
                  <a:pt x="84645" y="53371"/>
                  <a:pt x="84645" y="52011"/>
                </a:cubicBezTo>
                <a:cubicBezTo>
                  <a:pt x="84645" y="50991"/>
                  <a:pt x="84305" y="50311"/>
                  <a:pt x="83626" y="49971"/>
                </a:cubicBezTo>
                <a:lnTo>
                  <a:pt x="61869" y="28215"/>
                </a:lnTo>
                <a:close/>
                <a:moveTo>
                  <a:pt x="114560" y="32634"/>
                </a:moveTo>
                <a:cubicBezTo>
                  <a:pt x="120000" y="32634"/>
                  <a:pt x="120000" y="32634"/>
                  <a:pt x="120000" y="32634"/>
                </a:cubicBezTo>
                <a:cubicBezTo>
                  <a:pt x="120000" y="21756"/>
                  <a:pt x="120000" y="21756"/>
                  <a:pt x="120000" y="21756"/>
                </a:cubicBezTo>
                <a:cubicBezTo>
                  <a:pt x="114560" y="21756"/>
                  <a:pt x="114560" y="21756"/>
                  <a:pt x="114560" y="21756"/>
                </a:cubicBezTo>
                <a:lnTo>
                  <a:pt x="114560" y="32634"/>
                </a:lnTo>
                <a:close/>
                <a:moveTo>
                  <a:pt x="87365" y="120000"/>
                </a:moveTo>
                <a:cubicBezTo>
                  <a:pt x="98243" y="120000"/>
                  <a:pt x="98243" y="120000"/>
                  <a:pt x="98243" y="120000"/>
                </a:cubicBezTo>
                <a:cubicBezTo>
                  <a:pt x="98243" y="114560"/>
                  <a:pt x="98243" y="114560"/>
                  <a:pt x="98243" y="114560"/>
                </a:cubicBezTo>
                <a:cubicBezTo>
                  <a:pt x="87365" y="114560"/>
                  <a:pt x="87365" y="114560"/>
                  <a:pt x="87365" y="114560"/>
                </a:cubicBezTo>
                <a:lnTo>
                  <a:pt x="87365" y="120000"/>
                </a:lnTo>
                <a:close/>
                <a:moveTo>
                  <a:pt x="65609" y="120000"/>
                </a:moveTo>
                <a:cubicBezTo>
                  <a:pt x="76487" y="120000"/>
                  <a:pt x="76487" y="120000"/>
                  <a:pt x="76487" y="120000"/>
                </a:cubicBezTo>
                <a:cubicBezTo>
                  <a:pt x="76487" y="114560"/>
                  <a:pt x="76487" y="114560"/>
                  <a:pt x="76487" y="114560"/>
                </a:cubicBezTo>
                <a:cubicBezTo>
                  <a:pt x="65609" y="114560"/>
                  <a:pt x="65609" y="114560"/>
                  <a:pt x="65609" y="114560"/>
                </a:cubicBezTo>
                <a:lnTo>
                  <a:pt x="65609" y="120000"/>
                </a:lnTo>
                <a:close/>
                <a:moveTo>
                  <a:pt x="21756" y="5439"/>
                </a:moveTo>
                <a:cubicBezTo>
                  <a:pt x="32634" y="5439"/>
                  <a:pt x="32634" y="5439"/>
                  <a:pt x="32634" y="5439"/>
                </a:cubicBezTo>
                <a:cubicBezTo>
                  <a:pt x="32634" y="0"/>
                  <a:pt x="32634" y="0"/>
                  <a:pt x="32634" y="0"/>
                </a:cubicBezTo>
                <a:cubicBezTo>
                  <a:pt x="21756" y="0"/>
                  <a:pt x="21756" y="0"/>
                  <a:pt x="21756" y="0"/>
                </a:cubicBezTo>
                <a:lnTo>
                  <a:pt x="21756" y="543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1473200" y="3198813"/>
            <a:ext cx="430213" cy="431799"/>
          </a:xfrm>
          <a:custGeom>
            <a:pathLst>
              <a:path extrusionOk="0" h="120000" w="120000">
                <a:moveTo>
                  <a:pt x="49431" y="6458"/>
                </a:moveTo>
                <a:cubicBezTo>
                  <a:pt x="48409" y="1019"/>
                  <a:pt x="48409" y="1019"/>
                  <a:pt x="48409" y="1019"/>
                </a:cubicBezTo>
                <a:cubicBezTo>
                  <a:pt x="45000" y="2039"/>
                  <a:pt x="41250" y="3059"/>
                  <a:pt x="37840" y="4419"/>
                </a:cubicBezTo>
                <a:cubicBezTo>
                  <a:pt x="39886" y="9178"/>
                  <a:pt x="39886" y="9178"/>
                  <a:pt x="39886" y="9178"/>
                </a:cubicBezTo>
                <a:cubicBezTo>
                  <a:pt x="42954" y="7818"/>
                  <a:pt x="46363" y="6798"/>
                  <a:pt x="49431" y="6458"/>
                </a:cubicBezTo>
                <a:moveTo>
                  <a:pt x="30681" y="13597"/>
                </a:moveTo>
                <a:cubicBezTo>
                  <a:pt x="27954" y="9178"/>
                  <a:pt x="27954" y="9178"/>
                  <a:pt x="27954" y="9178"/>
                </a:cubicBezTo>
                <a:cubicBezTo>
                  <a:pt x="24886" y="11218"/>
                  <a:pt x="21818" y="13597"/>
                  <a:pt x="19090" y="15977"/>
                </a:cubicBezTo>
                <a:cubicBezTo>
                  <a:pt x="22840" y="19716"/>
                  <a:pt x="22840" y="19716"/>
                  <a:pt x="22840" y="19716"/>
                </a:cubicBezTo>
                <a:cubicBezTo>
                  <a:pt x="25227" y="17337"/>
                  <a:pt x="27954" y="15297"/>
                  <a:pt x="30681" y="13597"/>
                </a:cubicBezTo>
                <a:moveTo>
                  <a:pt x="19431" y="104362"/>
                </a:moveTo>
                <a:cubicBezTo>
                  <a:pt x="22159" y="106742"/>
                  <a:pt x="25227" y="109121"/>
                  <a:pt x="28295" y="111161"/>
                </a:cubicBezTo>
                <a:cubicBezTo>
                  <a:pt x="31022" y="106742"/>
                  <a:pt x="31022" y="106742"/>
                  <a:pt x="31022" y="106742"/>
                </a:cubicBezTo>
                <a:cubicBezTo>
                  <a:pt x="28295" y="105042"/>
                  <a:pt x="25568" y="103002"/>
                  <a:pt x="22840" y="100623"/>
                </a:cubicBezTo>
                <a:lnTo>
                  <a:pt x="19431" y="104362"/>
                </a:lnTo>
                <a:close/>
                <a:moveTo>
                  <a:pt x="38181" y="115920"/>
                </a:moveTo>
                <a:cubicBezTo>
                  <a:pt x="41590" y="117280"/>
                  <a:pt x="45340" y="118300"/>
                  <a:pt x="48750" y="118980"/>
                </a:cubicBezTo>
                <a:cubicBezTo>
                  <a:pt x="49772" y="113881"/>
                  <a:pt x="49772" y="113881"/>
                  <a:pt x="49772" y="113881"/>
                </a:cubicBezTo>
                <a:cubicBezTo>
                  <a:pt x="46704" y="113201"/>
                  <a:pt x="43295" y="112181"/>
                  <a:pt x="40227" y="111161"/>
                </a:cubicBezTo>
                <a:lnTo>
                  <a:pt x="38181" y="115920"/>
                </a:lnTo>
                <a:close/>
                <a:moveTo>
                  <a:pt x="70909" y="1019"/>
                </a:moveTo>
                <a:cubicBezTo>
                  <a:pt x="67159" y="339"/>
                  <a:pt x="63409" y="0"/>
                  <a:pt x="60000" y="0"/>
                </a:cubicBezTo>
                <a:cubicBezTo>
                  <a:pt x="60000" y="0"/>
                  <a:pt x="60000" y="0"/>
                  <a:pt x="60000" y="0"/>
                </a:cubicBezTo>
                <a:cubicBezTo>
                  <a:pt x="59659" y="0"/>
                  <a:pt x="59659" y="0"/>
                  <a:pt x="59659" y="0"/>
                </a:cubicBezTo>
                <a:cubicBezTo>
                  <a:pt x="60000" y="5439"/>
                  <a:pt x="60000" y="5439"/>
                  <a:pt x="60000" y="5439"/>
                </a:cubicBezTo>
                <a:cubicBezTo>
                  <a:pt x="63068" y="5439"/>
                  <a:pt x="66477" y="5779"/>
                  <a:pt x="69886" y="6118"/>
                </a:cubicBezTo>
                <a:lnTo>
                  <a:pt x="70909" y="1019"/>
                </a:lnTo>
                <a:close/>
                <a:moveTo>
                  <a:pt x="6136" y="87025"/>
                </a:moveTo>
                <a:cubicBezTo>
                  <a:pt x="7840" y="90084"/>
                  <a:pt x="9886" y="93484"/>
                  <a:pt x="11931" y="96203"/>
                </a:cubicBezTo>
                <a:cubicBezTo>
                  <a:pt x="16022" y="93144"/>
                  <a:pt x="16022" y="93144"/>
                  <a:pt x="16022" y="93144"/>
                </a:cubicBezTo>
                <a:cubicBezTo>
                  <a:pt x="13977" y="90424"/>
                  <a:pt x="12272" y="87705"/>
                  <a:pt x="10909" y="84645"/>
                </a:cubicBezTo>
                <a:lnTo>
                  <a:pt x="6136" y="87025"/>
                </a:lnTo>
                <a:close/>
                <a:moveTo>
                  <a:pt x="7159" y="45212"/>
                </a:moveTo>
                <a:cubicBezTo>
                  <a:pt x="2045" y="43852"/>
                  <a:pt x="2045" y="43852"/>
                  <a:pt x="2045" y="43852"/>
                </a:cubicBezTo>
                <a:cubicBezTo>
                  <a:pt x="1022" y="47252"/>
                  <a:pt x="340" y="50991"/>
                  <a:pt x="0" y="54730"/>
                </a:cubicBezTo>
                <a:cubicBezTo>
                  <a:pt x="5113" y="55070"/>
                  <a:pt x="5113" y="55070"/>
                  <a:pt x="5113" y="55070"/>
                </a:cubicBezTo>
                <a:cubicBezTo>
                  <a:pt x="5454" y="51671"/>
                  <a:pt x="6136" y="48611"/>
                  <a:pt x="7159" y="45212"/>
                </a:cubicBezTo>
                <a:moveTo>
                  <a:pt x="5113" y="65269"/>
                </a:moveTo>
                <a:cubicBezTo>
                  <a:pt x="0" y="65609"/>
                  <a:pt x="0" y="65609"/>
                  <a:pt x="0" y="65609"/>
                </a:cubicBezTo>
                <a:cubicBezTo>
                  <a:pt x="340" y="69348"/>
                  <a:pt x="1022" y="73087"/>
                  <a:pt x="2045" y="76487"/>
                </a:cubicBezTo>
                <a:cubicBezTo>
                  <a:pt x="7159" y="75127"/>
                  <a:pt x="7159" y="75127"/>
                  <a:pt x="7159" y="75127"/>
                </a:cubicBezTo>
                <a:cubicBezTo>
                  <a:pt x="6136" y="72067"/>
                  <a:pt x="5454" y="68668"/>
                  <a:pt x="5113" y="65269"/>
                </a:cubicBezTo>
                <a:moveTo>
                  <a:pt x="16022" y="27195"/>
                </a:moveTo>
                <a:cubicBezTo>
                  <a:pt x="11590" y="24135"/>
                  <a:pt x="11590" y="24135"/>
                  <a:pt x="11590" y="24135"/>
                </a:cubicBezTo>
                <a:cubicBezTo>
                  <a:pt x="9545" y="27195"/>
                  <a:pt x="7500" y="30254"/>
                  <a:pt x="5795" y="33654"/>
                </a:cubicBezTo>
                <a:cubicBezTo>
                  <a:pt x="10568" y="35694"/>
                  <a:pt x="10568" y="35694"/>
                  <a:pt x="10568" y="35694"/>
                </a:cubicBezTo>
                <a:cubicBezTo>
                  <a:pt x="12272" y="32974"/>
                  <a:pt x="13977" y="29915"/>
                  <a:pt x="16022" y="27195"/>
                </a:cubicBezTo>
                <a:moveTo>
                  <a:pt x="109090" y="84305"/>
                </a:moveTo>
                <a:cubicBezTo>
                  <a:pt x="113522" y="86685"/>
                  <a:pt x="113522" y="86685"/>
                  <a:pt x="113522" y="86685"/>
                </a:cubicBezTo>
                <a:cubicBezTo>
                  <a:pt x="115227" y="83286"/>
                  <a:pt x="116590" y="79886"/>
                  <a:pt x="117613" y="76487"/>
                </a:cubicBezTo>
                <a:cubicBezTo>
                  <a:pt x="112500" y="74787"/>
                  <a:pt x="112500" y="74787"/>
                  <a:pt x="112500" y="74787"/>
                </a:cubicBezTo>
                <a:cubicBezTo>
                  <a:pt x="111818" y="78186"/>
                  <a:pt x="110454" y="81246"/>
                  <a:pt x="109090" y="84305"/>
                </a:cubicBezTo>
                <a:moveTo>
                  <a:pt x="96818" y="100283"/>
                </a:moveTo>
                <a:cubicBezTo>
                  <a:pt x="100227" y="104362"/>
                  <a:pt x="100227" y="104362"/>
                  <a:pt x="100227" y="104362"/>
                </a:cubicBezTo>
                <a:cubicBezTo>
                  <a:pt x="102954" y="101643"/>
                  <a:pt x="105681" y="98923"/>
                  <a:pt x="107727" y="96203"/>
                </a:cubicBezTo>
                <a:cubicBezTo>
                  <a:pt x="103636" y="92804"/>
                  <a:pt x="103636" y="92804"/>
                  <a:pt x="103636" y="92804"/>
                </a:cubicBezTo>
                <a:cubicBezTo>
                  <a:pt x="101590" y="95524"/>
                  <a:pt x="99204" y="98243"/>
                  <a:pt x="96818" y="100283"/>
                </a:cubicBezTo>
                <a:moveTo>
                  <a:pt x="117613" y="43512"/>
                </a:moveTo>
                <a:cubicBezTo>
                  <a:pt x="116590" y="40113"/>
                  <a:pt x="115227" y="36713"/>
                  <a:pt x="113522" y="33314"/>
                </a:cubicBezTo>
                <a:cubicBezTo>
                  <a:pt x="109090" y="35694"/>
                  <a:pt x="109090" y="35694"/>
                  <a:pt x="109090" y="35694"/>
                </a:cubicBezTo>
                <a:cubicBezTo>
                  <a:pt x="110454" y="38753"/>
                  <a:pt x="111818" y="41813"/>
                  <a:pt x="112500" y="44872"/>
                </a:cubicBezTo>
                <a:lnTo>
                  <a:pt x="117613" y="43512"/>
                </a:lnTo>
                <a:close/>
                <a:moveTo>
                  <a:pt x="119659" y="54390"/>
                </a:moveTo>
                <a:cubicBezTo>
                  <a:pt x="114545" y="55070"/>
                  <a:pt x="114545" y="55070"/>
                  <a:pt x="114545" y="55070"/>
                </a:cubicBezTo>
                <a:cubicBezTo>
                  <a:pt x="114545" y="56770"/>
                  <a:pt x="114545" y="58470"/>
                  <a:pt x="114545" y="60169"/>
                </a:cubicBezTo>
                <a:cubicBezTo>
                  <a:pt x="114545" y="61869"/>
                  <a:pt x="114545" y="63229"/>
                  <a:pt x="114545" y="64929"/>
                </a:cubicBezTo>
                <a:cubicBezTo>
                  <a:pt x="119659" y="65609"/>
                  <a:pt x="119659" y="65609"/>
                  <a:pt x="119659" y="65609"/>
                </a:cubicBezTo>
                <a:cubicBezTo>
                  <a:pt x="119659" y="63569"/>
                  <a:pt x="120000" y="61869"/>
                  <a:pt x="120000" y="60169"/>
                </a:cubicBezTo>
                <a:cubicBezTo>
                  <a:pt x="120000" y="58130"/>
                  <a:pt x="119659" y="56430"/>
                  <a:pt x="119659" y="54390"/>
                </a:cubicBezTo>
                <a:moveTo>
                  <a:pt x="91363" y="9178"/>
                </a:moveTo>
                <a:cubicBezTo>
                  <a:pt x="88295" y="7138"/>
                  <a:pt x="84886" y="5439"/>
                  <a:pt x="81477" y="4079"/>
                </a:cubicBezTo>
                <a:cubicBezTo>
                  <a:pt x="79772" y="9178"/>
                  <a:pt x="79772" y="9178"/>
                  <a:pt x="79772" y="9178"/>
                </a:cubicBezTo>
                <a:cubicBezTo>
                  <a:pt x="82840" y="10198"/>
                  <a:pt x="85909" y="11898"/>
                  <a:pt x="88636" y="13597"/>
                </a:cubicBezTo>
                <a:lnTo>
                  <a:pt x="91363" y="9178"/>
                </a:lnTo>
                <a:close/>
                <a:moveTo>
                  <a:pt x="103636" y="27195"/>
                </a:moveTo>
                <a:cubicBezTo>
                  <a:pt x="107727" y="23796"/>
                  <a:pt x="107727" y="23796"/>
                  <a:pt x="107727" y="23796"/>
                </a:cubicBezTo>
                <a:cubicBezTo>
                  <a:pt x="105681" y="21076"/>
                  <a:pt x="102954" y="18356"/>
                  <a:pt x="100227" y="15637"/>
                </a:cubicBezTo>
                <a:cubicBezTo>
                  <a:pt x="96818" y="19716"/>
                  <a:pt x="96818" y="19716"/>
                  <a:pt x="96818" y="19716"/>
                </a:cubicBezTo>
                <a:cubicBezTo>
                  <a:pt x="99204" y="21756"/>
                  <a:pt x="101590" y="24475"/>
                  <a:pt x="103636" y="27195"/>
                </a:cubicBezTo>
                <a:moveTo>
                  <a:pt x="60000" y="114900"/>
                </a:moveTo>
                <a:cubicBezTo>
                  <a:pt x="60000" y="120000"/>
                  <a:pt x="60000" y="120000"/>
                  <a:pt x="60000" y="120000"/>
                </a:cubicBezTo>
                <a:cubicBezTo>
                  <a:pt x="63750" y="120000"/>
                  <a:pt x="67500" y="119660"/>
                  <a:pt x="70909" y="118980"/>
                </a:cubicBezTo>
                <a:cubicBezTo>
                  <a:pt x="69886" y="113881"/>
                  <a:pt x="69886" y="113881"/>
                  <a:pt x="69886" y="113881"/>
                </a:cubicBezTo>
                <a:cubicBezTo>
                  <a:pt x="66818" y="114560"/>
                  <a:pt x="63409" y="114900"/>
                  <a:pt x="60000" y="114900"/>
                </a:cubicBezTo>
                <a:moveTo>
                  <a:pt x="79772" y="111161"/>
                </a:moveTo>
                <a:cubicBezTo>
                  <a:pt x="81477" y="115920"/>
                  <a:pt x="81477" y="115920"/>
                  <a:pt x="81477" y="115920"/>
                </a:cubicBezTo>
                <a:cubicBezTo>
                  <a:pt x="85227" y="114560"/>
                  <a:pt x="88295" y="112861"/>
                  <a:pt x="91704" y="110821"/>
                </a:cubicBezTo>
                <a:cubicBezTo>
                  <a:pt x="88636" y="106402"/>
                  <a:pt x="88636" y="106402"/>
                  <a:pt x="88636" y="106402"/>
                </a:cubicBezTo>
                <a:cubicBezTo>
                  <a:pt x="85909" y="108441"/>
                  <a:pt x="82840" y="109801"/>
                  <a:pt x="79772" y="111161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2297113" y="3198813"/>
            <a:ext cx="430213" cy="431799"/>
          </a:xfrm>
          <a:custGeom>
            <a:pathLst>
              <a:path extrusionOk="0" h="120000" w="120000">
                <a:moveTo>
                  <a:pt x="5454" y="65269"/>
                </a:moveTo>
                <a:cubicBezTo>
                  <a:pt x="0" y="65609"/>
                  <a:pt x="0" y="65609"/>
                  <a:pt x="0" y="65609"/>
                </a:cubicBezTo>
                <a:cubicBezTo>
                  <a:pt x="340" y="69348"/>
                  <a:pt x="1022" y="73087"/>
                  <a:pt x="2045" y="76487"/>
                </a:cubicBezTo>
                <a:cubicBezTo>
                  <a:pt x="7159" y="75127"/>
                  <a:pt x="7159" y="75127"/>
                  <a:pt x="7159" y="75127"/>
                </a:cubicBezTo>
                <a:cubicBezTo>
                  <a:pt x="6136" y="72067"/>
                  <a:pt x="5795" y="68668"/>
                  <a:pt x="5454" y="65269"/>
                </a:cubicBezTo>
                <a:moveTo>
                  <a:pt x="7159" y="45212"/>
                </a:moveTo>
                <a:cubicBezTo>
                  <a:pt x="2045" y="43852"/>
                  <a:pt x="2045" y="43852"/>
                  <a:pt x="2045" y="43852"/>
                </a:cubicBezTo>
                <a:cubicBezTo>
                  <a:pt x="1022" y="47252"/>
                  <a:pt x="340" y="50991"/>
                  <a:pt x="0" y="54730"/>
                </a:cubicBezTo>
                <a:cubicBezTo>
                  <a:pt x="5454" y="55070"/>
                  <a:pt x="5454" y="55070"/>
                  <a:pt x="5454" y="55070"/>
                </a:cubicBezTo>
                <a:cubicBezTo>
                  <a:pt x="5454" y="51671"/>
                  <a:pt x="6136" y="48611"/>
                  <a:pt x="7159" y="45212"/>
                </a:cubicBezTo>
                <a:moveTo>
                  <a:pt x="6136" y="87025"/>
                </a:moveTo>
                <a:cubicBezTo>
                  <a:pt x="7840" y="90084"/>
                  <a:pt x="9886" y="93484"/>
                  <a:pt x="11931" y="96203"/>
                </a:cubicBezTo>
                <a:cubicBezTo>
                  <a:pt x="16363" y="93144"/>
                  <a:pt x="16363" y="93144"/>
                  <a:pt x="16363" y="93144"/>
                </a:cubicBezTo>
                <a:cubicBezTo>
                  <a:pt x="14318" y="90424"/>
                  <a:pt x="12272" y="87705"/>
                  <a:pt x="10909" y="84645"/>
                </a:cubicBezTo>
                <a:lnTo>
                  <a:pt x="6136" y="87025"/>
                </a:lnTo>
                <a:close/>
                <a:moveTo>
                  <a:pt x="69886" y="6118"/>
                </a:moveTo>
                <a:cubicBezTo>
                  <a:pt x="70909" y="1019"/>
                  <a:pt x="70909" y="1019"/>
                  <a:pt x="70909" y="1019"/>
                </a:cubicBezTo>
                <a:cubicBezTo>
                  <a:pt x="67500" y="339"/>
                  <a:pt x="63750" y="0"/>
                  <a:pt x="60000" y="0"/>
                </a:cubicBezTo>
                <a:cubicBezTo>
                  <a:pt x="60000" y="0"/>
                  <a:pt x="60000" y="0"/>
                  <a:pt x="60000" y="0"/>
                </a:cubicBezTo>
                <a:cubicBezTo>
                  <a:pt x="59659" y="0"/>
                  <a:pt x="59659" y="0"/>
                  <a:pt x="59659" y="0"/>
                </a:cubicBezTo>
                <a:cubicBezTo>
                  <a:pt x="60000" y="5439"/>
                  <a:pt x="60000" y="5439"/>
                  <a:pt x="60000" y="5439"/>
                </a:cubicBezTo>
                <a:cubicBezTo>
                  <a:pt x="63409" y="5439"/>
                  <a:pt x="66818" y="5779"/>
                  <a:pt x="69886" y="6118"/>
                </a:cubicBezTo>
                <a:moveTo>
                  <a:pt x="19431" y="104362"/>
                </a:moveTo>
                <a:cubicBezTo>
                  <a:pt x="22159" y="106742"/>
                  <a:pt x="25227" y="109121"/>
                  <a:pt x="28295" y="111161"/>
                </a:cubicBezTo>
                <a:cubicBezTo>
                  <a:pt x="31022" y="106742"/>
                  <a:pt x="31022" y="106742"/>
                  <a:pt x="31022" y="106742"/>
                </a:cubicBezTo>
                <a:cubicBezTo>
                  <a:pt x="28295" y="105042"/>
                  <a:pt x="25568" y="103002"/>
                  <a:pt x="23181" y="100623"/>
                </a:cubicBezTo>
                <a:lnTo>
                  <a:pt x="19431" y="104362"/>
                </a:lnTo>
                <a:close/>
                <a:moveTo>
                  <a:pt x="16022" y="27195"/>
                </a:moveTo>
                <a:cubicBezTo>
                  <a:pt x="11931" y="24135"/>
                  <a:pt x="11931" y="24135"/>
                  <a:pt x="11931" y="24135"/>
                </a:cubicBezTo>
                <a:cubicBezTo>
                  <a:pt x="9545" y="27195"/>
                  <a:pt x="7840" y="30254"/>
                  <a:pt x="6136" y="33654"/>
                </a:cubicBezTo>
                <a:cubicBezTo>
                  <a:pt x="10568" y="35694"/>
                  <a:pt x="10568" y="35694"/>
                  <a:pt x="10568" y="35694"/>
                </a:cubicBezTo>
                <a:cubicBezTo>
                  <a:pt x="12272" y="32974"/>
                  <a:pt x="13977" y="29915"/>
                  <a:pt x="16022" y="27195"/>
                </a:cubicBezTo>
                <a:moveTo>
                  <a:pt x="91704" y="9178"/>
                </a:moveTo>
                <a:cubicBezTo>
                  <a:pt x="88295" y="7138"/>
                  <a:pt x="85227" y="5439"/>
                  <a:pt x="81477" y="4079"/>
                </a:cubicBezTo>
                <a:cubicBezTo>
                  <a:pt x="79772" y="9178"/>
                  <a:pt x="79772" y="9178"/>
                  <a:pt x="79772" y="9178"/>
                </a:cubicBezTo>
                <a:cubicBezTo>
                  <a:pt x="82840" y="10198"/>
                  <a:pt x="85909" y="11898"/>
                  <a:pt x="88977" y="13597"/>
                </a:cubicBezTo>
                <a:lnTo>
                  <a:pt x="91704" y="9178"/>
                </a:lnTo>
                <a:close/>
                <a:moveTo>
                  <a:pt x="49772" y="6458"/>
                </a:moveTo>
                <a:cubicBezTo>
                  <a:pt x="48750" y="1019"/>
                  <a:pt x="48750" y="1019"/>
                  <a:pt x="48750" y="1019"/>
                </a:cubicBezTo>
                <a:cubicBezTo>
                  <a:pt x="45000" y="2039"/>
                  <a:pt x="41590" y="3059"/>
                  <a:pt x="38181" y="4419"/>
                </a:cubicBezTo>
                <a:cubicBezTo>
                  <a:pt x="39886" y="9178"/>
                  <a:pt x="39886" y="9178"/>
                  <a:pt x="39886" y="9178"/>
                </a:cubicBezTo>
                <a:cubicBezTo>
                  <a:pt x="42954" y="7818"/>
                  <a:pt x="46363" y="6798"/>
                  <a:pt x="49772" y="6458"/>
                </a:cubicBezTo>
                <a:moveTo>
                  <a:pt x="31022" y="13597"/>
                </a:moveTo>
                <a:cubicBezTo>
                  <a:pt x="27954" y="9178"/>
                  <a:pt x="27954" y="9178"/>
                  <a:pt x="27954" y="9178"/>
                </a:cubicBezTo>
                <a:cubicBezTo>
                  <a:pt x="24886" y="11218"/>
                  <a:pt x="22159" y="13597"/>
                  <a:pt x="19431" y="15977"/>
                </a:cubicBezTo>
                <a:cubicBezTo>
                  <a:pt x="22840" y="19716"/>
                  <a:pt x="22840" y="19716"/>
                  <a:pt x="22840" y="19716"/>
                </a:cubicBezTo>
                <a:cubicBezTo>
                  <a:pt x="25227" y="17337"/>
                  <a:pt x="27954" y="15297"/>
                  <a:pt x="31022" y="13597"/>
                </a:cubicBezTo>
                <a:moveTo>
                  <a:pt x="96818" y="100283"/>
                </a:moveTo>
                <a:cubicBezTo>
                  <a:pt x="100568" y="104362"/>
                  <a:pt x="100568" y="104362"/>
                  <a:pt x="100568" y="104362"/>
                </a:cubicBezTo>
                <a:cubicBezTo>
                  <a:pt x="103295" y="101643"/>
                  <a:pt x="105681" y="98923"/>
                  <a:pt x="108068" y="96203"/>
                </a:cubicBezTo>
                <a:cubicBezTo>
                  <a:pt x="103636" y="92804"/>
                  <a:pt x="103636" y="92804"/>
                  <a:pt x="103636" y="92804"/>
                </a:cubicBezTo>
                <a:cubicBezTo>
                  <a:pt x="101590" y="95524"/>
                  <a:pt x="99545" y="98243"/>
                  <a:pt x="96818" y="100283"/>
                </a:cubicBezTo>
                <a:moveTo>
                  <a:pt x="109090" y="84305"/>
                </a:moveTo>
                <a:cubicBezTo>
                  <a:pt x="113863" y="86685"/>
                  <a:pt x="113863" y="86685"/>
                  <a:pt x="113863" y="86685"/>
                </a:cubicBezTo>
                <a:cubicBezTo>
                  <a:pt x="115568" y="83286"/>
                  <a:pt x="116590" y="79886"/>
                  <a:pt x="117613" y="76487"/>
                </a:cubicBezTo>
                <a:cubicBezTo>
                  <a:pt x="112840" y="74787"/>
                  <a:pt x="112840" y="74787"/>
                  <a:pt x="112840" y="74787"/>
                </a:cubicBezTo>
                <a:cubicBezTo>
                  <a:pt x="111818" y="78186"/>
                  <a:pt x="110454" y="81246"/>
                  <a:pt x="109090" y="84305"/>
                </a:cubicBezTo>
                <a:moveTo>
                  <a:pt x="38522" y="115920"/>
                </a:moveTo>
                <a:cubicBezTo>
                  <a:pt x="41931" y="117280"/>
                  <a:pt x="45340" y="118300"/>
                  <a:pt x="49090" y="118980"/>
                </a:cubicBezTo>
                <a:cubicBezTo>
                  <a:pt x="50113" y="113881"/>
                  <a:pt x="50113" y="113881"/>
                  <a:pt x="50113" y="113881"/>
                </a:cubicBezTo>
                <a:cubicBezTo>
                  <a:pt x="46704" y="113201"/>
                  <a:pt x="43295" y="112181"/>
                  <a:pt x="40227" y="111161"/>
                </a:cubicBezTo>
                <a:lnTo>
                  <a:pt x="38522" y="115920"/>
                </a:lnTo>
                <a:close/>
                <a:moveTo>
                  <a:pt x="119659" y="54390"/>
                </a:moveTo>
                <a:cubicBezTo>
                  <a:pt x="114545" y="55070"/>
                  <a:pt x="114545" y="55070"/>
                  <a:pt x="114545" y="55070"/>
                </a:cubicBezTo>
                <a:cubicBezTo>
                  <a:pt x="114886" y="56770"/>
                  <a:pt x="114886" y="58470"/>
                  <a:pt x="114886" y="60169"/>
                </a:cubicBezTo>
                <a:cubicBezTo>
                  <a:pt x="114886" y="61869"/>
                  <a:pt x="114886" y="63229"/>
                  <a:pt x="114545" y="64929"/>
                </a:cubicBezTo>
                <a:cubicBezTo>
                  <a:pt x="119659" y="65609"/>
                  <a:pt x="119659" y="65609"/>
                  <a:pt x="119659" y="65609"/>
                </a:cubicBezTo>
                <a:cubicBezTo>
                  <a:pt x="120000" y="63569"/>
                  <a:pt x="120000" y="61869"/>
                  <a:pt x="120000" y="60169"/>
                </a:cubicBezTo>
                <a:cubicBezTo>
                  <a:pt x="120000" y="58130"/>
                  <a:pt x="120000" y="56430"/>
                  <a:pt x="119659" y="54390"/>
                </a:cubicBezTo>
                <a:moveTo>
                  <a:pt x="117613" y="43512"/>
                </a:moveTo>
                <a:cubicBezTo>
                  <a:pt x="116590" y="40113"/>
                  <a:pt x="115227" y="36713"/>
                  <a:pt x="113863" y="33314"/>
                </a:cubicBezTo>
                <a:cubicBezTo>
                  <a:pt x="109090" y="35694"/>
                  <a:pt x="109090" y="35694"/>
                  <a:pt x="109090" y="35694"/>
                </a:cubicBezTo>
                <a:cubicBezTo>
                  <a:pt x="110454" y="38753"/>
                  <a:pt x="111818" y="41813"/>
                  <a:pt x="112840" y="44872"/>
                </a:cubicBezTo>
                <a:lnTo>
                  <a:pt x="117613" y="43512"/>
                </a:lnTo>
                <a:close/>
                <a:moveTo>
                  <a:pt x="103636" y="27195"/>
                </a:moveTo>
                <a:cubicBezTo>
                  <a:pt x="107727" y="23796"/>
                  <a:pt x="107727" y="23796"/>
                  <a:pt x="107727" y="23796"/>
                </a:cubicBezTo>
                <a:cubicBezTo>
                  <a:pt x="105681" y="21076"/>
                  <a:pt x="103295" y="18356"/>
                  <a:pt x="100568" y="15637"/>
                </a:cubicBezTo>
                <a:cubicBezTo>
                  <a:pt x="96818" y="19716"/>
                  <a:pt x="96818" y="19716"/>
                  <a:pt x="96818" y="19716"/>
                </a:cubicBezTo>
                <a:cubicBezTo>
                  <a:pt x="99545" y="21756"/>
                  <a:pt x="101590" y="24475"/>
                  <a:pt x="103636" y="27195"/>
                </a:cubicBezTo>
                <a:moveTo>
                  <a:pt x="60000" y="114900"/>
                </a:moveTo>
                <a:cubicBezTo>
                  <a:pt x="60000" y="120000"/>
                  <a:pt x="60000" y="120000"/>
                  <a:pt x="60000" y="120000"/>
                </a:cubicBezTo>
                <a:cubicBezTo>
                  <a:pt x="63750" y="120000"/>
                  <a:pt x="67500" y="119660"/>
                  <a:pt x="71250" y="118980"/>
                </a:cubicBezTo>
                <a:cubicBezTo>
                  <a:pt x="70227" y="113881"/>
                  <a:pt x="70227" y="113881"/>
                  <a:pt x="70227" y="113881"/>
                </a:cubicBezTo>
                <a:cubicBezTo>
                  <a:pt x="66818" y="114560"/>
                  <a:pt x="63409" y="114900"/>
                  <a:pt x="60000" y="114900"/>
                </a:cubicBezTo>
                <a:moveTo>
                  <a:pt x="60000" y="32634"/>
                </a:moveTo>
                <a:cubicBezTo>
                  <a:pt x="45000" y="32634"/>
                  <a:pt x="32727" y="44872"/>
                  <a:pt x="32727" y="60169"/>
                </a:cubicBezTo>
                <a:cubicBezTo>
                  <a:pt x="32727" y="75127"/>
                  <a:pt x="45000" y="87365"/>
                  <a:pt x="60000" y="87365"/>
                </a:cubicBezTo>
                <a:cubicBezTo>
                  <a:pt x="75340" y="87365"/>
                  <a:pt x="87272" y="75127"/>
                  <a:pt x="87272" y="60169"/>
                </a:cubicBezTo>
                <a:cubicBezTo>
                  <a:pt x="87272" y="44872"/>
                  <a:pt x="75340" y="32634"/>
                  <a:pt x="60000" y="32634"/>
                </a:cubicBezTo>
                <a:moveTo>
                  <a:pt x="60000" y="81926"/>
                </a:moveTo>
                <a:cubicBezTo>
                  <a:pt x="48068" y="81926"/>
                  <a:pt x="38181" y="72067"/>
                  <a:pt x="38181" y="60169"/>
                </a:cubicBezTo>
                <a:cubicBezTo>
                  <a:pt x="38181" y="47932"/>
                  <a:pt x="48068" y="38073"/>
                  <a:pt x="60000" y="38073"/>
                </a:cubicBezTo>
                <a:cubicBezTo>
                  <a:pt x="72272" y="38073"/>
                  <a:pt x="81818" y="47932"/>
                  <a:pt x="81818" y="60169"/>
                </a:cubicBezTo>
                <a:cubicBezTo>
                  <a:pt x="81818" y="72067"/>
                  <a:pt x="72272" y="81926"/>
                  <a:pt x="60000" y="81926"/>
                </a:cubicBezTo>
                <a:moveTo>
                  <a:pt x="79772" y="111161"/>
                </a:moveTo>
                <a:cubicBezTo>
                  <a:pt x="81818" y="115920"/>
                  <a:pt x="81818" y="115920"/>
                  <a:pt x="81818" y="115920"/>
                </a:cubicBezTo>
                <a:cubicBezTo>
                  <a:pt x="85227" y="114560"/>
                  <a:pt x="88636" y="112861"/>
                  <a:pt x="91704" y="110821"/>
                </a:cubicBezTo>
                <a:cubicBezTo>
                  <a:pt x="88977" y="106402"/>
                  <a:pt x="88977" y="106402"/>
                  <a:pt x="88977" y="106402"/>
                </a:cubicBezTo>
                <a:cubicBezTo>
                  <a:pt x="85909" y="108441"/>
                  <a:pt x="82840" y="109801"/>
                  <a:pt x="79772" y="111161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3121025" y="3198813"/>
            <a:ext cx="430213" cy="431799"/>
          </a:xfrm>
          <a:custGeom>
            <a:pathLst>
              <a:path extrusionOk="0" h="120000" w="120000">
                <a:moveTo>
                  <a:pt x="5128" y="65269"/>
                </a:moveTo>
                <a:cubicBezTo>
                  <a:pt x="0" y="65609"/>
                  <a:pt x="0" y="65609"/>
                  <a:pt x="0" y="65609"/>
                </a:cubicBezTo>
                <a:cubicBezTo>
                  <a:pt x="341" y="69348"/>
                  <a:pt x="1025" y="73087"/>
                  <a:pt x="2051" y="76487"/>
                </a:cubicBezTo>
                <a:cubicBezTo>
                  <a:pt x="6837" y="75127"/>
                  <a:pt x="6837" y="75127"/>
                  <a:pt x="6837" y="75127"/>
                </a:cubicBezTo>
                <a:cubicBezTo>
                  <a:pt x="6153" y="72067"/>
                  <a:pt x="5470" y="68668"/>
                  <a:pt x="5128" y="65269"/>
                </a:cubicBezTo>
                <a:moveTo>
                  <a:pt x="6837" y="45212"/>
                </a:moveTo>
                <a:cubicBezTo>
                  <a:pt x="1709" y="43852"/>
                  <a:pt x="1709" y="43852"/>
                  <a:pt x="1709" y="43852"/>
                </a:cubicBezTo>
                <a:cubicBezTo>
                  <a:pt x="1025" y="47252"/>
                  <a:pt x="341" y="50991"/>
                  <a:pt x="0" y="54730"/>
                </a:cubicBezTo>
                <a:cubicBezTo>
                  <a:pt x="5128" y="55070"/>
                  <a:pt x="5128" y="55070"/>
                  <a:pt x="5128" y="55070"/>
                </a:cubicBezTo>
                <a:cubicBezTo>
                  <a:pt x="5470" y="51671"/>
                  <a:pt x="6153" y="48611"/>
                  <a:pt x="6837" y="45212"/>
                </a:cubicBezTo>
                <a:moveTo>
                  <a:pt x="6153" y="87025"/>
                </a:moveTo>
                <a:cubicBezTo>
                  <a:pt x="7521" y="90084"/>
                  <a:pt x="9572" y="93484"/>
                  <a:pt x="11965" y="96203"/>
                </a:cubicBezTo>
                <a:cubicBezTo>
                  <a:pt x="16068" y="93144"/>
                  <a:pt x="16068" y="93144"/>
                  <a:pt x="16068" y="93144"/>
                </a:cubicBezTo>
                <a:cubicBezTo>
                  <a:pt x="14017" y="90424"/>
                  <a:pt x="12307" y="87705"/>
                  <a:pt x="10598" y="84645"/>
                </a:cubicBezTo>
                <a:lnTo>
                  <a:pt x="6153" y="87025"/>
                </a:lnTo>
                <a:close/>
                <a:moveTo>
                  <a:pt x="30769" y="13597"/>
                </a:moveTo>
                <a:cubicBezTo>
                  <a:pt x="28034" y="9178"/>
                  <a:pt x="28034" y="9178"/>
                  <a:pt x="28034" y="9178"/>
                </a:cubicBezTo>
                <a:cubicBezTo>
                  <a:pt x="24957" y="11218"/>
                  <a:pt x="21880" y="13597"/>
                  <a:pt x="19145" y="15977"/>
                </a:cubicBezTo>
                <a:cubicBezTo>
                  <a:pt x="22564" y="19716"/>
                  <a:pt x="22564" y="19716"/>
                  <a:pt x="22564" y="19716"/>
                </a:cubicBezTo>
                <a:cubicBezTo>
                  <a:pt x="25299" y="17337"/>
                  <a:pt x="28034" y="15297"/>
                  <a:pt x="30769" y="13597"/>
                </a:cubicBezTo>
                <a:moveTo>
                  <a:pt x="15726" y="27195"/>
                </a:moveTo>
                <a:cubicBezTo>
                  <a:pt x="11623" y="24135"/>
                  <a:pt x="11623" y="24135"/>
                  <a:pt x="11623" y="24135"/>
                </a:cubicBezTo>
                <a:cubicBezTo>
                  <a:pt x="9572" y="27195"/>
                  <a:pt x="7521" y="30254"/>
                  <a:pt x="5811" y="33654"/>
                </a:cubicBezTo>
                <a:cubicBezTo>
                  <a:pt x="10598" y="35694"/>
                  <a:pt x="10598" y="35694"/>
                  <a:pt x="10598" y="35694"/>
                </a:cubicBezTo>
                <a:cubicBezTo>
                  <a:pt x="11965" y="32974"/>
                  <a:pt x="13675" y="29915"/>
                  <a:pt x="15726" y="27195"/>
                </a:cubicBezTo>
                <a:moveTo>
                  <a:pt x="19487" y="104362"/>
                </a:moveTo>
                <a:cubicBezTo>
                  <a:pt x="22222" y="106742"/>
                  <a:pt x="25299" y="109121"/>
                  <a:pt x="28376" y="111161"/>
                </a:cubicBezTo>
                <a:cubicBezTo>
                  <a:pt x="31111" y="106742"/>
                  <a:pt x="31111" y="106742"/>
                  <a:pt x="31111" y="106742"/>
                </a:cubicBezTo>
                <a:cubicBezTo>
                  <a:pt x="28034" y="105042"/>
                  <a:pt x="25299" y="103002"/>
                  <a:pt x="22905" y="100623"/>
                </a:cubicBezTo>
                <a:lnTo>
                  <a:pt x="19487" y="104362"/>
                </a:lnTo>
                <a:close/>
                <a:moveTo>
                  <a:pt x="91623" y="9178"/>
                </a:moveTo>
                <a:cubicBezTo>
                  <a:pt x="88547" y="7138"/>
                  <a:pt x="85128" y="5439"/>
                  <a:pt x="81709" y="4079"/>
                </a:cubicBezTo>
                <a:cubicBezTo>
                  <a:pt x="79658" y="9178"/>
                  <a:pt x="79658" y="9178"/>
                  <a:pt x="79658" y="9178"/>
                </a:cubicBezTo>
                <a:cubicBezTo>
                  <a:pt x="82735" y="10198"/>
                  <a:pt x="85811" y="11898"/>
                  <a:pt x="88888" y="13597"/>
                </a:cubicBezTo>
                <a:lnTo>
                  <a:pt x="91623" y="9178"/>
                </a:lnTo>
                <a:close/>
                <a:moveTo>
                  <a:pt x="70085" y="6118"/>
                </a:moveTo>
                <a:cubicBezTo>
                  <a:pt x="71111" y="1019"/>
                  <a:pt x="71111" y="1019"/>
                  <a:pt x="71111" y="1019"/>
                </a:cubicBezTo>
                <a:cubicBezTo>
                  <a:pt x="67350" y="339"/>
                  <a:pt x="63589" y="0"/>
                  <a:pt x="59829" y="0"/>
                </a:cubicBezTo>
                <a:cubicBezTo>
                  <a:pt x="59829" y="0"/>
                  <a:pt x="59829" y="0"/>
                  <a:pt x="59829" y="0"/>
                </a:cubicBezTo>
                <a:cubicBezTo>
                  <a:pt x="59487" y="0"/>
                  <a:pt x="59487" y="0"/>
                  <a:pt x="59487" y="0"/>
                </a:cubicBezTo>
                <a:cubicBezTo>
                  <a:pt x="59829" y="5439"/>
                  <a:pt x="59829" y="5439"/>
                  <a:pt x="59829" y="5439"/>
                </a:cubicBezTo>
                <a:cubicBezTo>
                  <a:pt x="63247" y="5439"/>
                  <a:pt x="66666" y="5779"/>
                  <a:pt x="70085" y="6118"/>
                </a:cubicBezTo>
                <a:moveTo>
                  <a:pt x="49572" y="6458"/>
                </a:moveTo>
                <a:cubicBezTo>
                  <a:pt x="48547" y="1019"/>
                  <a:pt x="48547" y="1019"/>
                  <a:pt x="48547" y="1019"/>
                </a:cubicBezTo>
                <a:cubicBezTo>
                  <a:pt x="44786" y="2039"/>
                  <a:pt x="41367" y="3059"/>
                  <a:pt x="37948" y="4419"/>
                </a:cubicBezTo>
                <a:cubicBezTo>
                  <a:pt x="39658" y="9178"/>
                  <a:pt x="39658" y="9178"/>
                  <a:pt x="39658" y="9178"/>
                </a:cubicBezTo>
                <a:cubicBezTo>
                  <a:pt x="43076" y="7818"/>
                  <a:pt x="46153" y="6798"/>
                  <a:pt x="49572" y="6458"/>
                </a:cubicBezTo>
                <a:moveTo>
                  <a:pt x="97094" y="100283"/>
                </a:moveTo>
                <a:cubicBezTo>
                  <a:pt x="100512" y="104362"/>
                  <a:pt x="100512" y="104362"/>
                  <a:pt x="100512" y="104362"/>
                </a:cubicBezTo>
                <a:cubicBezTo>
                  <a:pt x="103247" y="101643"/>
                  <a:pt x="105641" y="98923"/>
                  <a:pt x="108034" y="96203"/>
                </a:cubicBezTo>
                <a:cubicBezTo>
                  <a:pt x="103931" y="92804"/>
                  <a:pt x="103931" y="92804"/>
                  <a:pt x="103931" y="92804"/>
                </a:cubicBezTo>
                <a:cubicBezTo>
                  <a:pt x="101880" y="95524"/>
                  <a:pt x="99487" y="98243"/>
                  <a:pt x="97094" y="100283"/>
                </a:cubicBezTo>
                <a:moveTo>
                  <a:pt x="109059" y="84305"/>
                </a:moveTo>
                <a:cubicBezTo>
                  <a:pt x="113846" y="86685"/>
                  <a:pt x="113846" y="86685"/>
                  <a:pt x="113846" y="86685"/>
                </a:cubicBezTo>
                <a:cubicBezTo>
                  <a:pt x="115555" y="83286"/>
                  <a:pt x="116923" y="79886"/>
                  <a:pt x="117948" y="76487"/>
                </a:cubicBezTo>
                <a:cubicBezTo>
                  <a:pt x="112820" y="74787"/>
                  <a:pt x="112820" y="74787"/>
                  <a:pt x="112820" y="74787"/>
                </a:cubicBezTo>
                <a:cubicBezTo>
                  <a:pt x="111794" y="78186"/>
                  <a:pt x="110769" y="81246"/>
                  <a:pt x="109059" y="84305"/>
                </a:cubicBezTo>
                <a:moveTo>
                  <a:pt x="117948" y="43512"/>
                </a:moveTo>
                <a:cubicBezTo>
                  <a:pt x="116923" y="40113"/>
                  <a:pt x="115555" y="36713"/>
                  <a:pt x="113846" y="33314"/>
                </a:cubicBezTo>
                <a:cubicBezTo>
                  <a:pt x="109059" y="35694"/>
                  <a:pt x="109059" y="35694"/>
                  <a:pt x="109059" y="35694"/>
                </a:cubicBezTo>
                <a:cubicBezTo>
                  <a:pt x="110769" y="38753"/>
                  <a:pt x="111794" y="41813"/>
                  <a:pt x="112820" y="44872"/>
                </a:cubicBezTo>
                <a:lnTo>
                  <a:pt x="117948" y="43512"/>
                </a:lnTo>
                <a:close/>
                <a:moveTo>
                  <a:pt x="119999" y="54390"/>
                </a:moveTo>
                <a:cubicBezTo>
                  <a:pt x="114529" y="55070"/>
                  <a:pt x="114529" y="55070"/>
                  <a:pt x="114529" y="55070"/>
                </a:cubicBezTo>
                <a:cubicBezTo>
                  <a:pt x="114871" y="56770"/>
                  <a:pt x="114871" y="58470"/>
                  <a:pt x="114871" y="60169"/>
                </a:cubicBezTo>
                <a:cubicBezTo>
                  <a:pt x="114871" y="61869"/>
                  <a:pt x="114871" y="63229"/>
                  <a:pt x="114529" y="64929"/>
                </a:cubicBezTo>
                <a:cubicBezTo>
                  <a:pt x="119999" y="65609"/>
                  <a:pt x="119999" y="65609"/>
                  <a:pt x="119999" y="65609"/>
                </a:cubicBezTo>
                <a:cubicBezTo>
                  <a:pt x="119999" y="63569"/>
                  <a:pt x="119999" y="61869"/>
                  <a:pt x="119999" y="60169"/>
                </a:cubicBezTo>
                <a:cubicBezTo>
                  <a:pt x="119999" y="58130"/>
                  <a:pt x="119999" y="56430"/>
                  <a:pt x="119999" y="54390"/>
                </a:cubicBezTo>
                <a:moveTo>
                  <a:pt x="38290" y="115920"/>
                </a:moveTo>
                <a:cubicBezTo>
                  <a:pt x="41709" y="117280"/>
                  <a:pt x="45128" y="118300"/>
                  <a:pt x="48888" y="118980"/>
                </a:cubicBezTo>
                <a:cubicBezTo>
                  <a:pt x="49914" y="113881"/>
                  <a:pt x="49914" y="113881"/>
                  <a:pt x="49914" y="113881"/>
                </a:cubicBezTo>
                <a:cubicBezTo>
                  <a:pt x="46495" y="113201"/>
                  <a:pt x="43418" y="112181"/>
                  <a:pt x="40000" y="111161"/>
                </a:cubicBezTo>
                <a:lnTo>
                  <a:pt x="38290" y="115920"/>
                </a:lnTo>
                <a:close/>
                <a:moveTo>
                  <a:pt x="103931" y="27195"/>
                </a:moveTo>
                <a:cubicBezTo>
                  <a:pt x="108034" y="23796"/>
                  <a:pt x="108034" y="23796"/>
                  <a:pt x="108034" y="23796"/>
                </a:cubicBezTo>
                <a:cubicBezTo>
                  <a:pt x="105641" y="21076"/>
                  <a:pt x="103247" y="18356"/>
                  <a:pt x="100512" y="15637"/>
                </a:cubicBezTo>
                <a:cubicBezTo>
                  <a:pt x="97094" y="19716"/>
                  <a:pt x="97094" y="19716"/>
                  <a:pt x="97094" y="19716"/>
                </a:cubicBezTo>
                <a:cubicBezTo>
                  <a:pt x="99487" y="21756"/>
                  <a:pt x="101880" y="24475"/>
                  <a:pt x="103931" y="27195"/>
                </a:cubicBezTo>
                <a:moveTo>
                  <a:pt x="61880" y="92124"/>
                </a:moveTo>
                <a:cubicBezTo>
                  <a:pt x="83760" y="70028"/>
                  <a:pt x="83760" y="70028"/>
                  <a:pt x="83760" y="70028"/>
                </a:cubicBezTo>
                <a:cubicBezTo>
                  <a:pt x="84444" y="69688"/>
                  <a:pt x="84786" y="69008"/>
                  <a:pt x="84786" y="68328"/>
                </a:cubicBezTo>
                <a:cubicBezTo>
                  <a:pt x="84786" y="66628"/>
                  <a:pt x="83418" y="65609"/>
                  <a:pt x="82051" y="65609"/>
                </a:cubicBezTo>
                <a:cubicBezTo>
                  <a:pt x="81367" y="65609"/>
                  <a:pt x="80341" y="65949"/>
                  <a:pt x="80000" y="66288"/>
                </a:cubicBezTo>
                <a:cubicBezTo>
                  <a:pt x="62905" y="83626"/>
                  <a:pt x="62905" y="83626"/>
                  <a:pt x="62905" y="83626"/>
                </a:cubicBezTo>
                <a:cubicBezTo>
                  <a:pt x="62905" y="29915"/>
                  <a:pt x="62905" y="29915"/>
                  <a:pt x="62905" y="29915"/>
                </a:cubicBezTo>
                <a:cubicBezTo>
                  <a:pt x="62905" y="28555"/>
                  <a:pt x="61538" y="27195"/>
                  <a:pt x="60170" y="27195"/>
                </a:cubicBezTo>
                <a:cubicBezTo>
                  <a:pt x="58461" y="27195"/>
                  <a:pt x="57094" y="28555"/>
                  <a:pt x="57094" y="29915"/>
                </a:cubicBezTo>
                <a:cubicBezTo>
                  <a:pt x="57094" y="83626"/>
                  <a:pt x="57094" y="83626"/>
                  <a:pt x="57094" y="83626"/>
                </a:cubicBezTo>
                <a:cubicBezTo>
                  <a:pt x="40000" y="66288"/>
                  <a:pt x="40000" y="66288"/>
                  <a:pt x="40000" y="66288"/>
                </a:cubicBezTo>
                <a:cubicBezTo>
                  <a:pt x="39658" y="65949"/>
                  <a:pt x="38974" y="65609"/>
                  <a:pt x="37948" y="65609"/>
                </a:cubicBezTo>
                <a:cubicBezTo>
                  <a:pt x="36581" y="65609"/>
                  <a:pt x="35213" y="66628"/>
                  <a:pt x="35213" y="68328"/>
                </a:cubicBezTo>
                <a:cubicBezTo>
                  <a:pt x="35213" y="69008"/>
                  <a:pt x="35555" y="69688"/>
                  <a:pt x="36239" y="70028"/>
                </a:cubicBezTo>
                <a:cubicBezTo>
                  <a:pt x="58119" y="92124"/>
                  <a:pt x="58119" y="92124"/>
                  <a:pt x="58119" y="92124"/>
                </a:cubicBezTo>
                <a:cubicBezTo>
                  <a:pt x="58461" y="92464"/>
                  <a:pt x="59145" y="92804"/>
                  <a:pt x="60170" y="92804"/>
                </a:cubicBezTo>
                <a:cubicBezTo>
                  <a:pt x="60854" y="92804"/>
                  <a:pt x="61538" y="92464"/>
                  <a:pt x="61880" y="92124"/>
                </a:cubicBezTo>
                <a:moveTo>
                  <a:pt x="60170" y="114900"/>
                </a:moveTo>
                <a:cubicBezTo>
                  <a:pt x="60170" y="120000"/>
                  <a:pt x="60170" y="120000"/>
                  <a:pt x="60170" y="120000"/>
                </a:cubicBezTo>
                <a:cubicBezTo>
                  <a:pt x="63589" y="120000"/>
                  <a:pt x="67350" y="119660"/>
                  <a:pt x="71111" y="118980"/>
                </a:cubicBezTo>
                <a:cubicBezTo>
                  <a:pt x="70085" y="113881"/>
                  <a:pt x="70085" y="113881"/>
                  <a:pt x="70085" y="113881"/>
                </a:cubicBezTo>
                <a:cubicBezTo>
                  <a:pt x="66666" y="114560"/>
                  <a:pt x="63247" y="114900"/>
                  <a:pt x="60170" y="114900"/>
                </a:cubicBezTo>
                <a:moveTo>
                  <a:pt x="80000" y="111161"/>
                </a:moveTo>
                <a:cubicBezTo>
                  <a:pt x="81709" y="115920"/>
                  <a:pt x="81709" y="115920"/>
                  <a:pt x="81709" y="115920"/>
                </a:cubicBezTo>
                <a:cubicBezTo>
                  <a:pt x="85128" y="114560"/>
                  <a:pt x="88547" y="112861"/>
                  <a:pt x="91623" y="110821"/>
                </a:cubicBezTo>
                <a:cubicBezTo>
                  <a:pt x="88888" y="106402"/>
                  <a:pt x="88888" y="106402"/>
                  <a:pt x="88888" y="106402"/>
                </a:cubicBezTo>
                <a:cubicBezTo>
                  <a:pt x="86153" y="108441"/>
                  <a:pt x="83076" y="109801"/>
                  <a:pt x="80000" y="111161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3944937" y="3198813"/>
            <a:ext cx="430213" cy="431799"/>
          </a:xfrm>
          <a:custGeom>
            <a:pathLst>
              <a:path extrusionOk="0" h="120000" w="120000">
                <a:moveTo>
                  <a:pt x="5113" y="65269"/>
                </a:moveTo>
                <a:cubicBezTo>
                  <a:pt x="0" y="65609"/>
                  <a:pt x="0" y="65609"/>
                  <a:pt x="0" y="65609"/>
                </a:cubicBezTo>
                <a:cubicBezTo>
                  <a:pt x="340" y="69348"/>
                  <a:pt x="1022" y="73087"/>
                  <a:pt x="2045" y="76487"/>
                </a:cubicBezTo>
                <a:cubicBezTo>
                  <a:pt x="7159" y="75127"/>
                  <a:pt x="7159" y="75127"/>
                  <a:pt x="7159" y="75127"/>
                </a:cubicBezTo>
                <a:cubicBezTo>
                  <a:pt x="6136" y="72067"/>
                  <a:pt x="5454" y="68668"/>
                  <a:pt x="5113" y="65269"/>
                </a:cubicBezTo>
                <a:moveTo>
                  <a:pt x="7159" y="45212"/>
                </a:moveTo>
                <a:cubicBezTo>
                  <a:pt x="2045" y="43852"/>
                  <a:pt x="2045" y="43852"/>
                  <a:pt x="2045" y="43852"/>
                </a:cubicBezTo>
                <a:cubicBezTo>
                  <a:pt x="1022" y="47252"/>
                  <a:pt x="340" y="50991"/>
                  <a:pt x="0" y="54730"/>
                </a:cubicBezTo>
                <a:cubicBezTo>
                  <a:pt x="5113" y="55070"/>
                  <a:pt x="5113" y="55070"/>
                  <a:pt x="5113" y="55070"/>
                </a:cubicBezTo>
                <a:cubicBezTo>
                  <a:pt x="5454" y="51671"/>
                  <a:pt x="6136" y="48611"/>
                  <a:pt x="7159" y="45212"/>
                </a:cubicBezTo>
                <a:moveTo>
                  <a:pt x="30681" y="13597"/>
                </a:moveTo>
                <a:cubicBezTo>
                  <a:pt x="27954" y="9178"/>
                  <a:pt x="27954" y="9178"/>
                  <a:pt x="27954" y="9178"/>
                </a:cubicBezTo>
                <a:cubicBezTo>
                  <a:pt x="24886" y="11218"/>
                  <a:pt x="21818" y="13597"/>
                  <a:pt x="19090" y="15977"/>
                </a:cubicBezTo>
                <a:cubicBezTo>
                  <a:pt x="22840" y="19716"/>
                  <a:pt x="22840" y="19716"/>
                  <a:pt x="22840" y="19716"/>
                </a:cubicBezTo>
                <a:cubicBezTo>
                  <a:pt x="25227" y="17337"/>
                  <a:pt x="27954" y="15297"/>
                  <a:pt x="30681" y="13597"/>
                </a:cubicBezTo>
                <a:moveTo>
                  <a:pt x="6136" y="87025"/>
                </a:moveTo>
                <a:cubicBezTo>
                  <a:pt x="7840" y="90084"/>
                  <a:pt x="9886" y="93484"/>
                  <a:pt x="11931" y="96203"/>
                </a:cubicBezTo>
                <a:cubicBezTo>
                  <a:pt x="16022" y="93144"/>
                  <a:pt x="16022" y="93144"/>
                  <a:pt x="16022" y="93144"/>
                </a:cubicBezTo>
                <a:cubicBezTo>
                  <a:pt x="13977" y="90424"/>
                  <a:pt x="12272" y="87705"/>
                  <a:pt x="10909" y="84645"/>
                </a:cubicBezTo>
                <a:lnTo>
                  <a:pt x="6136" y="87025"/>
                </a:lnTo>
                <a:close/>
                <a:moveTo>
                  <a:pt x="69886" y="6118"/>
                </a:moveTo>
                <a:cubicBezTo>
                  <a:pt x="70909" y="1019"/>
                  <a:pt x="70909" y="1019"/>
                  <a:pt x="70909" y="1019"/>
                </a:cubicBezTo>
                <a:cubicBezTo>
                  <a:pt x="67159" y="339"/>
                  <a:pt x="63409" y="0"/>
                  <a:pt x="60000" y="0"/>
                </a:cubicBezTo>
                <a:cubicBezTo>
                  <a:pt x="60000" y="0"/>
                  <a:pt x="60000" y="0"/>
                  <a:pt x="60000" y="0"/>
                </a:cubicBezTo>
                <a:cubicBezTo>
                  <a:pt x="59659" y="0"/>
                  <a:pt x="59659" y="0"/>
                  <a:pt x="59659" y="0"/>
                </a:cubicBezTo>
                <a:cubicBezTo>
                  <a:pt x="59659" y="5439"/>
                  <a:pt x="59659" y="5439"/>
                  <a:pt x="59659" y="5439"/>
                </a:cubicBezTo>
                <a:cubicBezTo>
                  <a:pt x="63068" y="5439"/>
                  <a:pt x="66477" y="5779"/>
                  <a:pt x="69886" y="6118"/>
                </a:cubicBezTo>
                <a:moveTo>
                  <a:pt x="19431" y="104362"/>
                </a:moveTo>
                <a:cubicBezTo>
                  <a:pt x="22159" y="106742"/>
                  <a:pt x="25227" y="109121"/>
                  <a:pt x="28295" y="111161"/>
                </a:cubicBezTo>
                <a:cubicBezTo>
                  <a:pt x="31022" y="106742"/>
                  <a:pt x="31022" y="106742"/>
                  <a:pt x="31022" y="106742"/>
                </a:cubicBezTo>
                <a:cubicBezTo>
                  <a:pt x="28295" y="105042"/>
                  <a:pt x="25568" y="103002"/>
                  <a:pt x="22840" y="100623"/>
                </a:cubicBezTo>
                <a:lnTo>
                  <a:pt x="19431" y="104362"/>
                </a:lnTo>
                <a:close/>
                <a:moveTo>
                  <a:pt x="16022" y="27195"/>
                </a:moveTo>
                <a:cubicBezTo>
                  <a:pt x="11590" y="24135"/>
                  <a:pt x="11590" y="24135"/>
                  <a:pt x="11590" y="24135"/>
                </a:cubicBezTo>
                <a:cubicBezTo>
                  <a:pt x="9545" y="27195"/>
                  <a:pt x="7500" y="30254"/>
                  <a:pt x="5795" y="33654"/>
                </a:cubicBezTo>
                <a:cubicBezTo>
                  <a:pt x="10568" y="35694"/>
                  <a:pt x="10568" y="35694"/>
                  <a:pt x="10568" y="35694"/>
                </a:cubicBezTo>
                <a:cubicBezTo>
                  <a:pt x="12272" y="32974"/>
                  <a:pt x="13977" y="29915"/>
                  <a:pt x="16022" y="27195"/>
                </a:cubicBezTo>
                <a:moveTo>
                  <a:pt x="91363" y="9178"/>
                </a:moveTo>
                <a:cubicBezTo>
                  <a:pt x="88295" y="7138"/>
                  <a:pt x="84886" y="5439"/>
                  <a:pt x="81477" y="4079"/>
                </a:cubicBezTo>
                <a:cubicBezTo>
                  <a:pt x="79772" y="9178"/>
                  <a:pt x="79772" y="9178"/>
                  <a:pt x="79772" y="9178"/>
                </a:cubicBezTo>
                <a:cubicBezTo>
                  <a:pt x="82840" y="10198"/>
                  <a:pt x="85909" y="11898"/>
                  <a:pt x="88636" y="13597"/>
                </a:cubicBezTo>
                <a:lnTo>
                  <a:pt x="91363" y="9178"/>
                </a:lnTo>
                <a:close/>
                <a:moveTo>
                  <a:pt x="49431" y="6458"/>
                </a:moveTo>
                <a:cubicBezTo>
                  <a:pt x="48409" y="1019"/>
                  <a:pt x="48409" y="1019"/>
                  <a:pt x="48409" y="1019"/>
                </a:cubicBezTo>
                <a:cubicBezTo>
                  <a:pt x="45000" y="2039"/>
                  <a:pt x="41250" y="3059"/>
                  <a:pt x="37840" y="4419"/>
                </a:cubicBezTo>
                <a:cubicBezTo>
                  <a:pt x="39886" y="9178"/>
                  <a:pt x="39886" y="9178"/>
                  <a:pt x="39886" y="9178"/>
                </a:cubicBezTo>
                <a:cubicBezTo>
                  <a:pt x="42954" y="7818"/>
                  <a:pt x="46363" y="6798"/>
                  <a:pt x="49431" y="6458"/>
                </a:cubicBezTo>
                <a:moveTo>
                  <a:pt x="117613" y="43512"/>
                </a:moveTo>
                <a:cubicBezTo>
                  <a:pt x="116590" y="40113"/>
                  <a:pt x="115227" y="36713"/>
                  <a:pt x="113522" y="33314"/>
                </a:cubicBezTo>
                <a:cubicBezTo>
                  <a:pt x="109090" y="35694"/>
                  <a:pt x="109090" y="35694"/>
                  <a:pt x="109090" y="35694"/>
                </a:cubicBezTo>
                <a:cubicBezTo>
                  <a:pt x="110454" y="38753"/>
                  <a:pt x="111818" y="41813"/>
                  <a:pt x="112500" y="44872"/>
                </a:cubicBezTo>
                <a:lnTo>
                  <a:pt x="117613" y="43512"/>
                </a:lnTo>
                <a:close/>
                <a:moveTo>
                  <a:pt x="109090" y="84305"/>
                </a:moveTo>
                <a:cubicBezTo>
                  <a:pt x="113522" y="86685"/>
                  <a:pt x="113522" y="86685"/>
                  <a:pt x="113522" y="86685"/>
                </a:cubicBezTo>
                <a:cubicBezTo>
                  <a:pt x="115227" y="83286"/>
                  <a:pt x="116590" y="79886"/>
                  <a:pt x="117613" y="76487"/>
                </a:cubicBezTo>
                <a:cubicBezTo>
                  <a:pt x="112500" y="74787"/>
                  <a:pt x="112500" y="74787"/>
                  <a:pt x="112500" y="74787"/>
                </a:cubicBezTo>
                <a:cubicBezTo>
                  <a:pt x="111818" y="78186"/>
                  <a:pt x="110454" y="81246"/>
                  <a:pt x="109090" y="84305"/>
                </a:cubicBezTo>
                <a:moveTo>
                  <a:pt x="38181" y="115920"/>
                </a:moveTo>
                <a:cubicBezTo>
                  <a:pt x="41590" y="117280"/>
                  <a:pt x="45340" y="118300"/>
                  <a:pt x="48750" y="118980"/>
                </a:cubicBezTo>
                <a:cubicBezTo>
                  <a:pt x="49772" y="113881"/>
                  <a:pt x="49772" y="113881"/>
                  <a:pt x="49772" y="113881"/>
                </a:cubicBezTo>
                <a:cubicBezTo>
                  <a:pt x="46704" y="113201"/>
                  <a:pt x="43295" y="112181"/>
                  <a:pt x="40227" y="111161"/>
                </a:cubicBezTo>
                <a:lnTo>
                  <a:pt x="38181" y="115920"/>
                </a:lnTo>
                <a:close/>
                <a:moveTo>
                  <a:pt x="103636" y="27195"/>
                </a:moveTo>
                <a:cubicBezTo>
                  <a:pt x="107727" y="23796"/>
                  <a:pt x="107727" y="23796"/>
                  <a:pt x="107727" y="23796"/>
                </a:cubicBezTo>
                <a:cubicBezTo>
                  <a:pt x="105681" y="21076"/>
                  <a:pt x="102954" y="18356"/>
                  <a:pt x="100227" y="15637"/>
                </a:cubicBezTo>
                <a:cubicBezTo>
                  <a:pt x="96818" y="19716"/>
                  <a:pt x="96818" y="19716"/>
                  <a:pt x="96818" y="19716"/>
                </a:cubicBezTo>
                <a:cubicBezTo>
                  <a:pt x="99204" y="21756"/>
                  <a:pt x="101590" y="24475"/>
                  <a:pt x="103636" y="27195"/>
                </a:cubicBezTo>
                <a:moveTo>
                  <a:pt x="119659" y="54390"/>
                </a:moveTo>
                <a:cubicBezTo>
                  <a:pt x="114545" y="55070"/>
                  <a:pt x="114545" y="55070"/>
                  <a:pt x="114545" y="55070"/>
                </a:cubicBezTo>
                <a:cubicBezTo>
                  <a:pt x="114545" y="56770"/>
                  <a:pt x="114545" y="58470"/>
                  <a:pt x="114545" y="60169"/>
                </a:cubicBezTo>
                <a:cubicBezTo>
                  <a:pt x="114545" y="61869"/>
                  <a:pt x="114545" y="63229"/>
                  <a:pt x="114545" y="64929"/>
                </a:cubicBezTo>
                <a:cubicBezTo>
                  <a:pt x="119659" y="65609"/>
                  <a:pt x="119659" y="65609"/>
                  <a:pt x="119659" y="65609"/>
                </a:cubicBezTo>
                <a:cubicBezTo>
                  <a:pt x="120000" y="63569"/>
                  <a:pt x="120000" y="61869"/>
                  <a:pt x="120000" y="60169"/>
                </a:cubicBezTo>
                <a:cubicBezTo>
                  <a:pt x="120000" y="58130"/>
                  <a:pt x="119659" y="56430"/>
                  <a:pt x="119659" y="54390"/>
                </a:cubicBezTo>
                <a:moveTo>
                  <a:pt x="96818" y="100283"/>
                </a:moveTo>
                <a:cubicBezTo>
                  <a:pt x="100227" y="104362"/>
                  <a:pt x="100227" y="104362"/>
                  <a:pt x="100227" y="104362"/>
                </a:cubicBezTo>
                <a:cubicBezTo>
                  <a:pt x="102954" y="101643"/>
                  <a:pt x="105681" y="98923"/>
                  <a:pt x="107727" y="96203"/>
                </a:cubicBezTo>
                <a:cubicBezTo>
                  <a:pt x="103636" y="92804"/>
                  <a:pt x="103636" y="92804"/>
                  <a:pt x="103636" y="92804"/>
                </a:cubicBezTo>
                <a:cubicBezTo>
                  <a:pt x="101590" y="95524"/>
                  <a:pt x="99204" y="98243"/>
                  <a:pt x="96818" y="100283"/>
                </a:cubicBezTo>
                <a:moveTo>
                  <a:pt x="62727" y="90084"/>
                </a:moveTo>
                <a:cubicBezTo>
                  <a:pt x="62727" y="36713"/>
                  <a:pt x="62727" y="36713"/>
                  <a:pt x="62727" y="36713"/>
                </a:cubicBezTo>
                <a:cubicBezTo>
                  <a:pt x="79772" y="53711"/>
                  <a:pt x="79772" y="53711"/>
                  <a:pt x="79772" y="53711"/>
                </a:cubicBezTo>
                <a:cubicBezTo>
                  <a:pt x="80454" y="54390"/>
                  <a:pt x="81136" y="54730"/>
                  <a:pt x="81818" y="54730"/>
                </a:cubicBezTo>
                <a:cubicBezTo>
                  <a:pt x="83181" y="54730"/>
                  <a:pt x="84545" y="53371"/>
                  <a:pt x="84545" y="52011"/>
                </a:cubicBezTo>
                <a:cubicBezTo>
                  <a:pt x="84545" y="50991"/>
                  <a:pt x="84204" y="50311"/>
                  <a:pt x="83863" y="49971"/>
                </a:cubicBezTo>
                <a:cubicBezTo>
                  <a:pt x="62045" y="28215"/>
                  <a:pt x="62045" y="28215"/>
                  <a:pt x="62045" y="28215"/>
                </a:cubicBezTo>
                <a:cubicBezTo>
                  <a:pt x="61363" y="27535"/>
                  <a:pt x="60681" y="27195"/>
                  <a:pt x="60000" y="27195"/>
                </a:cubicBezTo>
                <a:cubicBezTo>
                  <a:pt x="59318" y="27195"/>
                  <a:pt x="58636" y="27535"/>
                  <a:pt x="57954" y="28215"/>
                </a:cubicBezTo>
                <a:cubicBezTo>
                  <a:pt x="36136" y="49971"/>
                  <a:pt x="36136" y="49971"/>
                  <a:pt x="36136" y="49971"/>
                </a:cubicBezTo>
                <a:cubicBezTo>
                  <a:pt x="35454" y="50311"/>
                  <a:pt x="35454" y="50991"/>
                  <a:pt x="35454" y="52011"/>
                </a:cubicBezTo>
                <a:cubicBezTo>
                  <a:pt x="35454" y="53371"/>
                  <a:pt x="36477" y="54730"/>
                  <a:pt x="38181" y="54730"/>
                </a:cubicBezTo>
                <a:cubicBezTo>
                  <a:pt x="38863" y="54730"/>
                  <a:pt x="39545" y="54390"/>
                  <a:pt x="39886" y="53711"/>
                </a:cubicBezTo>
                <a:cubicBezTo>
                  <a:pt x="57272" y="36713"/>
                  <a:pt x="57272" y="36713"/>
                  <a:pt x="57272" y="36713"/>
                </a:cubicBezTo>
                <a:cubicBezTo>
                  <a:pt x="57272" y="90084"/>
                  <a:pt x="57272" y="90084"/>
                  <a:pt x="57272" y="90084"/>
                </a:cubicBezTo>
                <a:cubicBezTo>
                  <a:pt x="57272" y="91444"/>
                  <a:pt x="58295" y="92804"/>
                  <a:pt x="60000" y="92804"/>
                </a:cubicBezTo>
                <a:cubicBezTo>
                  <a:pt x="61363" y="92804"/>
                  <a:pt x="62727" y="91444"/>
                  <a:pt x="62727" y="90084"/>
                </a:cubicBezTo>
                <a:moveTo>
                  <a:pt x="79772" y="111161"/>
                </a:moveTo>
                <a:cubicBezTo>
                  <a:pt x="81477" y="115920"/>
                  <a:pt x="81477" y="115920"/>
                  <a:pt x="81477" y="115920"/>
                </a:cubicBezTo>
                <a:cubicBezTo>
                  <a:pt x="85227" y="114560"/>
                  <a:pt x="88295" y="112861"/>
                  <a:pt x="91704" y="110821"/>
                </a:cubicBezTo>
                <a:cubicBezTo>
                  <a:pt x="88636" y="106402"/>
                  <a:pt x="88636" y="106402"/>
                  <a:pt x="88636" y="106402"/>
                </a:cubicBezTo>
                <a:cubicBezTo>
                  <a:pt x="85909" y="108441"/>
                  <a:pt x="82840" y="109801"/>
                  <a:pt x="79772" y="111161"/>
                </a:cubicBezTo>
                <a:moveTo>
                  <a:pt x="60000" y="114900"/>
                </a:moveTo>
                <a:cubicBezTo>
                  <a:pt x="60000" y="120000"/>
                  <a:pt x="60000" y="120000"/>
                  <a:pt x="60000" y="120000"/>
                </a:cubicBezTo>
                <a:cubicBezTo>
                  <a:pt x="63750" y="120000"/>
                  <a:pt x="67500" y="119660"/>
                  <a:pt x="70909" y="118980"/>
                </a:cubicBezTo>
                <a:cubicBezTo>
                  <a:pt x="69886" y="113881"/>
                  <a:pt x="69886" y="113881"/>
                  <a:pt x="69886" y="113881"/>
                </a:cubicBezTo>
                <a:cubicBezTo>
                  <a:pt x="66818" y="114560"/>
                  <a:pt x="63409" y="114900"/>
                  <a:pt x="60000" y="11490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4768851" y="3198813"/>
            <a:ext cx="431799" cy="431799"/>
          </a:xfrm>
          <a:custGeom>
            <a:pathLst>
              <a:path extrusionOk="0" h="120000" w="120000">
                <a:moveTo>
                  <a:pt x="103682" y="32634"/>
                </a:moveTo>
                <a:cubicBezTo>
                  <a:pt x="103682" y="16317"/>
                  <a:pt x="103682" y="16317"/>
                  <a:pt x="103682" y="16317"/>
                </a:cubicBezTo>
                <a:cubicBezTo>
                  <a:pt x="16317" y="16317"/>
                  <a:pt x="16317" y="16317"/>
                  <a:pt x="16317" y="16317"/>
                </a:cubicBezTo>
                <a:cubicBezTo>
                  <a:pt x="16317" y="103682"/>
                  <a:pt x="16317" y="103682"/>
                  <a:pt x="16317" y="103682"/>
                </a:cubicBezTo>
                <a:cubicBezTo>
                  <a:pt x="103682" y="103682"/>
                  <a:pt x="103682" y="103682"/>
                  <a:pt x="103682" y="103682"/>
                </a:cubicBezTo>
                <a:cubicBezTo>
                  <a:pt x="103682" y="87365"/>
                  <a:pt x="103682" y="87365"/>
                  <a:pt x="103682" y="87365"/>
                </a:cubicBezTo>
                <a:cubicBezTo>
                  <a:pt x="106402" y="87365"/>
                  <a:pt x="109121" y="84985"/>
                  <a:pt x="109121" y="81926"/>
                </a:cubicBezTo>
                <a:cubicBezTo>
                  <a:pt x="109121" y="76487"/>
                  <a:pt x="109121" y="76487"/>
                  <a:pt x="109121" y="76487"/>
                </a:cubicBezTo>
                <a:cubicBezTo>
                  <a:pt x="109121" y="73427"/>
                  <a:pt x="106402" y="71048"/>
                  <a:pt x="103682" y="71048"/>
                </a:cubicBezTo>
                <a:cubicBezTo>
                  <a:pt x="103682" y="49291"/>
                  <a:pt x="103682" y="49291"/>
                  <a:pt x="103682" y="49291"/>
                </a:cubicBezTo>
                <a:cubicBezTo>
                  <a:pt x="106402" y="49291"/>
                  <a:pt x="109121" y="46572"/>
                  <a:pt x="109121" y="43512"/>
                </a:cubicBezTo>
                <a:cubicBezTo>
                  <a:pt x="109121" y="38073"/>
                  <a:pt x="109121" y="38073"/>
                  <a:pt x="109121" y="38073"/>
                </a:cubicBezTo>
                <a:cubicBezTo>
                  <a:pt x="109121" y="35354"/>
                  <a:pt x="106402" y="32634"/>
                  <a:pt x="103682" y="32634"/>
                </a:cubicBezTo>
                <a:moveTo>
                  <a:pt x="98243" y="32634"/>
                </a:moveTo>
                <a:cubicBezTo>
                  <a:pt x="95184" y="32634"/>
                  <a:pt x="92804" y="35354"/>
                  <a:pt x="92804" y="38073"/>
                </a:cubicBezTo>
                <a:cubicBezTo>
                  <a:pt x="92804" y="43512"/>
                  <a:pt x="92804" y="43512"/>
                  <a:pt x="92804" y="43512"/>
                </a:cubicBezTo>
                <a:cubicBezTo>
                  <a:pt x="92804" y="46572"/>
                  <a:pt x="95184" y="49291"/>
                  <a:pt x="98243" y="49291"/>
                </a:cubicBezTo>
                <a:cubicBezTo>
                  <a:pt x="98243" y="71048"/>
                  <a:pt x="98243" y="71048"/>
                  <a:pt x="98243" y="71048"/>
                </a:cubicBezTo>
                <a:cubicBezTo>
                  <a:pt x="95184" y="71048"/>
                  <a:pt x="92804" y="73427"/>
                  <a:pt x="92804" y="76487"/>
                </a:cubicBezTo>
                <a:cubicBezTo>
                  <a:pt x="92804" y="81926"/>
                  <a:pt x="92804" y="81926"/>
                  <a:pt x="92804" y="81926"/>
                </a:cubicBezTo>
                <a:cubicBezTo>
                  <a:pt x="92804" y="84985"/>
                  <a:pt x="95184" y="87365"/>
                  <a:pt x="98243" y="87365"/>
                </a:cubicBezTo>
                <a:cubicBezTo>
                  <a:pt x="98243" y="98243"/>
                  <a:pt x="98243" y="98243"/>
                  <a:pt x="98243" y="98243"/>
                </a:cubicBezTo>
                <a:cubicBezTo>
                  <a:pt x="21756" y="98243"/>
                  <a:pt x="21756" y="98243"/>
                  <a:pt x="21756" y="98243"/>
                </a:cubicBezTo>
                <a:cubicBezTo>
                  <a:pt x="21756" y="21756"/>
                  <a:pt x="21756" y="21756"/>
                  <a:pt x="21756" y="21756"/>
                </a:cubicBezTo>
                <a:cubicBezTo>
                  <a:pt x="98243" y="21756"/>
                  <a:pt x="98243" y="21756"/>
                  <a:pt x="98243" y="21756"/>
                </a:cubicBezTo>
                <a:lnTo>
                  <a:pt x="98243" y="32634"/>
                </a:lnTo>
                <a:close/>
                <a:moveTo>
                  <a:pt x="59830" y="65609"/>
                </a:moveTo>
                <a:cubicBezTo>
                  <a:pt x="62889" y="65609"/>
                  <a:pt x="65269" y="62889"/>
                  <a:pt x="65269" y="60169"/>
                </a:cubicBezTo>
                <a:cubicBezTo>
                  <a:pt x="65269" y="57110"/>
                  <a:pt x="62889" y="54730"/>
                  <a:pt x="59830" y="54730"/>
                </a:cubicBezTo>
                <a:cubicBezTo>
                  <a:pt x="56770" y="54730"/>
                  <a:pt x="54390" y="57110"/>
                  <a:pt x="54390" y="60169"/>
                </a:cubicBezTo>
                <a:cubicBezTo>
                  <a:pt x="54390" y="62889"/>
                  <a:pt x="56770" y="65609"/>
                  <a:pt x="59830" y="65609"/>
                </a:cubicBezTo>
                <a:moveTo>
                  <a:pt x="44532" y="75467"/>
                </a:moveTo>
                <a:cubicBezTo>
                  <a:pt x="44532" y="75467"/>
                  <a:pt x="44532" y="75467"/>
                  <a:pt x="44532" y="75467"/>
                </a:cubicBezTo>
                <a:cubicBezTo>
                  <a:pt x="48271" y="79546"/>
                  <a:pt x="53711" y="81926"/>
                  <a:pt x="59830" y="81926"/>
                </a:cubicBezTo>
                <a:cubicBezTo>
                  <a:pt x="65949" y="81926"/>
                  <a:pt x="71388" y="79546"/>
                  <a:pt x="75467" y="75467"/>
                </a:cubicBezTo>
                <a:cubicBezTo>
                  <a:pt x="75467" y="75467"/>
                  <a:pt x="75467" y="75467"/>
                  <a:pt x="75467" y="75467"/>
                </a:cubicBezTo>
                <a:cubicBezTo>
                  <a:pt x="75467" y="75467"/>
                  <a:pt x="75467" y="75467"/>
                  <a:pt x="75467" y="75467"/>
                </a:cubicBezTo>
                <a:cubicBezTo>
                  <a:pt x="79206" y="71388"/>
                  <a:pt x="81586" y="65949"/>
                  <a:pt x="81586" y="60169"/>
                </a:cubicBezTo>
                <a:cubicBezTo>
                  <a:pt x="81586" y="47932"/>
                  <a:pt x="72067" y="38073"/>
                  <a:pt x="59830" y="38073"/>
                </a:cubicBezTo>
                <a:cubicBezTo>
                  <a:pt x="47932" y="38073"/>
                  <a:pt x="38073" y="47932"/>
                  <a:pt x="38073" y="60169"/>
                </a:cubicBezTo>
                <a:cubicBezTo>
                  <a:pt x="38073" y="65949"/>
                  <a:pt x="40453" y="71388"/>
                  <a:pt x="44532" y="75467"/>
                </a:cubicBezTo>
                <a:close/>
                <a:moveTo>
                  <a:pt x="46232" y="57450"/>
                </a:moveTo>
                <a:cubicBezTo>
                  <a:pt x="43852" y="57450"/>
                  <a:pt x="43852" y="57450"/>
                  <a:pt x="43852" y="57450"/>
                </a:cubicBezTo>
                <a:cubicBezTo>
                  <a:pt x="44192" y="54730"/>
                  <a:pt x="45212" y="52691"/>
                  <a:pt x="46572" y="50651"/>
                </a:cubicBezTo>
                <a:cubicBezTo>
                  <a:pt x="48271" y="52351"/>
                  <a:pt x="48271" y="52351"/>
                  <a:pt x="48271" y="52351"/>
                </a:cubicBezTo>
                <a:cubicBezTo>
                  <a:pt x="49291" y="53371"/>
                  <a:pt x="50991" y="53371"/>
                  <a:pt x="52011" y="52351"/>
                </a:cubicBezTo>
                <a:cubicBezTo>
                  <a:pt x="53371" y="51331"/>
                  <a:pt x="53371" y="49631"/>
                  <a:pt x="52011" y="48611"/>
                </a:cubicBezTo>
                <a:cubicBezTo>
                  <a:pt x="50311" y="46572"/>
                  <a:pt x="50311" y="46572"/>
                  <a:pt x="50311" y="46572"/>
                </a:cubicBezTo>
                <a:cubicBezTo>
                  <a:pt x="52351" y="45212"/>
                  <a:pt x="54730" y="44532"/>
                  <a:pt x="57110" y="43852"/>
                </a:cubicBezTo>
                <a:cubicBezTo>
                  <a:pt x="57110" y="46232"/>
                  <a:pt x="57110" y="46232"/>
                  <a:pt x="57110" y="46232"/>
                </a:cubicBezTo>
                <a:cubicBezTo>
                  <a:pt x="57110" y="47932"/>
                  <a:pt x="58470" y="49291"/>
                  <a:pt x="59830" y="49291"/>
                </a:cubicBezTo>
                <a:cubicBezTo>
                  <a:pt x="61529" y="49291"/>
                  <a:pt x="62549" y="47932"/>
                  <a:pt x="62549" y="46232"/>
                </a:cubicBezTo>
                <a:cubicBezTo>
                  <a:pt x="62549" y="43852"/>
                  <a:pt x="62549" y="43852"/>
                  <a:pt x="62549" y="43852"/>
                </a:cubicBezTo>
                <a:cubicBezTo>
                  <a:pt x="64929" y="44532"/>
                  <a:pt x="67308" y="45212"/>
                  <a:pt x="69348" y="46572"/>
                </a:cubicBezTo>
                <a:cubicBezTo>
                  <a:pt x="67648" y="48611"/>
                  <a:pt x="67648" y="48611"/>
                  <a:pt x="67648" y="48611"/>
                </a:cubicBezTo>
                <a:cubicBezTo>
                  <a:pt x="66628" y="49631"/>
                  <a:pt x="66628" y="51331"/>
                  <a:pt x="67648" y="52351"/>
                </a:cubicBezTo>
                <a:cubicBezTo>
                  <a:pt x="68668" y="53371"/>
                  <a:pt x="70368" y="53371"/>
                  <a:pt x="71388" y="52351"/>
                </a:cubicBezTo>
                <a:cubicBezTo>
                  <a:pt x="73087" y="50651"/>
                  <a:pt x="73087" y="50651"/>
                  <a:pt x="73087" y="50651"/>
                </a:cubicBezTo>
                <a:cubicBezTo>
                  <a:pt x="74447" y="52691"/>
                  <a:pt x="75467" y="54730"/>
                  <a:pt x="76147" y="57450"/>
                </a:cubicBezTo>
                <a:cubicBezTo>
                  <a:pt x="73427" y="57450"/>
                  <a:pt x="73427" y="57450"/>
                  <a:pt x="73427" y="57450"/>
                </a:cubicBezTo>
                <a:cubicBezTo>
                  <a:pt x="72067" y="57450"/>
                  <a:pt x="70708" y="58470"/>
                  <a:pt x="70708" y="60169"/>
                </a:cubicBezTo>
                <a:cubicBezTo>
                  <a:pt x="70708" y="61529"/>
                  <a:pt x="72067" y="62889"/>
                  <a:pt x="73427" y="62889"/>
                </a:cubicBezTo>
                <a:cubicBezTo>
                  <a:pt x="76147" y="62889"/>
                  <a:pt x="76147" y="62889"/>
                  <a:pt x="76147" y="62889"/>
                </a:cubicBezTo>
                <a:cubicBezTo>
                  <a:pt x="75467" y="65269"/>
                  <a:pt x="74447" y="67648"/>
                  <a:pt x="73087" y="69348"/>
                </a:cubicBezTo>
                <a:cubicBezTo>
                  <a:pt x="71388" y="67648"/>
                  <a:pt x="71388" y="67648"/>
                  <a:pt x="71388" y="67648"/>
                </a:cubicBezTo>
                <a:cubicBezTo>
                  <a:pt x="70368" y="66628"/>
                  <a:pt x="68668" y="66628"/>
                  <a:pt x="67648" y="67648"/>
                </a:cubicBezTo>
                <a:cubicBezTo>
                  <a:pt x="66628" y="68668"/>
                  <a:pt x="66628" y="70708"/>
                  <a:pt x="67648" y="71728"/>
                </a:cubicBezTo>
                <a:cubicBezTo>
                  <a:pt x="69348" y="73427"/>
                  <a:pt x="69348" y="73427"/>
                  <a:pt x="69348" y="73427"/>
                </a:cubicBezTo>
                <a:cubicBezTo>
                  <a:pt x="67308" y="74787"/>
                  <a:pt x="64929" y="75807"/>
                  <a:pt x="62549" y="76147"/>
                </a:cubicBezTo>
                <a:cubicBezTo>
                  <a:pt x="62549" y="73767"/>
                  <a:pt x="62549" y="73767"/>
                  <a:pt x="62549" y="73767"/>
                </a:cubicBezTo>
                <a:cubicBezTo>
                  <a:pt x="62549" y="72067"/>
                  <a:pt x="61529" y="71048"/>
                  <a:pt x="59830" y="71048"/>
                </a:cubicBezTo>
                <a:cubicBezTo>
                  <a:pt x="58470" y="71048"/>
                  <a:pt x="57110" y="72067"/>
                  <a:pt x="57110" y="73767"/>
                </a:cubicBezTo>
                <a:cubicBezTo>
                  <a:pt x="57110" y="76147"/>
                  <a:pt x="57110" y="76147"/>
                  <a:pt x="57110" y="76147"/>
                </a:cubicBezTo>
                <a:cubicBezTo>
                  <a:pt x="54730" y="75807"/>
                  <a:pt x="52351" y="74787"/>
                  <a:pt x="50311" y="73427"/>
                </a:cubicBezTo>
                <a:cubicBezTo>
                  <a:pt x="52011" y="71728"/>
                  <a:pt x="52011" y="71728"/>
                  <a:pt x="52011" y="71728"/>
                </a:cubicBezTo>
                <a:cubicBezTo>
                  <a:pt x="53371" y="70708"/>
                  <a:pt x="53371" y="68668"/>
                  <a:pt x="52011" y="67648"/>
                </a:cubicBezTo>
                <a:cubicBezTo>
                  <a:pt x="50991" y="66628"/>
                  <a:pt x="49291" y="66628"/>
                  <a:pt x="48271" y="67648"/>
                </a:cubicBezTo>
                <a:cubicBezTo>
                  <a:pt x="46572" y="69348"/>
                  <a:pt x="46572" y="69348"/>
                  <a:pt x="46572" y="69348"/>
                </a:cubicBezTo>
                <a:cubicBezTo>
                  <a:pt x="45212" y="67648"/>
                  <a:pt x="44192" y="65269"/>
                  <a:pt x="43852" y="62889"/>
                </a:cubicBezTo>
                <a:cubicBezTo>
                  <a:pt x="46232" y="62889"/>
                  <a:pt x="46232" y="62889"/>
                  <a:pt x="46232" y="62889"/>
                </a:cubicBezTo>
                <a:cubicBezTo>
                  <a:pt x="47592" y="62889"/>
                  <a:pt x="48951" y="61529"/>
                  <a:pt x="48951" y="60169"/>
                </a:cubicBezTo>
                <a:cubicBezTo>
                  <a:pt x="48951" y="58470"/>
                  <a:pt x="47592" y="57450"/>
                  <a:pt x="46232" y="57450"/>
                </a:cubicBezTo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490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4900" y="0"/>
                  <a:pt x="109121" y="0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1091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Shape 886"/>
          <p:cNvSpPr/>
          <p:nvPr/>
        </p:nvSpPr>
        <p:spPr>
          <a:xfrm>
            <a:off x="5592762" y="3198813"/>
            <a:ext cx="431799" cy="431799"/>
          </a:xfrm>
          <a:custGeom>
            <a:pathLst>
              <a:path extrusionOk="0" h="120000" w="120000">
                <a:moveTo>
                  <a:pt x="92804" y="16317"/>
                </a:moveTo>
                <a:cubicBezTo>
                  <a:pt x="27195" y="16317"/>
                  <a:pt x="27195" y="16317"/>
                  <a:pt x="27195" y="16317"/>
                </a:cubicBezTo>
                <a:cubicBezTo>
                  <a:pt x="27195" y="49291"/>
                  <a:pt x="27195" y="49291"/>
                  <a:pt x="27195" y="49291"/>
                </a:cubicBezTo>
                <a:cubicBezTo>
                  <a:pt x="92804" y="49291"/>
                  <a:pt x="92804" y="49291"/>
                  <a:pt x="92804" y="49291"/>
                </a:cubicBezTo>
                <a:lnTo>
                  <a:pt x="92804" y="16317"/>
                </a:lnTo>
                <a:close/>
                <a:moveTo>
                  <a:pt x="87365" y="43512"/>
                </a:moveTo>
                <a:cubicBezTo>
                  <a:pt x="32634" y="43512"/>
                  <a:pt x="32634" y="43512"/>
                  <a:pt x="32634" y="43512"/>
                </a:cubicBezTo>
                <a:cubicBezTo>
                  <a:pt x="32634" y="21756"/>
                  <a:pt x="32634" y="21756"/>
                  <a:pt x="32634" y="21756"/>
                </a:cubicBezTo>
                <a:cubicBezTo>
                  <a:pt x="87365" y="21756"/>
                  <a:pt x="87365" y="21756"/>
                  <a:pt x="87365" y="21756"/>
                </a:cubicBezTo>
                <a:lnTo>
                  <a:pt x="87365" y="43512"/>
                </a:lnTo>
                <a:close/>
                <a:moveTo>
                  <a:pt x="65609" y="32634"/>
                </a:moveTo>
                <a:cubicBezTo>
                  <a:pt x="54390" y="32634"/>
                  <a:pt x="54390" y="32634"/>
                  <a:pt x="54390" y="32634"/>
                </a:cubicBezTo>
                <a:cubicBezTo>
                  <a:pt x="54390" y="38073"/>
                  <a:pt x="54390" y="38073"/>
                  <a:pt x="54390" y="38073"/>
                </a:cubicBezTo>
                <a:cubicBezTo>
                  <a:pt x="65609" y="38073"/>
                  <a:pt x="65609" y="38073"/>
                  <a:pt x="65609" y="38073"/>
                </a:cubicBezTo>
                <a:lnTo>
                  <a:pt x="65609" y="32634"/>
                </a:lnTo>
                <a:close/>
                <a:moveTo>
                  <a:pt x="117280" y="0"/>
                </a:moveTo>
                <a:cubicBezTo>
                  <a:pt x="2719" y="0"/>
                  <a:pt x="2719" y="0"/>
                  <a:pt x="2719" y="0"/>
                </a:cubicBezTo>
                <a:cubicBezTo>
                  <a:pt x="1019" y="0"/>
                  <a:pt x="0" y="1359"/>
                  <a:pt x="0" y="2719"/>
                </a:cubicBezTo>
                <a:cubicBezTo>
                  <a:pt x="0" y="4079"/>
                  <a:pt x="1019" y="5439"/>
                  <a:pt x="2719" y="5439"/>
                </a:cubicBezTo>
                <a:cubicBezTo>
                  <a:pt x="10878" y="5439"/>
                  <a:pt x="10878" y="5439"/>
                  <a:pt x="10878" y="5439"/>
                </a:cubicBezTo>
                <a:cubicBezTo>
                  <a:pt x="10878" y="98243"/>
                  <a:pt x="10878" y="98243"/>
                  <a:pt x="10878" y="98243"/>
                </a:cubicBezTo>
                <a:cubicBezTo>
                  <a:pt x="10878" y="104362"/>
                  <a:pt x="15637" y="109121"/>
                  <a:pt x="21756" y="109121"/>
                </a:cubicBezTo>
                <a:cubicBezTo>
                  <a:pt x="27195" y="109121"/>
                  <a:pt x="27195" y="109121"/>
                  <a:pt x="27195" y="109121"/>
                </a:cubicBezTo>
                <a:cubicBezTo>
                  <a:pt x="27195" y="117280"/>
                  <a:pt x="27195" y="117280"/>
                  <a:pt x="27195" y="117280"/>
                </a:cubicBezTo>
                <a:cubicBezTo>
                  <a:pt x="27195" y="118980"/>
                  <a:pt x="28555" y="120000"/>
                  <a:pt x="29915" y="120000"/>
                </a:cubicBezTo>
                <a:cubicBezTo>
                  <a:pt x="31614" y="120000"/>
                  <a:pt x="32634" y="118980"/>
                  <a:pt x="32634" y="117280"/>
                </a:cubicBezTo>
                <a:cubicBezTo>
                  <a:pt x="32634" y="109121"/>
                  <a:pt x="32634" y="109121"/>
                  <a:pt x="32634" y="109121"/>
                </a:cubicBezTo>
                <a:cubicBezTo>
                  <a:pt x="87365" y="109121"/>
                  <a:pt x="87365" y="109121"/>
                  <a:pt x="87365" y="109121"/>
                </a:cubicBezTo>
                <a:cubicBezTo>
                  <a:pt x="87365" y="117280"/>
                  <a:pt x="87365" y="117280"/>
                  <a:pt x="87365" y="117280"/>
                </a:cubicBezTo>
                <a:cubicBezTo>
                  <a:pt x="87365" y="118980"/>
                  <a:pt x="88385" y="120000"/>
                  <a:pt x="90084" y="120000"/>
                </a:cubicBezTo>
                <a:cubicBezTo>
                  <a:pt x="91444" y="120000"/>
                  <a:pt x="92804" y="118980"/>
                  <a:pt x="92804" y="117280"/>
                </a:cubicBezTo>
                <a:cubicBezTo>
                  <a:pt x="92804" y="109121"/>
                  <a:pt x="92804" y="109121"/>
                  <a:pt x="92804" y="109121"/>
                </a:cubicBezTo>
                <a:cubicBezTo>
                  <a:pt x="98243" y="109121"/>
                  <a:pt x="98243" y="109121"/>
                  <a:pt x="98243" y="109121"/>
                </a:cubicBezTo>
                <a:cubicBezTo>
                  <a:pt x="104362" y="109121"/>
                  <a:pt x="109121" y="104362"/>
                  <a:pt x="109121" y="98243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7280" y="5439"/>
                  <a:pt x="117280" y="5439"/>
                  <a:pt x="117280" y="5439"/>
                </a:cubicBezTo>
                <a:cubicBezTo>
                  <a:pt x="118980" y="5439"/>
                  <a:pt x="120000" y="4079"/>
                  <a:pt x="120000" y="2719"/>
                </a:cubicBezTo>
                <a:cubicBezTo>
                  <a:pt x="120000" y="1359"/>
                  <a:pt x="118980" y="0"/>
                  <a:pt x="117280" y="0"/>
                </a:cubicBezTo>
                <a:moveTo>
                  <a:pt x="103682" y="98243"/>
                </a:moveTo>
                <a:cubicBezTo>
                  <a:pt x="103682" y="101303"/>
                  <a:pt x="101303" y="103682"/>
                  <a:pt x="98243" y="103682"/>
                </a:cubicBezTo>
                <a:cubicBezTo>
                  <a:pt x="21756" y="103682"/>
                  <a:pt x="21756" y="103682"/>
                  <a:pt x="21756" y="103682"/>
                </a:cubicBezTo>
                <a:cubicBezTo>
                  <a:pt x="18696" y="103682"/>
                  <a:pt x="16317" y="101303"/>
                  <a:pt x="16317" y="98243"/>
                </a:cubicBezTo>
                <a:cubicBezTo>
                  <a:pt x="16317" y="5439"/>
                  <a:pt x="16317" y="5439"/>
                  <a:pt x="16317" y="5439"/>
                </a:cubicBezTo>
                <a:cubicBezTo>
                  <a:pt x="103682" y="5439"/>
                  <a:pt x="103682" y="5439"/>
                  <a:pt x="103682" y="5439"/>
                </a:cubicBezTo>
                <a:lnTo>
                  <a:pt x="103682" y="98243"/>
                </a:lnTo>
                <a:close/>
                <a:moveTo>
                  <a:pt x="65609" y="76487"/>
                </a:moveTo>
                <a:cubicBezTo>
                  <a:pt x="54390" y="76487"/>
                  <a:pt x="54390" y="76487"/>
                  <a:pt x="54390" y="76487"/>
                </a:cubicBezTo>
                <a:cubicBezTo>
                  <a:pt x="54390" y="81926"/>
                  <a:pt x="54390" y="81926"/>
                  <a:pt x="54390" y="81926"/>
                </a:cubicBezTo>
                <a:cubicBezTo>
                  <a:pt x="65609" y="81926"/>
                  <a:pt x="65609" y="81926"/>
                  <a:pt x="65609" y="81926"/>
                </a:cubicBezTo>
                <a:lnTo>
                  <a:pt x="65609" y="76487"/>
                </a:lnTo>
                <a:close/>
                <a:moveTo>
                  <a:pt x="92804" y="60169"/>
                </a:moveTo>
                <a:cubicBezTo>
                  <a:pt x="27195" y="60169"/>
                  <a:pt x="27195" y="60169"/>
                  <a:pt x="27195" y="60169"/>
                </a:cubicBezTo>
                <a:cubicBezTo>
                  <a:pt x="27195" y="92804"/>
                  <a:pt x="27195" y="92804"/>
                  <a:pt x="27195" y="92804"/>
                </a:cubicBezTo>
                <a:cubicBezTo>
                  <a:pt x="92804" y="92804"/>
                  <a:pt x="92804" y="92804"/>
                  <a:pt x="92804" y="92804"/>
                </a:cubicBezTo>
                <a:lnTo>
                  <a:pt x="92804" y="60169"/>
                </a:lnTo>
                <a:close/>
                <a:moveTo>
                  <a:pt x="87365" y="87365"/>
                </a:moveTo>
                <a:cubicBezTo>
                  <a:pt x="32634" y="87365"/>
                  <a:pt x="32634" y="87365"/>
                  <a:pt x="32634" y="87365"/>
                </a:cubicBezTo>
                <a:cubicBezTo>
                  <a:pt x="32634" y="65609"/>
                  <a:pt x="32634" y="65609"/>
                  <a:pt x="32634" y="65609"/>
                </a:cubicBezTo>
                <a:cubicBezTo>
                  <a:pt x="87365" y="65609"/>
                  <a:pt x="87365" y="65609"/>
                  <a:pt x="87365" y="65609"/>
                </a:cubicBezTo>
                <a:lnTo>
                  <a:pt x="87365" y="8736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6416676" y="3198813"/>
            <a:ext cx="431799" cy="431799"/>
          </a:xfrm>
          <a:custGeom>
            <a:pathLst>
              <a:path extrusionOk="0" h="120000" w="120000">
                <a:moveTo>
                  <a:pt x="92804" y="16317"/>
                </a:moveTo>
                <a:cubicBezTo>
                  <a:pt x="27195" y="16317"/>
                  <a:pt x="27195" y="16317"/>
                  <a:pt x="27195" y="16317"/>
                </a:cubicBezTo>
                <a:cubicBezTo>
                  <a:pt x="27195" y="38073"/>
                  <a:pt x="27195" y="38073"/>
                  <a:pt x="27195" y="38073"/>
                </a:cubicBezTo>
                <a:cubicBezTo>
                  <a:pt x="92804" y="38073"/>
                  <a:pt x="92804" y="38073"/>
                  <a:pt x="92804" y="38073"/>
                </a:cubicBezTo>
                <a:lnTo>
                  <a:pt x="92804" y="16317"/>
                </a:lnTo>
                <a:close/>
                <a:moveTo>
                  <a:pt x="87365" y="32634"/>
                </a:moveTo>
                <a:cubicBezTo>
                  <a:pt x="65609" y="32634"/>
                  <a:pt x="65609" y="32634"/>
                  <a:pt x="65609" y="32634"/>
                </a:cubicBezTo>
                <a:cubicBezTo>
                  <a:pt x="65609" y="27195"/>
                  <a:pt x="65609" y="27195"/>
                  <a:pt x="65609" y="27195"/>
                </a:cubicBezTo>
                <a:cubicBezTo>
                  <a:pt x="54730" y="27195"/>
                  <a:pt x="54730" y="27195"/>
                  <a:pt x="54730" y="27195"/>
                </a:cubicBezTo>
                <a:cubicBezTo>
                  <a:pt x="54730" y="32634"/>
                  <a:pt x="54730" y="32634"/>
                  <a:pt x="54730" y="32634"/>
                </a:cubicBezTo>
                <a:cubicBezTo>
                  <a:pt x="32974" y="32634"/>
                  <a:pt x="32974" y="32634"/>
                  <a:pt x="32974" y="32634"/>
                </a:cubicBezTo>
                <a:cubicBezTo>
                  <a:pt x="32974" y="21756"/>
                  <a:pt x="32974" y="21756"/>
                  <a:pt x="32974" y="21756"/>
                </a:cubicBezTo>
                <a:cubicBezTo>
                  <a:pt x="87365" y="21756"/>
                  <a:pt x="87365" y="21756"/>
                  <a:pt x="87365" y="21756"/>
                </a:cubicBezTo>
                <a:lnTo>
                  <a:pt x="87365" y="32634"/>
                </a:lnTo>
                <a:close/>
                <a:moveTo>
                  <a:pt x="92804" y="71048"/>
                </a:moveTo>
                <a:cubicBezTo>
                  <a:pt x="27195" y="71048"/>
                  <a:pt x="27195" y="71048"/>
                  <a:pt x="27195" y="71048"/>
                </a:cubicBezTo>
                <a:cubicBezTo>
                  <a:pt x="27195" y="92804"/>
                  <a:pt x="27195" y="92804"/>
                  <a:pt x="27195" y="92804"/>
                </a:cubicBezTo>
                <a:cubicBezTo>
                  <a:pt x="92804" y="92804"/>
                  <a:pt x="92804" y="92804"/>
                  <a:pt x="92804" y="92804"/>
                </a:cubicBezTo>
                <a:lnTo>
                  <a:pt x="92804" y="71048"/>
                </a:lnTo>
                <a:close/>
                <a:moveTo>
                  <a:pt x="87365" y="87365"/>
                </a:moveTo>
                <a:cubicBezTo>
                  <a:pt x="65609" y="87365"/>
                  <a:pt x="65609" y="87365"/>
                  <a:pt x="65609" y="87365"/>
                </a:cubicBezTo>
                <a:cubicBezTo>
                  <a:pt x="65609" y="81926"/>
                  <a:pt x="65609" y="81926"/>
                  <a:pt x="65609" y="81926"/>
                </a:cubicBezTo>
                <a:cubicBezTo>
                  <a:pt x="54730" y="81926"/>
                  <a:pt x="54730" y="81926"/>
                  <a:pt x="54730" y="81926"/>
                </a:cubicBezTo>
                <a:cubicBezTo>
                  <a:pt x="54730" y="87365"/>
                  <a:pt x="54730" y="87365"/>
                  <a:pt x="54730" y="87365"/>
                </a:cubicBezTo>
                <a:cubicBezTo>
                  <a:pt x="32974" y="87365"/>
                  <a:pt x="32974" y="87365"/>
                  <a:pt x="32974" y="87365"/>
                </a:cubicBezTo>
                <a:cubicBezTo>
                  <a:pt x="32974" y="76487"/>
                  <a:pt x="32974" y="76487"/>
                  <a:pt x="32974" y="76487"/>
                </a:cubicBezTo>
                <a:cubicBezTo>
                  <a:pt x="87365" y="76487"/>
                  <a:pt x="87365" y="76487"/>
                  <a:pt x="87365" y="76487"/>
                </a:cubicBezTo>
                <a:lnTo>
                  <a:pt x="87365" y="87365"/>
                </a:lnTo>
                <a:close/>
                <a:moveTo>
                  <a:pt x="92804" y="43512"/>
                </a:moveTo>
                <a:cubicBezTo>
                  <a:pt x="27195" y="43512"/>
                  <a:pt x="27195" y="43512"/>
                  <a:pt x="27195" y="43512"/>
                </a:cubicBezTo>
                <a:cubicBezTo>
                  <a:pt x="27195" y="65609"/>
                  <a:pt x="27195" y="65609"/>
                  <a:pt x="27195" y="65609"/>
                </a:cubicBezTo>
                <a:cubicBezTo>
                  <a:pt x="92804" y="65609"/>
                  <a:pt x="92804" y="65609"/>
                  <a:pt x="92804" y="65609"/>
                </a:cubicBezTo>
                <a:lnTo>
                  <a:pt x="92804" y="43512"/>
                </a:lnTo>
                <a:close/>
                <a:moveTo>
                  <a:pt x="87365" y="60169"/>
                </a:moveTo>
                <a:cubicBezTo>
                  <a:pt x="65609" y="60169"/>
                  <a:pt x="65609" y="60169"/>
                  <a:pt x="65609" y="60169"/>
                </a:cubicBezTo>
                <a:cubicBezTo>
                  <a:pt x="65609" y="54730"/>
                  <a:pt x="65609" y="54730"/>
                  <a:pt x="65609" y="54730"/>
                </a:cubicBezTo>
                <a:cubicBezTo>
                  <a:pt x="54730" y="54730"/>
                  <a:pt x="54730" y="54730"/>
                  <a:pt x="54730" y="54730"/>
                </a:cubicBezTo>
                <a:cubicBezTo>
                  <a:pt x="54730" y="60169"/>
                  <a:pt x="54730" y="60169"/>
                  <a:pt x="54730" y="60169"/>
                </a:cubicBezTo>
                <a:cubicBezTo>
                  <a:pt x="32974" y="60169"/>
                  <a:pt x="32974" y="60169"/>
                  <a:pt x="32974" y="60169"/>
                </a:cubicBezTo>
                <a:cubicBezTo>
                  <a:pt x="32974" y="49291"/>
                  <a:pt x="32974" y="49291"/>
                  <a:pt x="32974" y="49291"/>
                </a:cubicBezTo>
                <a:cubicBezTo>
                  <a:pt x="87365" y="49291"/>
                  <a:pt x="87365" y="49291"/>
                  <a:pt x="87365" y="49291"/>
                </a:cubicBezTo>
                <a:lnTo>
                  <a:pt x="87365" y="60169"/>
                </a:lnTo>
                <a:close/>
                <a:moveTo>
                  <a:pt x="117280" y="0"/>
                </a:moveTo>
                <a:cubicBezTo>
                  <a:pt x="2719" y="0"/>
                  <a:pt x="2719" y="0"/>
                  <a:pt x="2719" y="0"/>
                </a:cubicBezTo>
                <a:cubicBezTo>
                  <a:pt x="1359" y="0"/>
                  <a:pt x="0" y="1359"/>
                  <a:pt x="0" y="2719"/>
                </a:cubicBezTo>
                <a:cubicBezTo>
                  <a:pt x="0" y="4079"/>
                  <a:pt x="1359" y="5439"/>
                  <a:pt x="2719" y="5439"/>
                </a:cubicBezTo>
                <a:cubicBezTo>
                  <a:pt x="10878" y="5439"/>
                  <a:pt x="10878" y="5439"/>
                  <a:pt x="10878" y="5439"/>
                </a:cubicBezTo>
                <a:cubicBezTo>
                  <a:pt x="10878" y="98243"/>
                  <a:pt x="10878" y="98243"/>
                  <a:pt x="10878" y="98243"/>
                </a:cubicBezTo>
                <a:cubicBezTo>
                  <a:pt x="10878" y="104362"/>
                  <a:pt x="15977" y="109121"/>
                  <a:pt x="21756" y="109121"/>
                </a:cubicBezTo>
                <a:cubicBezTo>
                  <a:pt x="27195" y="109121"/>
                  <a:pt x="27195" y="109121"/>
                  <a:pt x="27195" y="109121"/>
                </a:cubicBezTo>
                <a:cubicBezTo>
                  <a:pt x="27195" y="117280"/>
                  <a:pt x="27195" y="117280"/>
                  <a:pt x="27195" y="117280"/>
                </a:cubicBezTo>
                <a:cubicBezTo>
                  <a:pt x="27195" y="118980"/>
                  <a:pt x="28555" y="120000"/>
                  <a:pt x="30254" y="120000"/>
                </a:cubicBezTo>
                <a:cubicBezTo>
                  <a:pt x="31614" y="120000"/>
                  <a:pt x="32974" y="118980"/>
                  <a:pt x="32974" y="117280"/>
                </a:cubicBezTo>
                <a:cubicBezTo>
                  <a:pt x="32974" y="109121"/>
                  <a:pt x="32974" y="109121"/>
                  <a:pt x="32974" y="109121"/>
                </a:cubicBezTo>
                <a:cubicBezTo>
                  <a:pt x="87365" y="109121"/>
                  <a:pt x="87365" y="109121"/>
                  <a:pt x="87365" y="109121"/>
                </a:cubicBezTo>
                <a:cubicBezTo>
                  <a:pt x="87365" y="117280"/>
                  <a:pt x="87365" y="117280"/>
                  <a:pt x="87365" y="117280"/>
                </a:cubicBezTo>
                <a:cubicBezTo>
                  <a:pt x="87365" y="118980"/>
                  <a:pt x="88725" y="120000"/>
                  <a:pt x="90084" y="120000"/>
                </a:cubicBezTo>
                <a:cubicBezTo>
                  <a:pt x="91784" y="120000"/>
                  <a:pt x="92804" y="118980"/>
                  <a:pt x="92804" y="117280"/>
                </a:cubicBezTo>
                <a:cubicBezTo>
                  <a:pt x="92804" y="109121"/>
                  <a:pt x="92804" y="109121"/>
                  <a:pt x="92804" y="109121"/>
                </a:cubicBezTo>
                <a:cubicBezTo>
                  <a:pt x="98243" y="109121"/>
                  <a:pt x="98243" y="109121"/>
                  <a:pt x="98243" y="109121"/>
                </a:cubicBezTo>
                <a:cubicBezTo>
                  <a:pt x="104362" y="109121"/>
                  <a:pt x="109121" y="104362"/>
                  <a:pt x="109121" y="98243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7280" y="5439"/>
                  <a:pt x="117280" y="5439"/>
                  <a:pt x="117280" y="5439"/>
                </a:cubicBezTo>
                <a:cubicBezTo>
                  <a:pt x="118980" y="5439"/>
                  <a:pt x="120000" y="4079"/>
                  <a:pt x="120000" y="2719"/>
                </a:cubicBezTo>
                <a:cubicBezTo>
                  <a:pt x="120000" y="1359"/>
                  <a:pt x="118980" y="0"/>
                  <a:pt x="117280" y="0"/>
                </a:cubicBezTo>
                <a:moveTo>
                  <a:pt x="103682" y="98243"/>
                </a:moveTo>
                <a:cubicBezTo>
                  <a:pt x="103682" y="101303"/>
                  <a:pt x="101303" y="103682"/>
                  <a:pt x="98243" y="103682"/>
                </a:cubicBezTo>
                <a:cubicBezTo>
                  <a:pt x="21756" y="103682"/>
                  <a:pt x="21756" y="103682"/>
                  <a:pt x="21756" y="103682"/>
                </a:cubicBezTo>
                <a:cubicBezTo>
                  <a:pt x="19036" y="103682"/>
                  <a:pt x="16317" y="101303"/>
                  <a:pt x="16317" y="98243"/>
                </a:cubicBezTo>
                <a:cubicBezTo>
                  <a:pt x="16317" y="5439"/>
                  <a:pt x="16317" y="5439"/>
                  <a:pt x="16317" y="5439"/>
                </a:cubicBezTo>
                <a:cubicBezTo>
                  <a:pt x="103682" y="5439"/>
                  <a:pt x="103682" y="5439"/>
                  <a:pt x="103682" y="5439"/>
                </a:cubicBezTo>
                <a:lnTo>
                  <a:pt x="103682" y="9824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7281863" y="3198813"/>
            <a:ext cx="352425" cy="431799"/>
          </a:xfrm>
          <a:custGeom>
            <a:pathLst>
              <a:path extrusionOk="0" h="120000" w="120000">
                <a:moveTo>
                  <a:pt x="53148" y="65609"/>
                </a:moveTo>
                <a:cubicBezTo>
                  <a:pt x="66435" y="65609"/>
                  <a:pt x="66435" y="65609"/>
                  <a:pt x="66435" y="65609"/>
                </a:cubicBezTo>
                <a:cubicBezTo>
                  <a:pt x="66435" y="60169"/>
                  <a:pt x="66435" y="60169"/>
                  <a:pt x="66435" y="60169"/>
                </a:cubicBezTo>
                <a:cubicBezTo>
                  <a:pt x="53148" y="60169"/>
                  <a:pt x="53148" y="60169"/>
                  <a:pt x="53148" y="60169"/>
                </a:cubicBezTo>
                <a:lnTo>
                  <a:pt x="53148" y="65609"/>
                </a:lnTo>
                <a:close/>
                <a:moveTo>
                  <a:pt x="53148" y="38073"/>
                </a:moveTo>
                <a:cubicBezTo>
                  <a:pt x="66435" y="38073"/>
                  <a:pt x="66435" y="38073"/>
                  <a:pt x="66435" y="38073"/>
                </a:cubicBezTo>
                <a:cubicBezTo>
                  <a:pt x="66435" y="32634"/>
                  <a:pt x="66435" y="32634"/>
                  <a:pt x="66435" y="32634"/>
                </a:cubicBezTo>
                <a:cubicBezTo>
                  <a:pt x="53148" y="32634"/>
                  <a:pt x="53148" y="32634"/>
                  <a:pt x="53148" y="32634"/>
                </a:cubicBezTo>
                <a:lnTo>
                  <a:pt x="53148" y="38073"/>
                </a:lnTo>
                <a:close/>
                <a:moveTo>
                  <a:pt x="53148" y="92804"/>
                </a:moveTo>
                <a:cubicBezTo>
                  <a:pt x="66435" y="92804"/>
                  <a:pt x="66435" y="92804"/>
                  <a:pt x="66435" y="92804"/>
                </a:cubicBezTo>
                <a:cubicBezTo>
                  <a:pt x="66435" y="87365"/>
                  <a:pt x="66435" y="87365"/>
                  <a:pt x="66435" y="87365"/>
                </a:cubicBezTo>
                <a:cubicBezTo>
                  <a:pt x="53148" y="87365"/>
                  <a:pt x="53148" y="87365"/>
                  <a:pt x="53148" y="87365"/>
                </a:cubicBezTo>
                <a:lnTo>
                  <a:pt x="53148" y="92804"/>
                </a:lnTo>
                <a:close/>
                <a:moveTo>
                  <a:pt x="106712" y="0"/>
                </a:moveTo>
                <a:cubicBezTo>
                  <a:pt x="13287" y="0"/>
                  <a:pt x="13287" y="0"/>
                  <a:pt x="13287" y="0"/>
                </a:cubicBezTo>
                <a:cubicBezTo>
                  <a:pt x="5813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5813" y="120000"/>
                  <a:pt x="13287" y="120000"/>
                </a:cubicBezTo>
                <a:cubicBezTo>
                  <a:pt x="106712" y="120000"/>
                  <a:pt x="106712" y="120000"/>
                  <a:pt x="106712" y="120000"/>
                </a:cubicBezTo>
                <a:cubicBezTo>
                  <a:pt x="113771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3771" y="0"/>
                  <a:pt x="106712" y="0"/>
                </a:cubicBezTo>
                <a:moveTo>
                  <a:pt x="113356" y="109121"/>
                </a:moveTo>
                <a:cubicBezTo>
                  <a:pt x="113356" y="112181"/>
                  <a:pt x="110034" y="114560"/>
                  <a:pt x="106712" y="114560"/>
                </a:cubicBezTo>
                <a:cubicBezTo>
                  <a:pt x="13287" y="114560"/>
                  <a:pt x="13287" y="114560"/>
                  <a:pt x="13287" y="114560"/>
                </a:cubicBezTo>
                <a:cubicBezTo>
                  <a:pt x="9550" y="114560"/>
                  <a:pt x="6643" y="112181"/>
                  <a:pt x="6643" y="109121"/>
                </a:cubicBezTo>
                <a:cubicBezTo>
                  <a:pt x="6643" y="10878"/>
                  <a:pt x="6643" y="10878"/>
                  <a:pt x="6643" y="10878"/>
                </a:cubicBezTo>
                <a:cubicBezTo>
                  <a:pt x="6643" y="7818"/>
                  <a:pt x="9550" y="5439"/>
                  <a:pt x="13287" y="5439"/>
                </a:cubicBezTo>
                <a:cubicBezTo>
                  <a:pt x="106712" y="5439"/>
                  <a:pt x="106712" y="5439"/>
                  <a:pt x="106712" y="5439"/>
                </a:cubicBezTo>
                <a:cubicBezTo>
                  <a:pt x="110034" y="5439"/>
                  <a:pt x="113356" y="7818"/>
                  <a:pt x="113356" y="10878"/>
                </a:cubicBezTo>
                <a:lnTo>
                  <a:pt x="113356" y="109121"/>
                </a:lnTo>
                <a:close/>
                <a:moveTo>
                  <a:pt x="19930" y="103682"/>
                </a:moveTo>
                <a:cubicBezTo>
                  <a:pt x="99653" y="103682"/>
                  <a:pt x="99653" y="103682"/>
                  <a:pt x="99653" y="103682"/>
                </a:cubicBezTo>
                <a:cubicBezTo>
                  <a:pt x="99653" y="16317"/>
                  <a:pt x="99653" y="16317"/>
                  <a:pt x="99653" y="16317"/>
                </a:cubicBezTo>
                <a:cubicBezTo>
                  <a:pt x="19930" y="16317"/>
                  <a:pt x="19930" y="16317"/>
                  <a:pt x="19930" y="16317"/>
                </a:cubicBezTo>
                <a:lnTo>
                  <a:pt x="19930" y="103682"/>
                </a:lnTo>
                <a:close/>
                <a:moveTo>
                  <a:pt x="26574" y="21756"/>
                </a:moveTo>
                <a:cubicBezTo>
                  <a:pt x="93010" y="21756"/>
                  <a:pt x="93010" y="21756"/>
                  <a:pt x="93010" y="21756"/>
                </a:cubicBezTo>
                <a:cubicBezTo>
                  <a:pt x="93010" y="43512"/>
                  <a:pt x="93010" y="43512"/>
                  <a:pt x="93010" y="43512"/>
                </a:cubicBezTo>
                <a:cubicBezTo>
                  <a:pt x="26574" y="43512"/>
                  <a:pt x="26574" y="43512"/>
                  <a:pt x="26574" y="43512"/>
                </a:cubicBezTo>
                <a:lnTo>
                  <a:pt x="26574" y="21756"/>
                </a:lnTo>
                <a:close/>
                <a:moveTo>
                  <a:pt x="26574" y="49291"/>
                </a:moveTo>
                <a:cubicBezTo>
                  <a:pt x="93010" y="49291"/>
                  <a:pt x="93010" y="49291"/>
                  <a:pt x="93010" y="49291"/>
                </a:cubicBezTo>
                <a:cubicBezTo>
                  <a:pt x="93010" y="71048"/>
                  <a:pt x="93010" y="71048"/>
                  <a:pt x="93010" y="71048"/>
                </a:cubicBezTo>
                <a:cubicBezTo>
                  <a:pt x="26574" y="71048"/>
                  <a:pt x="26574" y="71048"/>
                  <a:pt x="26574" y="71048"/>
                </a:cubicBezTo>
                <a:lnTo>
                  <a:pt x="26574" y="49291"/>
                </a:lnTo>
                <a:close/>
                <a:moveTo>
                  <a:pt x="26574" y="76487"/>
                </a:moveTo>
                <a:cubicBezTo>
                  <a:pt x="93010" y="76487"/>
                  <a:pt x="93010" y="76487"/>
                  <a:pt x="93010" y="76487"/>
                </a:cubicBezTo>
                <a:cubicBezTo>
                  <a:pt x="93010" y="98243"/>
                  <a:pt x="93010" y="98243"/>
                  <a:pt x="93010" y="98243"/>
                </a:cubicBezTo>
                <a:cubicBezTo>
                  <a:pt x="26574" y="98243"/>
                  <a:pt x="26574" y="98243"/>
                  <a:pt x="26574" y="98243"/>
                </a:cubicBezTo>
                <a:lnTo>
                  <a:pt x="26574" y="7648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8066088" y="3198813"/>
            <a:ext cx="431799" cy="431799"/>
          </a:xfrm>
          <a:custGeom>
            <a:pathLst>
              <a:path extrusionOk="0" h="120000" w="120000">
                <a:moveTo>
                  <a:pt x="84645" y="24475"/>
                </a:moveTo>
                <a:cubicBezTo>
                  <a:pt x="84305" y="24475"/>
                  <a:pt x="84305" y="24475"/>
                  <a:pt x="84305" y="24815"/>
                </a:cubicBezTo>
                <a:cubicBezTo>
                  <a:pt x="84305" y="24475"/>
                  <a:pt x="84305" y="24475"/>
                  <a:pt x="84305" y="24475"/>
                </a:cubicBezTo>
                <a:cubicBezTo>
                  <a:pt x="63909" y="22096"/>
                  <a:pt x="63909" y="22096"/>
                  <a:pt x="63909" y="22096"/>
                </a:cubicBezTo>
                <a:cubicBezTo>
                  <a:pt x="63569" y="21756"/>
                  <a:pt x="63229" y="21756"/>
                  <a:pt x="62889" y="21756"/>
                </a:cubicBezTo>
                <a:cubicBezTo>
                  <a:pt x="62549" y="21756"/>
                  <a:pt x="62549" y="21756"/>
                  <a:pt x="62549" y="21756"/>
                </a:cubicBezTo>
                <a:cubicBezTo>
                  <a:pt x="62209" y="21756"/>
                  <a:pt x="62209" y="21756"/>
                  <a:pt x="62209" y="21756"/>
                </a:cubicBezTo>
                <a:cubicBezTo>
                  <a:pt x="62209" y="21756"/>
                  <a:pt x="62209" y="21756"/>
                  <a:pt x="62209" y="21756"/>
                </a:cubicBezTo>
                <a:cubicBezTo>
                  <a:pt x="60849" y="22096"/>
                  <a:pt x="59830" y="23116"/>
                  <a:pt x="59830" y="24475"/>
                </a:cubicBezTo>
                <a:cubicBezTo>
                  <a:pt x="59830" y="73767"/>
                  <a:pt x="59830" y="73767"/>
                  <a:pt x="59830" y="73767"/>
                </a:cubicBezTo>
                <a:cubicBezTo>
                  <a:pt x="57790" y="72067"/>
                  <a:pt x="54730" y="71048"/>
                  <a:pt x="51671" y="71048"/>
                </a:cubicBezTo>
                <a:cubicBezTo>
                  <a:pt x="46232" y="71048"/>
                  <a:pt x="46232" y="71048"/>
                  <a:pt x="46232" y="71048"/>
                </a:cubicBezTo>
                <a:cubicBezTo>
                  <a:pt x="38753" y="71048"/>
                  <a:pt x="32634" y="77167"/>
                  <a:pt x="32634" y="84645"/>
                </a:cubicBezTo>
                <a:cubicBezTo>
                  <a:pt x="32634" y="92124"/>
                  <a:pt x="38753" y="98243"/>
                  <a:pt x="46232" y="98243"/>
                </a:cubicBezTo>
                <a:cubicBezTo>
                  <a:pt x="51671" y="98243"/>
                  <a:pt x="51671" y="98243"/>
                  <a:pt x="51671" y="98243"/>
                </a:cubicBezTo>
                <a:cubicBezTo>
                  <a:pt x="59490" y="98243"/>
                  <a:pt x="65609" y="92124"/>
                  <a:pt x="65609" y="84645"/>
                </a:cubicBezTo>
                <a:cubicBezTo>
                  <a:pt x="65609" y="43852"/>
                  <a:pt x="65609" y="43852"/>
                  <a:pt x="65609" y="43852"/>
                </a:cubicBezTo>
                <a:cubicBezTo>
                  <a:pt x="83626" y="46232"/>
                  <a:pt x="83626" y="46232"/>
                  <a:pt x="83626" y="46232"/>
                </a:cubicBezTo>
                <a:cubicBezTo>
                  <a:pt x="83966" y="46232"/>
                  <a:pt x="84305" y="46232"/>
                  <a:pt x="84645" y="46232"/>
                </a:cubicBezTo>
                <a:cubicBezTo>
                  <a:pt x="84645" y="46232"/>
                  <a:pt x="84645" y="46232"/>
                  <a:pt x="84645" y="46232"/>
                </a:cubicBezTo>
                <a:cubicBezTo>
                  <a:pt x="84985" y="46232"/>
                  <a:pt x="84985" y="46232"/>
                  <a:pt x="84985" y="46232"/>
                </a:cubicBezTo>
                <a:cubicBezTo>
                  <a:pt x="84985" y="46232"/>
                  <a:pt x="84985" y="46232"/>
                  <a:pt x="84985" y="46232"/>
                </a:cubicBezTo>
                <a:cubicBezTo>
                  <a:pt x="86345" y="46232"/>
                  <a:pt x="87365" y="44872"/>
                  <a:pt x="87365" y="43512"/>
                </a:cubicBezTo>
                <a:cubicBezTo>
                  <a:pt x="87365" y="27195"/>
                  <a:pt x="87365" y="27195"/>
                  <a:pt x="87365" y="27195"/>
                </a:cubicBezTo>
                <a:cubicBezTo>
                  <a:pt x="87365" y="25835"/>
                  <a:pt x="86005" y="24475"/>
                  <a:pt x="84645" y="24475"/>
                </a:cubicBezTo>
                <a:moveTo>
                  <a:pt x="51671" y="92804"/>
                </a:moveTo>
                <a:cubicBezTo>
                  <a:pt x="46232" y="92804"/>
                  <a:pt x="46232" y="92804"/>
                  <a:pt x="46232" y="92804"/>
                </a:cubicBezTo>
                <a:cubicBezTo>
                  <a:pt x="41813" y="92804"/>
                  <a:pt x="38073" y="89065"/>
                  <a:pt x="38073" y="84645"/>
                </a:cubicBezTo>
                <a:cubicBezTo>
                  <a:pt x="38073" y="80226"/>
                  <a:pt x="41813" y="76487"/>
                  <a:pt x="46232" y="76487"/>
                </a:cubicBezTo>
                <a:cubicBezTo>
                  <a:pt x="51671" y="76487"/>
                  <a:pt x="51671" y="76487"/>
                  <a:pt x="51671" y="76487"/>
                </a:cubicBezTo>
                <a:cubicBezTo>
                  <a:pt x="56430" y="76487"/>
                  <a:pt x="59830" y="80226"/>
                  <a:pt x="59830" y="84645"/>
                </a:cubicBezTo>
                <a:cubicBezTo>
                  <a:pt x="59830" y="89065"/>
                  <a:pt x="56430" y="92804"/>
                  <a:pt x="51671" y="92804"/>
                </a:cubicBezTo>
                <a:moveTo>
                  <a:pt x="81926" y="40793"/>
                </a:moveTo>
                <a:cubicBezTo>
                  <a:pt x="65609" y="38753"/>
                  <a:pt x="65609" y="38753"/>
                  <a:pt x="65609" y="38753"/>
                </a:cubicBezTo>
                <a:cubicBezTo>
                  <a:pt x="65609" y="27535"/>
                  <a:pt x="65609" y="27535"/>
                  <a:pt x="65609" y="27535"/>
                </a:cubicBezTo>
                <a:cubicBezTo>
                  <a:pt x="81926" y="29575"/>
                  <a:pt x="81926" y="29575"/>
                  <a:pt x="81926" y="29575"/>
                </a:cubicBezTo>
                <a:lnTo>
                  <a:pt x="81926" y="40793"/>
                </a:lnTo>
                <a:close/>
                <a:moveTo>
                  <a:pt x="59830" y="0"/>
                </a:moveTo>
                <a:cubicBezTo>
                  <a:pt x="26855" y="0"/>
                  <a:pt x="0" y="26855"/>
                  <a:pt x="0" y="60169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60169"/>
                </a:cubicBezTo>
                <a:cubicBezTo>
                  <a:pt x="120000" y="26855"/>
                  <a:pt x="93144" y="0"/>
                  <a:pt x="59830" y="0"/>
                </a:cubicBezTo>
                <a:moveTo>
                  <a:pt x="59830" y="114560"/>
                </a:moveTo>
                <a:cubicBezTo>
                  <a:pt x="29915" y="114560"/>
                  <a:pt x="5439" y="90084"/>
                  <a:pt x="5439" y="60169"/>
                </a:cubicBezTo>
                <a:cubicBezTo>
                  <a:pt x="5439" y="29915"/>
                  <a:pt x="29915" y="5439"/>
                  <a:pt x="59830" y="5439"/>
                </a:cubicBezTo>
                <a:cubicBezTo>
                  <a:pt x="90084" y="5439"/>
                  <a:pt x="114560" y="29915"/>
                  <a:pt x="114560" y="60169"/>
                </a:cubicBezTo>
                <a:cubicBezTo>
                  <a:pt x="114560" y="90084"/>
                  <a:pt x="90084" y="114560"/>
                  <a:pt x="59830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Shape 890"/>
          <p:cNvSpPr/>
          <p:nvPr/>
        </p:nvSpPr>
        <p:spPr>
          <a:xfrm>
            <a:off x="647700" y="4022725"/>
            <a:ext cx="431799" cy="433387"/>
          </a:xfrm>
          <a:custGeom>
            <a:pathLst>
              <a:path extrusionOk="0" h="120000" w="120000"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084"/>
                  <a:pt x="0" y="10847"/>
                </a:cubicBezTo>
                <a:cubicBezTo>
                  <a:pt x="0" y="108813"/>
                  <a:pt x="0" y="108813"/>
                  <a:pt x="0" y="108813"/>
                </a:cubicBezTo>
                <a:cubicBezTo>
                  <a:pt x="0" y="114915"/>
                  <a:pt x="475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5240" y="119999"/>
                  <a:pt x="120000" y="114915"/>
                  <a:pt x="120000" y="108813"/>
                </a:cubicBezTo>
                <a:cubicBezTo>
                  <a:pt x="120000" y="10847"/>
                  <a:pt x="120000" y="10847"/>
                  <a:pt x="120000" y="10847"/>
                </a:cubicBezTo>
                <a:cubicBezTo>
                  <a:pt x="120000" y="5084"/>
                  <a:pt x="115240" y="0"/>
                  <a:pt x="109121" y="0"/>
                </a:cubicBezTo>
                <a:moveTo>
                  <a:pt x="114560" y="108813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8813"/>
                </a:cubicBezTo>
                <a:cubicBezTo>
                  <a:pt x="5439" y="10847"/>
                  <a:pt x="5439" y="10847"/>
                  <a:pt x="5439" y="10847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0847"/>
                </a:cubicBezTo>
                <a:lnTo>
                  <a:pt x="114560" y="108813"/>
                </a:lnTo>
                <a:close/>
                <a:moveTo>
                  <a:pt x="84645" y="24745"/>
                </a:moveTo>
                <a:cubicBezTo>
                  <a:pt x="84305" y="24745"/>
                  <a:pt x="84305" y="24745"/>
                  <a:pt x="84305" y="24745"/>
                </a:cubicBezTo>
                <a:cubicBezTo>
                  <a:pt x="84305" y="24745"/>
                  <a:pt x="84305" y="24745"/>
                  <a:pt x="84305" y="24745"/>
                </a:cubicBezTo>
                <a:cubicBezTo>
                  <a:pt x="63909" y="22033"/>
                  <a:pt x="63909" y="22033"/>
                  <a:pt x="63909" y="22033"/>
                </a:cubicBezTo>
                <a:cubicBezTo>
                  <a:pt x="63569" y="22033"/>
                  <a:pt x="63229" y="22033"/>
                  <a:pt x="62889" y="22033"/>
                </a:cubicBezTo>
                <a:cubicBezTo>
                  <a:pt x="62549" y="22033"/>
                  <a:pt x="62549" y="22033"/>
                  <a:pt x="62549" y="22033"/>
                </a:cubicBezTo>
                <a:cubicBezTo>
                  <a:pt x="62209" y="22033"/>
                  <a:pt x="62209" y="22033"/>
                  <a:pt x="62209" y="22033"/>
                </a:cubicBezTo>
                <a:cubicBezTo>
                  <a:pt x="62209" y="22033"/>
                  <a:pt x="62209" y="22033"/>
                  <a:pt x="62209" y="22033"/>
                </a:cubicBezTo>
                <a:cubicBezTo>
                  <a:pt x="61189" y="22033"/>
                  <a:pt x="60169" y="23389"/>
                  <a:pt x="60169" y="24745"/>
                </a:cubicBezTo>
                <a:cubicBezTo>
                  <a:pt x="60169" y="73559"/>
                  <a:pt x="60169" y="73559"/>
                  <a:pt x="60169" y="73559"/>
                </a:cubicBezTo>
                <a:cubicBezTo>
                  <a:pt x="57790" y="71864"/>
                  <a:pt x="55070" y="70847"/>
                  <a:pt x="51671" y="70847"/>
                </a:cubicBezTo>
                <a:cubicBezTo>
                  <a:pt x="46232" y="70847"/>
                  <a:pt x="46232" y="70847"/>
                  <a:pt x="46232" y="70847"/>
                </a:cubicBezTo>
                <a:cubicBezTo>
                  <a:pt x="38753" y="70847"/>
                  <a:pt x="32634" y="76949"/>
                  <a:pt x="32634" y="84406"/>
                </a:cubicBezTo>
                <a:cubicBezTo>
                  <a:pt x="32634" y="91864"/>
                  <a:pt x="38753" y="97966"/>
                  <a:pt x="46232" y="97966"/>
                </a:cubicBezTo>
                <a:cubicBezTo>
                  <a:pt x="51671" y="97966"/>
                  <a:pt x="51671" y="97966"/>
                  <a:pt x="51671" y="97966"/>
                </a:cubicBezTo>
                <a:cubicBezTo>
                  <a:pt x="59490" y="97966"/>
                  <a:pt x="65609" y="91864"/>
                  <a:pt x="65609" y="84406"/>
                </a:cubicBezTo>
                <a:cubicBezTo>
                  <a:pt x="65609" y="44067"/>
                  <a:pt x="65609" y="44067"/>
                  <a:pt x="65609" y="44067"/>
                </a:cubicBezTo>
                <a:cubicBezTo>
                  <a:pt x="83626" y="46101"/>
                  <a:pt x="83626" y="46101"/>
                  <a:pt x="83626" y="46101"/>
                </a:cubicBezTo>
                <a:cubicBezTo>
                  <a:pt x="83966" y="46440"/>
                  <a:pt x="84305" y="46440"/>
                  <a:pt x="84645" y="46440"/>
                </a:cubicBezTo>
                <a:cubicBezTo>
                  <a:pt x="84645" y="46440"/>
                  <a:pt x="84645" y="46440"/>
                  <a:pt x="84985" y="46440"/>
                </a:cubicBezTo>
                <a:cubicBezTo>
                  <a:pt x="84985" y="46440"/>
                  <a:pt x="84985" y="46440"/>
                  <a:pt x="84985" y="46440"/>
                </a:cubicBezTo>
                <a:cubicBezTo>
                  <a:pt x="84985" y="46440"/>
                  <a:pt x="84985" y="46440"/>
                  <a:pt x="84985" y="46440"/>
                </a:cubicBezTo>
                <a:cubicBezTo>
                  <a:pt x="86345" y="46101"/>
                  <a:pt x="87365" y="45084"/>
                  <a:pt x="87365" y="43728"/>
                </a:cubicBezTo>
                <a:cubicBezTo>
                  <a:pt x="87365" y="27457"/>
                  <a:pt x="87365" y="27457"/>
                  <a:pt x="87365" y="27457"/>
                </a:cubicBezTo>
                <a:cubicBezTo>
                  <a:pt x="87365" y="25762"/>
                  <a:pt x="86005" y="24745"/>
                  <a:pt x="84645" y="24745"/>
                </a:cubicBezTo>
                <a:moveTo>
                  <a:pt x="51671" y="92542"/>
                </a:moveTo>
                <a:cubicBezTo>
                  <a:pt x="46232" y="92542"/>
                  <a:pt x="46232" y="92542"/>
                  <a:pt x="46232" y="92542"/>
                </a:cubicBezTo>
                <a:cubicBezTo>
                  <a:pt x="41813" y="92542"/>
                  <a:pt x="38073" y="89152"/>
                  <a:pt x="38073" y="84406"/>
                </a:cubicBezTo>
                <a:cubicBezTo>
                  <a:pt x="38073" y="80000"/>
                  <a:pt x="41813" y="76271"/>
                  <a:pt x="46232" y="76271"/>
                </a:cubicBezTo>
                <a:cubicBezTo>
                  <a:pt x="51671" y="76271"/>
                  <a:pt x="51671" y="76271"/>
                  <a:pt x="51671" y="76271"/>
                </a:cubicBezTo>
                <a:cubicBezTo>
                  <a:pt x="56430" y="76271"/>
                  <a:pt x="60169" y="80000"/>
                  <a:pt x="60169" y="84406"/>
                </a:cubicBezTo>
                <a:cubicBezTo>
                  <a:pt x="60169" y="89152"/>
                  <a:pt x="56430" y="92542"/>
                  <a:pt x="51671" y="92542"/>
                </a:cubicBezTo>
                <a:moveTo>
                  <a:pt x="81926" y="40677"/>
                </a:moveTo>
                <a:cubicBezTo>
                  <a:pt x="65609" y="38644"/>
                  <a:pt x="65609" y="38644"/>
                  <a:pt x="65609" y="38644"/>
                </a:cubicBezTo>
                <a:cubicBezTo>
                  <a:pt x="65609" y="27457"/>
                  <a:pt x="65609" y="27457"/>
                  <a:pt x="65609" y="27457"/>
                </a:cubicBezTo>
                <a:cubicBezTo>
                  <a:pt x="81926" y="29491"/>
                  <a:pt x="81926" y="29491"/>
                  <a:pt x="81926" y="29491"/>
                </a:cubicBezTo>
                <a:lnTo>
                  <a:pt x="81926" y="4067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Shape 891"/>
          <p:cNvSpPr/>
          <p:nvPr/>
        </p:nvSpPr>
        <p:spPr>
          <a:xfrm>
            <a:off x="1471612" y="4022725"/>
            <a:ext cx="431799" cy="433387"/>
          </a:xfrm>
          <a:custGeom>
            <a:pathLst>
              <a:path extrusionOk="0" h="120000" w="120000"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5099" y="0"/>
                  <a:pt x="0" y="5084"/>
                  <a:pt x="0" y="10847"/>
                </a:cubicBezTo>
                <a:cubicBezTo>
                  <a:pt x="0" y="108813"/>
                  <a:pt x="0" y="108813"/>
                  <a:pt x="0" y="108813"/>
                </a:cubicBezTo>
                <a:cubicBezTo>
                  <a:pt x="0" y="114915"/>
                  <a:pt x="509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5240" y="119999"/>
                  <a:pt x="120000" y="114915"/>
                  <a:pt x="120000" y="108813"/>
                </a:cubicBezTo>
                <a:cubicBezTo>
                  <a:pt x="120000" y="10847"/>
                  <a:pt x="120000" y="10847"/>
                  <a:pt x="120000" y="10847"/>
                </a:cubicBezTo>
                <a:cubicBezTo>
                  <a:pt x="120000" y="5084"/>
                  <a:pt x="115240" y="0"/>
                  <a:pt x="109121" y="0"/>
                </a:cubicBezTo>
                <a:moveTo>
                  <a:pt x="114560" y="108813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8813"/>
                </a:cubicBezTo>
                <a:cubicBezTo>
                  <a:pt x="5439" y="10847"/>
                  <a:pt x="5439" y="10847"/>
                  <a:pt x="5439" y="10847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0847"/>
                </a:cubicBezTo>
                <a:lnTo>
                  <a:pt x="114560" y="108813"/>
                </a:lnTo>
                <a:close/>
                <a:moveTo>
                  <a:pt x="24475" y="49152"/>
                </a:moveTo>
                <a:cubicBezTo>
                  <a:pt x="57450" y="49152"/>
                  <a:pt x="57450" y="49152"/>
                  <a:pt x="57450" y="49152"/>
                </a:cubicBezTo>
                <a:cubicBezTo>
                  <a:pt x="58810" y="49152"/>
                  <a:pt x="60169" y="47796"/>
                  <a:pt x="60169" y="46440"/>
                </a:cubicBezTo>
                <a:cubicBezTo>
                  <a:pt x="60169" y="44745"/>
                  <a:pt x="58810" y="43728"/>
                  <a:pt x="57450" y="43728"/>
                </a:cubicBezTo>
                <a:cubicBezTo>
                  <a:pt x="24475" y="43728"/>
                  <a:pt x="24475" y="43728"/>
                  <a:pt x="24475" y="43728"/>
                </a:cubicBezTo>
                <a:cubicBezTo>
                  <a:pt x="23116" y="43728"/>
                  <a:pt x="21756" y="44745"/>
                  <a:pt x="21756" y="46440"/>
                </a:cubicBezTo>
                <a:cubicBezTo>
                  <a:pt x="21756" y="47796"/>
                  <a:pt x="23116" y="49152"/>
                  <a:pt x="24475" y="49152"/>
                </a:cubicBezTo>
                <a:moveTo>
                  <a:pt x="24475" y="38305"/>
                </a:moveTo>
                <a:cubicBezTo>
                  <a:pt x="57450" y="38305"/>
                  <a:pt x="57450" y="38305"/>
                  <a:pt x="57450" y="38305"/>
                </a:cubicBezTo>
                <a:cubicBezTo>
                  <a:pt x="58810" y="38305"/>
                  <a:pt x="60169" y="36949"/>
                  <a:pt x="60169" y="35593"/>
                </a:cubicBezTo>
                <a:cubicBezTo>
                  <a:pt x="60169" y="33898"/>
                  <a:pt x="58810" y="32881"/>
                  <a:pt x="57450" y="32881"/>
                </a:cubicBezTo>
                <a:cubicBezTo>
                  <a:pt x="24475" y="32881"/>
                  <a:pt x="24475" y="32881"/>
                  <a:pt x="24475" y="32881"/>
                </a:cubicBezTo>
                <a:cubicBezTo>
                  <a:pt x="23116" y="32881"/>
                  <a:pt x="21756" y="33898"/>
                  <a:pt x="21756" y="35593"/>
                </a:cubicBezTo>
                <a:cubicBezTo>
                  <a:pt x="21756" y="36949"/>
                  <a:pt x="23116" y="38305"/>
                  <a:pt x="24475" y="38305"/>
                </a:cubicBezTo>
                <a:moveTo>
                  <a:pt x="60169" y="57288"/>
                </a:moveTo>
                <a:cubicBezTo>
                  <a:pt x="60169" y="55593"/>
                  <a:pt x="58810" y="54576"/>
                  <a:pt x="57450" y="54576"/>
                </a:cubicBezTo>
                <a:cubicBezTo>
                  <a:pt x="24475" y="54576"/>
                  <a:pt x="24475" y="54576"/>
                  <a:pt x="24475" y="54576"/>
                </a:cubicBezTo>
                <a:cubicBezTo>
                  <a:pt x="23116" y="54576"/>
                  <a:pt x="21756" y="55593"/>
                  <a:pt x="21756" y="57288"/>
                </a:cubicBezTo>
                <a:cubicBezTo>
                  <a:pt x="21756" y="58644"/>
                  <a:pt x="23116" y="59999"/>
                  <a:pt x="24475" y="59999"/>
                </a:cubicBezTo>
                <a:cubicBezTo>
                  <a:pt x="57450" y="59999"/>
                  <a:pt x="57450" y="59999"/>
                  <a:pt x="57450" y="59999"/>
                </a:cubicBezTo>
                <a:cubicBezTo>
                  <a:pt x="58810" y="59999"/>
                  <a:pt x="60169" y="58644"/>
                  <a:pt x="60169" y="57288"/>
                </a:cubicBezTo>
                <a:moveTo>
                  <a:pt x="100963" y="24745"/>
                </a:moveTo>
                <a:cubicBezTo>
                  <a:pt x="100963" y="24745"/>
                  <a:pt x="100623" y="24745"/>
                  <a:pt x="100623" y="24745"/>
                </a:cubicBezTo>
                <a:cubicBezTo>
                  <a:pt x="100623" y="24745"/>
                  <a:pt x="100623" y="24745"/>
                  <a:pt x="100623" y="24745"/>
                </a:cubicBezTo>
                <a:cubicBezTo>
                  <a:pt x="80226" y="22033"/>
                  <a:pt x="80226" y="22033"/>
                  <a:pt x="80226" y="22033"/>
                </a:cubicBezTo>
                <a:cubicBezTo>
                  <a:pt x="79886" y="22033"/>
                  <a:pt x="79546" y="22033"/>
                  <a:pt x="79206" y="22033"/>
                </a:cubicBezTo>
                <a:cubicBezTo>
                  <a:pt x="79206" y="22033"/>
                  <a:pt x="79206" y="22033"/>
                  <a:pt x="78866" y="22033"/>
                </a:cubicBezTo>
                <a:cubicBezTo>
                  <a:pt x="78866" y="22033"/>
                  <a:pt x="78866" y="22033"/>
                  <a:pt x="78866" y="22033"/>
                </a:cubicBezTo>
                <a:cubicBezTo>
                  <a:pt x="78866" y="22033"/>
                  <a:pt x="78866" y="22033"/>
                  <a:pt x="78866" y="22033"/>
                </a:cubicBezTo>
                <a:cubicBezTo>
                  <a:pt x="77507" y="22033"/>
                  <a:pt x="76487" y="23389"/>
                  <a:pt x="76487" y="24745"/>
                </a:cubicBezTo>
                <a:cubicBezTo>
                  <a:pt x="76487" y="73559"/>
                  <a:pt x="76487" y="73559"/>
                  <a:pt x="76487" y="73559"/>
                </a:cubicBezTo>
                <a:cubicBezTo>
                  <a:pt x="74107" y="71864"/>
                  <a:pt x="71388" y="70847"/>
                  <a:pt x="68328" y="70847"/>
                </a:cubicBezTo>
                <a:cubicBezTo>
                  <a:pt x="62889" y="70847"/>
                  <a:pt x="62889" y="70847"/>
                  <a:pt x="62889" y="70847"/>
                </a:cubicBezTo>
                <a:cubicBezTo>
                  <a:pt x="55410" y="70847"/>
                  <a:pt x="49291" y="76949"/>
                  <a:pt x="49291" y="84406"/>
                </a:cubicBezTo>
                <a:cubicBezTo>
                  <a:pt x="49291" y="91864"/>
                  <a:pt x="55410" y="97966"/>
                  <a:pt x="62889" y="97966"/>
                </a:cubicBezTo>
                <a:cubicBezTo>
                  <a:pt x="68328" y="97966"/>
                  <a:pt x="68328" y="97966"/>
                  <a:pt x="68328" y="97966"/>
                </a:cubicBezTo>
                <a:cubicBezTo>
                  <a:pt x="75807" y="97966"/>
                  <a:pt x="81926" y="91864"/>
                  <a:pt x="81926" y="84406"/>
                </a:cubicBezTo>
                <a:cubicBezTo>
                  <a:pt x="81926" y="44067"/>
                  <a:pt x="81926" y="44067"/>
                  <a:pt x="81926" y="44067"/>
                </a:cubicBezTo>
                <a:cubicBezTo>
                  <a:pt x="99943" y="46101"/>
                  <a:pt x="99943" y="46101"/>
                  <a:pt x="99943" y="46101"/>
                </a:cubicBezTo>
                <a:cubicBezTo>
                  <a:pt x="100283" y="46440"/>
                  <a:pt x="100623" y="46440"/>
                  <a:pt x="100963" y="46440"/>
                </a:cubicBezTo>
                <a:cubicBezTo>
                  <a:pt x="101303" y="46440"/>
                  <a:pt x="101303" y="46440"/>
                  <a:pt x="101303" y="46440"/>
                </a:cubicBezTo>
                <a:cubicBezTo>
                  <a:pt x="101303" y="46440"/>
                  <a:pt x="101303" y="46440"/>
                  <a:pt x="101303" y="46440"/>
                </a:cubicBezTo>
                <a:cubicBezTo>
                  <a:pt x="101303" y="46440"/>
                  <a:pt x="101303" y="46440"/>
                  <a:pt x="101303" y="46440"/>
                </a:cubicBezTo>
                <a:cubicBezTo>
                  <a:pt x="102662" y="46101"/>
                  <a:pt x="103682" y="45084"/>
                  <a:pt x="103682" y="43728"/>
                </a:cubicBezTo>
                <a:cubicBezTo>
                  <a:pt x="103682" y="27457"/>
                  <a:pt x="103682" y="27457"/>
                  <a:pt x="103682" y="27457"/>
                </a:cubicBezTo>
                <a:cubicBezTo>
                  <a:pt x="103682" y="25762"/>
                  <a:pt x="102662" y="24745"/>
                  <a:pt x="100963" y="24745"/>
                </a:cubicBezTo>
                <a:moveTo>
                  <a:pt x="68328" y="92542"/>
                </a:moveTo>
                <a:cubicBezTo>
                  <a:pt x="62889" y="92542"/>
                  <a:pt x="62889" y="92542"/>
                  <a:pt x="62889" y="92542"/>
                </a:cubicBezTo>
                <a:cubicBezTo>
                  <a:pt x="58470" y="92542"/>
                  <a:pt x="54730" y="89152"/>
                  <a:pt x="54730" y="84406"/>
                </a:cubicBezTo>
                <a:cubicBezTo>
                  <a:pt x="54730" y="80000"/>
                  <a:pt x="58470" y="76271"/>
                  <a:pt x="62889" y="76271"/>
                </a:cubicBezTo>
                <a:cubicBezTo>
                  <a:pt x="68328" y="76271"/>
                  <a:pt x="68328" y="76271"/>
                  <a:pt x="68328" y="76271"/>
                </a:cubicBezTo>
                <a:cubicBezTo>
                  <a:pt x="72747" y="76271"/>
                  <a:pt x="76487" y="80000"/>
                  <a:pt x="76487" y="84406"/>
                </a:cubicBezTo>
                <a:cubicBezTo>
                  <a:pt x="76487" y="89152"/>
                  <a:pt x="72747" y="92542"/>
                  <a:pt x="68328" y="92542"/>
                </a:cubicBezTo>
                <a:moveTo>
                  <a:pt x="98243" y="40677"/>
                </a:moveTo>
                <a:cubicBezTo>
                  <a:pt x="81926" y="38644"/>
                  <a:pt x="81926" y="38644"/>
                  <a:pt x="81926" y="38644"/>
                </a:cubicBezTo>
                <a:cubicBezTo>
                  <a:pt x="81926" y="27457"/>
                  <a:pt x="81926" y="27457"/>
                  <a:pt x="81926" y="27457"/>
                </a:cubicBezTo>
                <a:cubicBezTo>
                  <a:pt x="98243" y="29491"/>
                  <a:pt x="98243" y="29491"/>
                  <a:pt x="98243" y="29491"/>
                </a:cubicBezTo>
                <a:lnTo>
                  <a:pt x="98243" y="4067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Shape 892"/>
          <p:cNvSpPr/>
          <p:nvPr/>
        </p:nvSpPr>
        <p:spPr>
          <a:xfrm>
            <a:off x="2297113" y="4022725"/>
            <a:ext cx="430213" cy="433387"/>
          </a:xfrm>
          <a:custGeom>
            <a:pathLst>
              <a:path extrusionOk="0" h="120000" w="120000">
                <a:moveTo>
                  <a:pt x="95524" y="16610"/>
                </a:moveTo>
                <a:cubicBezTo>
                  <a:pt x="95184" y="16610"/>
                  <a:pt x="95184" y="16610"/>
                  <a:pt x="94844" y="16610"/>
                </a:cubicBezTo>
                <a:cubicBezTo>
                  <a:pt x="94844" y="16610"/>
                  <a:pt x="94844" y="16610"/>
                  <a:pt x="94844" y="16610"/>
                </a:cubicBezTo>
                <a:cubicBezTo>
                  <a:pt x="45552" y="27457"/>
                  <a:pt x="45552" y="27457"/>
                  <a:pt x="45552" y="27457"/>
                </a:cubicBezTo>
                <a:cubicBezTo>
                  <a:pt x="45552" y="27457"/>
                  <a:pt x="45552" y="27457"/>
                  <a:pt x="45552" y="27457"/>
                </a:cubicBezTo>
                <a:cubicBezTo>
                  <a:pt x="44532" y="27796"/>
                  <a:pt x="43512" y="28813"/>
                  <a:pt x="43512" y="30169"/>
                </a:cubicBezTo>
                <a:cubicBezTo>
                  <a:pt x="43512" y="78983"/>
                  <a:pt x="43512" y="78983"/>
                  <a:pt x="43512" y="78983"/>
                </a:cubicBezTo>
                <a:cubicBezTo>
                  <a:pt x="41133" y="77288"/>
                  <a:pt x="38413" y="76271"/>
                  <a:pt x="35354" y="76271"/>
                </a:cubicBezTo>
                <a:cubicBezTo>
                  <a:pt x="29915" y="76271"/>
                  <a:pt x="29915" y="76271"/>
                  <a:pt x="29915" y="76271"/>
                </a:cubicBezTo>
                <a:cubicBezTo>
                  <a:pt x="22436" y="76271"/>
                  <a:pt x="16317" y="82372"/>
                  <a:pt x="16317" y="89830"/>
                </a:cubicBezTo>
                <a:cubicBezTo>
                  <a:pt x="16317" y="97288"/>
                  <a:pt x="22436" y="103389"/>
                  <a:pt x="29915" y="103389"/>
                </a:cubicBezTo>
                <a:cubicBezTo>
                  <a:pt x="35354" y="103389"/>
                  <a:pt x="35354" y="103389"/>
                  <a:pt x="35354" y="103389"/>
                </a:cubicBezTo>
                <a:cubicBezTo>
                  <a:pt x="42832" y="103389"/>
                  <a:pt x="48951" y="97288"/>
                  <a:pt x="48951" y="89830"/>
                </a:cubicBezTo>
                <a:cubicBezTo>
                  <a:pt x="48951" y="48474"/>
                  <a:pt x="48951" y="48474"/>
                  <a:pt x="48951" y="48474"/>
                </a:cubicBezTo>
                <a:cubicBezTo>
                  <a:pt x="92804" y="38983"/>
                  <a:pt x="92804" y="38983"/>
                  <a:pt x="92804" y="38983"/>
                </a:cubicBezTo>
                <a:cubicBezTo>
                  <a:pt x="92804" y="68135"/>
                  <a:pt x="92804" y="68135"/>
                  <a:pt x="92804" y="68135"/>
                </a:cubicBezTo>
                <a:cubicBezTo>
                  <a:pt x="90424" y="66440"/>
                  <a:pt x="87365" y="65423"/>
                  <a:pt x="84305" y="65423"/>
                </a:cubicBezTo>
                <a:cubicBezTo>
                  <a:pt x="78866" y="65423"/>
                  <a:pt x="78866" y="65423"/>
                  <a:pt x="78866" y="65423"/>
                </a:cubicBezTo>
                <a:cubicBezTo>
                  <a:pt x="71388" y="65423"/>
                  <a:pt x="65269" y="71525"/>
                  <a:pt x="65269" y="78983"/>
                </a:cubicBezTo>
                <a:cubicBezTo>
                  <a:pt x="65269" y="86440"/>
                  <a:pt x="71388" y="92542"/>
                  <a:pt x="78866" y="92542"/>
                </a:cubicBezTo>
                <a:cubicBezTo>
                  <a:pt x="84305" y="92542"/>
                  <a:pt x="84305" y="92542"/>
                  <a:pt x="84305" y="92542"/>
                </a:cubicBezTo>
                <a:cubicBezTo>
                  <a:pt x="92124" y="92542"/>
                  <a:pt x="98243" y="86440"/>
                  <a:pt x="98243" y="78983"/>
                </a:cubicBezTo>
                <a:cubicBezTo>
                  <a:pt x="98243" y="19322"/>
                  <a:pt x="98243" y="19322"/>
                  <a:pt x="98243" y="19322"/>
                </a:cubicBezTo>
                <a:cubicBezTo>
                  <a:pt x="98243" y="17627"/>
                  <a:pt x="96883" y="16610"/>
                  <a:pt x="95524" y="16610"/>
                </a:cubicBezTo>
                <a:moveTo>
                  <a:pt x="35354" y="97966"/>
                </a:moveTo>
                <a:cubicBezTo>
                  <a:pt x="29915" y="97966"/>
                  <a:pt x="29915" y="97966"/>
                  <a:pt x="29915" y="97966"/>
                </a:cubicBezTo>
                <a:cubicBezTo>
                  <a:pt x="25495" y="97966"/>
                  <a:pt x="21756" y="94576"/>
                  <a:pt x="21756" y="89830"/>
                </a:cubicBezTo>
                <a:cubicBezTo>
                  <a:pt x="21756" y="85423"/>
                  <a:pt x="25495" y="81694"/>
                  <a:pt x="29915" y="81694"/>
                </a:cubicBezTo>
                <a:cubicBezTo>
                  <a:pt x="35354" y="81694"/>
                  <a:pt x="35354" y="81694"/>
                  <a:pt x="35354" y="81694"/>
                </a:cubicBezTo>
                <a:cubicBezTo>
                  <a:pt x="39773" y="81694"/>
                  <a:pt x="43512" y="85423"/>
                  <a:pt x="43512" y="89830"/>
                </a:cubicBezTo>
                <a:cubicBezTo>
                  <a:pt x="43512" y="94576"/>
                  <a:pt x="39773" y="97966"/>
                  <a:pt x="35354" y="97966"/>
                </a:cubicBezTo>
                <a:moveTo>
                  <a:pt x="84305" y="87118"/>
                </a:moveTo>
                <a:cubicBezTo>
                  <a:pt x="78866" y="87118"/>
                  <a:pt x="78866" y="87118"/>
                  <a:pt x="78866" y="87118"/>
                </a:cubicBezTo>
                <a:cubicBezTo>
                  <a:pt x="74447" y="87118"/>
                  <a:pt x="70708" y="83389"/>
                  <a:pt x="70708" y="78983"/>
                </a:cubicBezTo>
                <a:cubicBezTo>
                  <a:pt x="70708" y="74576"/>
                  <a:pt x="74447" y="70847"/>
                  <a:pt x="78866" y="70847"/>
                </a:cubicBezTo>
                <a:cubicBezTo>
                  <a:pt x="84305" y="70847"/>
                  <a:pt x="84305" y="70847"/>
                  <a:pt x="84305" y="70847"/>
                </a:cubicBezTo>
                <a:cubicBezTo>
                  <a:pt x="89065" y="70847"/>
                  <a:pt x="92804" y="74576"/>
                  <a:pt x="92804" y="78983"/>
                </a:cubicBezTo>
                <a:cubicBezTo>
                  <a:pt x="92804" y="83389"/>
                  <a:pt x="89065" y="87118"/>
                  <a:pt x="84305" y="87118"/>
                </a:cubicBezTo>
                <a:moveTo>
                  <a:pt x="92804" y="33220"/>
                </a:moveTo>
                <a:cubicBezTo>
                  <a:pt x="48951" y="43050"/>
                  <a:pt x="48951" y="43050"/>
                  <a:pt x="48951" y="43050"/>
                </a:cubicBezTo>
                <a:cubicBezTo>
                  <a:pt x="48951" y="32203"/>
                  <a:pt x="48951" y="32203"/>
                  <a:pt x="48951" y="32203"/>
                </a:cubicBezTo>
                <a:cubicBezTo>
                  <a:pt x="92804" y="22711"/>
                  <a:pt x="92804" y="22711"/>
                  <a:pt x="92804" y="22711"/>
                </a:cubicBezTo>
                <a:lnTo>
                  <a:pt x="92804" y="33220"/>
                </a:lnTo>
                <a:close/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084"/>
                  <a:pt x="0" y="10847"/>
                </a:cubicBezTo>
                <a:cubicBezTo>
                  <a:pt x="0" y="108813"/>
                  <a:pt x="0" y="108813"/>
                  <a:pt x="0" y="108813"/>
                </a:cubicBezTo>
                <a:cubicBezTo>
                  <a:pt x="0" y="114915"/>
                  <a:pt x="475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4900" y="119999"/>
                  <a:pt x="120000" y="114915"/>
                  <a:pt x="120000" y="108813"/>
                </a:cubicBezTo>
                <a:cubicBezTo>
                  <a:pt x="120000" y="10847"/>
                  <a:pt x="120000" y="10847"/>
                  <a:pt x="120000" y="10847"/>
                </a:cubicBezTo>
                <a:cubicBezTo>
                  <a:pt x="120000" y="5084"/>
                  <a:pt x="114900" y="0"/>
                  <a:pt x="109121" y="0"/>
                </a:cubicBezTo>
                <a:moveTo>
                  <a:pt x="114560" y="108813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8813"/>
                </a:cubicBezTo>
                <a:cubicBezTo>
                  <a:pt x="5439" y="10847"/>
                  <a:pt x="5439" y="10847"/>
                  <a:pt x="5439" y="10847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0847"/>
                </a:cubicBezTo>
                <a:lnTo>
                  <a:pt x="114560" y="10881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3121025" y="4043362"/>
            <a:ext cx="430213" cy="393700"/>
          </a:xfrm>
          <a:custGeom>
            <a:pathLst>
              <a:path extrusionOk="0" h="120000" w="120000">
                <a:moveTo>
                  <a:pt x="43512" y="89813"/>
                </a:moveTo>
                <a:cubicBezTo>
                  <a:pt x="8158" y="89813"/>
                  <a:pt x="8158" y="89813"/>
                  <a:pt x="8158" y="89813"/>
                </a:cubicBezTo>
                <a:cubicBezTo>
                  <a:pt x="6798" y="89813"/>
                  <a:pt x="5439" y="88695"/>
                  <a:pt x="5439" y="86832"/>
                </a:cubicBezTo>
                <a:cubicBezTo>
                  <a:pt x="5439" y="85341"/>
                  <a:pt x="6798" y="83850"/>
                  <a:pt x="8158" y="83850"/>
                </a:cubicBezTo>
                <a:cubicBezTo>
                  <a:pt x="48951" y="83850"/>
                  <a:pt x="48951" y="83850"/>
                  <a:pt x="48951" y="83850"/>
                </a:cubicBezTo>
                <a:cubicBezTo>
                  <a:pt x="70708" y="60000"/>
                  <a:pt x="70708" y="60000"/>
                  <a:pt x="70708" y="60000"/>
                </a:cubicBezTo>
                <a:cubicBezTo>
                  <a:pt x="21756" y="60000"/>
                  <a:pt x="21756" y="60000"/>
                  <a:pt x="21756" y="60000"/>
                </a:cubicBezTo>
                <a:cubicBezTo>
                  <a:pt x="21756" y="5962"/>
                  <a:pt x="21756" y="5962"/>
                  <a:pt x="21756" y="5962"/>
                </a:cubicBezTo>
                <a:cubicBezTo>
                  <a:pt x="98243" y="5962"/>
                  <a:pt x="98243" y="5962"/>
                  <a:pt x="98243" y="5962"/>
                </a:cubicBezTo>
                <a:cubicBezTo>
                  <a:pt x="98243" y="29813"/>
                  <a:pt x="98243" y="29813"/>
                  <a:pt x="98243" y="29813"/>
                </a:cubicBezTo>
                <a:cubicBezTo>
                  <a:pt x="103682" y="23850"/>
                  <a:pt x="103682" y="23850"/>
                  <a:pt x="103682" y="23850"/>
                </a:cubicBezTo>
                <a:cubicBezTo>
                  <a:pt x="103682" y="2981"/>
                  <a:pt x="103682" y="2981"/>
                  <a:pt x="103682" y="2981"/>
                </a:cubicBezTo>
                <a:cubicBezTo>
                  <a:pt x="103682" y="1490"/>
                  <a:pt x="102322" y="0"/>
                  <a:pt x="100963" y="0"/>
                </a:cubicBezTo>
                <a:cubicBezTo>
                  <a:pt x="19036" y="0"/>
                  <a:pt x="19036" y="0"/>
                  <a:pt x="19036" y="0"/>
                </a:cubicBezTo>
                <a:cubicBezTo>
                  <a:pt x="17677" y="0"/>
                  <a:pt x="16317" y="1490"/>
                  <a:pt x="16317" y="2981"/>
                </a:cubicBezTo>
                <a:cubicBezTo>
                  <a:pt x="16317" y="77888"/>
                  <a:pt x="16317" y="77888"/>
                  <a:pt x="16317" y="77888"/>
                </a:cubicBezTo>
                <a:cubicBezTo>
                  <a:pt x="8158" y="77888"/>
                  <a:pt x="8158" y="77888"/>
                  <a:pt x="8158" y="77888"/>
                </a:cubicBezTo>
                <a:cubicBezTo>
                  <a:pt x="3739" y="77888"/>
                  <a:pt x="0" y="81987"/>
                  <a:pt x="0" y="86832"/>
                </a:cubicBezTo>
                <a:cubicBezTo>
                  <a:pt x="0" y="92049"/>
                  <a:pt x="3739" y="95776"/>
                  <a:pt x="8158" y="95776"/>
                </a:cubicBezTo>
                <a:cubicBezTo>
                  <a:pt x="38073" y="95776"/>
                  <a:pt x="38073" y="95776"/>
                  <a:pt x="38073" y="95776"/>
                </a:cubicBezTo>
                <a:lnTo>
                  <a:pt x="43512" y="89813"/>
                </a:lnTo>
                <a:close/>
                <a:moveTo>
                  <a:pt x="111841" y="77888"/>
                </a:moveTo>
                <a:cubicBezTo>
                  <a:pt x="103682" y="77888"/>
                  <a:pt x="103682" y="77888"/>
                  <a:pt x="103682" y="77888"/>
                </a:cubicBezTo>
                <a:cubicBezTo>
                  <a:pt x="103682" y="66335"/>
                  <a:pt x="103682" y="66335"/>
                  <a:pt x="103682" y="66335"/>
                </a:cubicBezTo>
                <a:cubicBezTo>
                  <a:pt x="87365" y="83850"/>
                  <a:pt x="87365" y="83850"/>
                  <a:pt x="87365" y="83850"/>
                </a:cubicBezTo>
                <a:cubicBezTo>
                  <a:pt x="111841" y="83850"/>
                  <a:pt x="111841" y="83850"/>
                  <a:pt x="111841" y="83850"/>
                </a:cubicBezTo>
                <a:cubicBezTo>
                  <a:pt x="113201" y="83850"/>
                  <a:pt x="114560" y="85341"/>
                  <a:pt x="114560" y="86832"/>
                </a:cubicBezTo>
                <a:cubicBezTo>
                  <a:pt x="114560" y="88695"/>
                  <a:pt x="113201" y="89813"/>
                  <a:pt x="111841" y="89813"/>
                </a:cubicBezTo>
                <a:cubicBezTo>
                  <a:pt x="81926" y="89813"/>
                  <a:pt x="81926" y="89813"/>
                  <a:pt x="81926" y="89813"/>
                </a:cubicBezTo>
                <a:cubicBezTo>
                  <a:pt x="76487" y="95776"/>
                  <a:pt x="76487" y="95776"/>
                  <a:pt x="76487" y="95776"/>
                </a:cubicBezTo>
                <a:cubicBezTo>
                  <a:pt x="111841" y="95776"/>
                  <a:pt x="111841" y="95776"/>
                  <a:pt x="111841" y="95776"/>
                </a:cubicBezTo>
                <a:cubicBezTo>
                  <a:pt x="116260" y="95776"/>
                  <a:pt x="120000" y="92049"/>
                  <a:pt x="120000" y="86832"/>
                </a:cubicBezTo>
                <a:cubicBezTo>
                  <a:pt x="120000" y="81987"/>
                  <a:pt x="116260" y="77888"/>
                  <a:pt x="111841" y="77888"/>
                </a:cubicBezTo>
                <a:moveTo>
                  <a:pt x="120000" y="36149"/>
                </a:moveTo>
                <a:cubicBezTo>
                  <a:pt x="120000" y="30931"/>
                  <a:pt x="116260" y="27204"/>
                  <a:pt x="111841" y="27204"/>
                </a:cubicBezTo>
                <a:cubicBezTo>
                  <a:pt x="109461" y="27204"/>
                  <a:pt x="107422" y="27950"/>
                  <a:pt x="106062" y="29813"/>
                </a:cubicBezTo>
                <a:cubicBezTo>
                  <a:pt x="37733" y="104347"/>
                  <a:pt x="37733" y="104347"/>
                  <a:pt x="37733" y="104347"/>
                </a:cubicBezTo>
                <a:cubicBezTo>
                  <a:pt x="36373" y="106211"/>
                  <a:pt x="35354" y="108447"/>
                  <a:pt x="35354" y="110683"/>
                </a:cubicBezTo>
                <a:cubicBezTo>
                  <a:pt x="35354" y="115900"/>
                  <a:pt x="39093" y="120000"/>
                  <a:pt x="43512" y="120000"/>
                </a:cubicBezTo>
                <a:cubicBezTo>
                  <a:pt x="45892" y="120000"/>
                  <a:pt x="47932" y="118881"/>
                  <a:pt x="49291" y="117018"/>
                </a:cubicBezTo>
                <a:cubicBezTo>
                  <a:pt x="117620" y="42484"/>
                  <a:pt x="117620" y="42484"/>
                  <a:pt x="117620" y="42484"/>
                </a:cubicBezTo>
                <a:cubicBezTo>
                  <a:pt x="118980" y="40621"/>
                  <a:pt x="120000" y="38385"/>
                  <a:pt x="120000" y="36149"/>
                </a:cubicBezTo>
                <a:moveTo>
                  <a:pt x="113881" y="38012"/>
                </a:moveTo>
                <a:cubicBezTo>
                  <a:pt x="100623" y="52546"/>
                  <a:pt x="100623" y="52546"/>
                  <a:pt x="100623" y="52546"/>
                </a:cubicBezTo>
                <a:cubicBezTo>
                  <a:pt x="96883" y="48447"/>
                  <a:pt x="96883" y="48447"/>
                  <a:pt x="96883" y="48447"/>
                </a:cubicBezTo>
                <a:cubicBezTo>
                  <a:pt x="109801" y="33913"/>
                  <a:pt x="109801" y="33913"/>
                  <a:pt x="109801" y="33913"/>
                </a:cubicBezTo>
                <a:cubicBezTo>
                  <a:pt x="110481" y="33540"/>
                  <a:pt x="111161" y="33167"/>
                  <a:pt x="111841" y="33167"/>
                </a:cubicBezTo>
                <a:cubicBezTo>
                  <a:pt x="113201" y="33167"/>
                  <a:pt x="114560" y="34285"/>
                  <a:pt x="114560" y="36149"/>
                </a:cubicBezTo>
                <a:cubicBezTo>
                  <a:pt x="114560" y="36894"/>
                  <a:pt x="114220" y="37639"/>
                  <a:pt x="113881" y="38012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3944937" y="4141787"/>
            <a:ext cx="430213" cy="195263"/>
          </a:xfrm>
          <a:custGeom>
            <a:pathLst>
              <a:path extrusionOk="0" h="120000" w="120000">
                <a:moveTo>
                  <a:pt x="106402" y="0"/>
                </a:moveTo>
                <a:cubicBezTo>
                  <a:pt x="106062" y="0"/>
                  <a:pt x="105722" y="0"/>
                  <a:pt x="105382" y="750"/>
                </a:cubicBezTo>
                <a:cubicBezTo>
                  <a:pt x="105382" y="750"/>
                  <a:pt x="105382" y="750"/>
                  <a:pt x="105382" y="750"/>
                </a:cubicBezTo>
                <a:cubicBezTo>
                  <a:pt x="74447" y="34500"/>
                  <a:pt x="74447" y="34500"/>
                  <a:pt x="74447" y="34500"/>
                </a:cubicBezTo>
                <a:cubicBezTo>
                  <a:pt x="71388" y="27750"/>
                  <a:pt x="67308" y="24000"/>
                  <a:pt x="62889" y="24000"/>
                </a:cubicBezTo>
                <a:cubicBezTo>
                  <a:pt x="57450" y="24000"/>
                  <a:pt x="57450" y="24000"/>
                  <a:pt x="57450" y="24000"/>
                </a:cubicBezTo>
                <a:cubicBezTo>
                  <a:pt x="52691" y="24000"/>
                  <a:pt x="48611" y="27750"/>
                  <a:pt x="45892" y="34500"/>
                </a:cubicBezTo>
                <a:cubicBezTo>
                  <a:pt x="14957" y="750"/>
                  <a:pt x="14957" y="750"/>
                  <a:pt x="14957" y="750"/>
                </a:cubicBezTo>
                <a:cubicBezTo>
                  <a:pt x="14957" y="750"/>
                  <a:pt x="14957" y="750"/>
                  <a:pt x="14957" y="750"/>
                </a:cubicBezTo>
                <a:cubicBezTo>
                  <a:pt x="14617" y="0"/>
                  <a:pt x="14277" y="0"/>
                  <a:pt x="13597" y="0"/>
                </a:cubicBezTo>
                <a:cubicBezTo>
                  <a:pt x="6118" y="0"/>
                  <a:pt x="0" y="27000"/>
                  <a:pt x="0" y="60000"/>
                </a:cubicBezTo>
                <a:cubicBezTo>
                  <a:pt x="0" y="93000"/>
                  <a:pt x="6118" y="120000"/>
                  <a:pt x="13597" y="120000"/>
                </a:cubicBezTo>
                <a:cubicBezTo>
                  <a:pt x="14277" y="120000"/>
                  <a:pt x="14617" y="120000"/>
                  <a:pt x="14957" y="119250"/>
                </a:cubicBezTo>
                <a:cubicBezTo>
                  <a:pt x="14957" y="119250"/>
                  <a:pt x="14957" y="119250"/>
                  <a:pt x="14957" y="119250"/>
                </a:cubicBezTo>
                <a:cubicBezTo>
                  <a:pt x="45892" y="85500"/>
                  <a:pt x="45892" y="85500"/>
                  <a:pt x="45892" y="85500"/>
                </a:cubicBezTo>
                <a:cubicBezTo>
                  <a:pt x="48611" y="92250"/>
                  <a:pt x="52691" y="96000"/>
                  <a:pt x="57450" y="96000"/>
                </a:cubicBezTo>
                <a:cubicBezTo>
                  <a:pt x="62889" y="96000"/>
                  <a:pt x="62889" y="96000"/>
                  <a:pt x="62889" y="96000"/>
                </a:cubicBezTo>
                <a:cubicBezTo>
                  <a:pt x="67308" y="96000"/>
                  <a:pt x="71388" y="92250"/>
                  <a:pt x="74447" y="85500"/>
                </a:cubicBezTo>
                <a:cubicBezTo>
                  <a:pt x="105382" y="120000"/>
                  <a:pt x="105382" y="120000"/>
                  <a:pt x="105382" y="120000"/>
                </a:cubicBezTo>
                <a:cubicBezTo>
                  <a:pt x="105382" y="119250"/>
                  <a:pt x="105382" y="119250"/>
                  <a:pt x="105382" y="119250"/>
                </a:cubicBezTo>
                <a:cubicBezTo>
                  <a:pt x="105722" y="120000"/>
                  <a:pt x="106062" y="120000"/>
                  <a:pt x="106402" y="120000"/>
                </a:cubicBezTo>
                <a:cubicBezTo>
                  <a:pt x="113881" y="120000"/>
                  <a:pt x="120000" y="93000"/>
                  <a:pt x="120000" y="60000"/>
                </a:cubicBezTo>
                <a:cubicBezTo>
                  <a:pt x="120000" y="27000"/>
                  <a:pt x="113881" y="0"/>
                  <a:pt x="106402" y="0"/>
                </a:cubicBezTo>
                <a:moveTo>
                  <a:pt x="42492" y="75750"/>
                </a:moveTo>
                <a:cubicBezTo>
                  <a:pt x="13257" y="108000"/>
                  <a:pt x="13257" y="108000"/>
                  <a:pt x="13257" y="108000"/>
                </a:cubicBezTo>
                <a:cubicBezTo>
                  <a:pt x="8838" y="106500"/>
                  <a:pt x="5439" y="85500"/>
                  <a:pt x="5439" y="60000"/>
                </a:cubicBezTo>
                <a:cubicBezTo>
                  <a:pt x="5439" y="34500"/>
                  <a:pt x="8838" y="13500"/>
                  <a:pt x="13257" y="12000"/>
                </a:cubicBezTo>
                <a:cubicBezTo>
                  <a:pt x="42492" y="44250"/>
                  <a:pt x="42492" y="44250"/>
                  <a:pt x="42492" y="44250"/>
                </a:cubicBezTo>
                <a:cubicBezTo>
                  <a:pt x="41473" y="49500"/>
                  <a:pt x="41133" y="54750"/>
                  <a:pt x="41133" y="60000"/>
                </a:cubicBezTo>
                <a:cubicBezTo>
                  <a:pt x="41133" y="65250"/>
                  <a:pt x="41473" y="70500"/>
                  <a:pt x="42492" y="75750"/>
                </a:cubicBezTo>
                <a:moveTo>
                  <a:pt x="62889" y="84000"/>
                </a:moveTo>
                <a:cubicBezTo>
                  <a:pt x="57450" y="84000"/>
                  <a:pt x="57450" y="84000"/>
                  <a:pt x="57450" y="84000"/>
                </a:cubicBezTo>
                <a:cubicBezTo>
                  <a:pt x="51331" y="84000"/>
                  <a:pt x="46572" y="73500"/>
                  <a:pt x="46572" y="60000"/>
                </a:cubicBezTo>
                <a:cubicBezTo>
                  <a:pt x="46572" y="46500"/>
                  <a:pt x="51331" y="36000"/>
                  <a:pt x="57450" y="36000"/>
                </a:cubicBezTo>
                <a:cubicBezTo>
                  <a:pt x="62889" y="36000"/>
                  <a:pt x="62889" y="36000"/>
                  <a:pt x="62889" y="36000"/>
                </a:cubicBezTo>
                <a:cubicBezTo>
                  <a:pt x="69008" y="36000"/>
                  <a:pt x="73767" y="46500"/>
                  <a:pt x="73767" y="60000"/>
                </a:cubicBezTo>
                <a:cubicBezTo>
                  <a:pt x="73767" y="73500"/>
                  <a:pt x="69008" y="84000"/>
                  <a:pt x="62889" y="84000"/>
                </a:cubicBezTo>
                <a:moveTo>
                  <a:pt x="107082" y="108000"/>
                </a:moveTo>
                <a:cubicBezTo>
                  <a:pt x="77507" y="75750"/>
                  <a:pt x="77507" y="75750"/>
                  <a:pt x="77507" y="75750"/>
                </a:cubicBezTo>
                <a:cubicBezTo>
                  <a:pt x="78526" y="70500"/>
                  <a:pt x="79206" y="65250"/>
                  <a:pt x="79206" y="60000"/>
                </a:cubicBezTo>
                <a:cubicBezTo>
                  <a:pt x="79206" y="54750"/>
                  <a:pt x="78526" y="49500"/>
                  <a:pt x="77507" y="44250"/>
                </a:cubicBezTo>
                <a:cubicBezTo>
                  <a:pt x="107082" y="12000"/>
                  <a:pt x="107082" y="12000"/>
                  <a:pt x="107082" y="12000"/>
                </a:cubicBezTo>
                <a:cubicBezTo>
                  <a:pt x="111161" y="13500"/>
                  <a:pt x="114560" y="34500"/>
                  <a:pt x="114560" y="60000"/>
                </a:cubicBezTo>
                <a:cubicBezTo>
                  <a:pt x="114560" y="85500"/>
                  <a:pt x="111161" y="106500"/>
                  <a:pt x="107082" y="10800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4906962" y="4022725"/>
            <a:ext cx="155574" cy="433387"/>
          </a:xfrm>
          <a:custGeom>
            <a:pathLst>
              <a:path extrusionOk="0" h="120000" w="120000">
                <a:moveTo>
                  <a:pt x="120000" y="94915"/>
                </a:moveTo>
                <a:cubicBezTo>
                  <a:pt x="120000" y="94915"/>
                  <a:pt x="120000" y="94915"/>
                  <a:pt x="120000" y="94915"/>
                </a:cubicBezTo>
                <a:cubicBezTo>
                  <a:pt x="97500" y="54576"/>
                  <a:pt x="97500" y="54576"/>
                  <a:pt x="97500" y="54576"/>
                </a:cubicBezTo>
                <a:cubicBezTo>
                  <a:pt x="105000" y="54576"/>
                  <a:pt x="105000" y="54576"/>
                  <a:pt x="105000" y="54576"/>
                </a:cubicBezTo>
                <a:cubicBezTo>
                  <a:pt x="109687" y="54576"/>
                  <a:pt x="112500" y="53220"/>
                  <a:pt x="112500" y="51864"/>
                </a:cubicBezTo>
                <a:cubicBezTo>
                  <a:pt x="112500" y="50169"/>
                  <a:pt x="109687" y="49152"/>
                  <a:pt x="105000" y="49152"/>
                </a:cubicBezTo>
                <a:cubicBezTo>
                  <a:pt x="94687" y="49152"/>
                  <a:pt x="94687" y="49152"/>
                  <a:pt x="94687" y="49152"/>
                </a:cubicBezTo>
                <a:cubicBezTo>
                  <a:pt x="82500" y="26779"/>
                  <a:pt x="82500" y="26779"/>
                  <a:pt x="82500" y="26779"/>
                </a:cubicBezTo>
                <a:cubicBezTo>
                  <a:pt x="82500" y="26779"/>
                  <a:pt x="82500" y="26779"/>
                  <a:pt x="82500" y="26779"/>
                </a:cubicBezTo>
                <a:cubicBezTo>
                  <a:pt x="82500" y="26779"/>
                  <a:pt x="82500" y="26779"/>
                  <a:pt x="82500" y="26779"/>
                </a:cubicBezTo>
                <a:cubicBezTo>
                  <a:pt x="116250" y="15932"/>
                  <a:pt x="116250" y="15932"/>
                  <a:pt x="116250" y="15932"/>
                </a:cubicBezTo>
                <a:cubicBezTo>
                  <a:pt x="116250" y="15932"/>
                  <a:pt x="116250" y="15932"/>
                  <a:pt x="116250" y="15932"/>
                </a:cubicBezTo>
                <a:cubicBezTo>
                  <a:pt x="119062" y="15593"/>
                  <a:pt x="120000" y="14576"/>
                  <a:pt x="120000" y="13559"/>
                </a:cubicBezTo>
                <a:cubicBezTo>
                  <a:pt x="120000" y="6101"/>
                  <a:pt x="93750" y="0"/>
                  <a:pt x="60000" y="0"/>
                </a:cubicBezTo>
                <a:cubicBezTo>
                  <a:pt x="27187" y="0"/>
                  <a:pt x="0" y="6101"/>
                  <a:pt x="0" y="13559"/>
                </a:cubicBezTo>
                <a:cubicBezTo>
                  <a:pt x="0" y="14576"/>
                  <a:pt x="1875" y="15593"/>
                  <a:pt x="3750" y="15932"/>
                </a:cubicBezTo>
                <a:cubicBezTo>
                  <a:pt x="3750" y="15932"/>
                  <a:pt x="3750" y="15932"/>
                  <a:pt x="3750" y="15932"/>
                </a:cubicBezTo>
                <a:cubicBezTo>
                  <a:pt x="37500" y="26779"/>
                  <a:pt x="37500" y="26779"/>
                  <a:pt x="37500" y="26779"/>
                </a:cubicBezTo>
                <a:cubicBezTo>
                  <a:pt x="37500" y="26779"/>
                  <a:pt x="37500" y="26779"/>
                  <a:pt x="37500" y="26779"/>
                </a:cubicBezTo>
                <a:cubicBezTo>
                  <a:pt x="37500" y="26779"/>
                  <a:pt x="37500" y="26779"/>
                  <a:pt x="37500" y="26779"/>
                </a:cubicBezTo>
                <a:cubicBezTo>
                  <a:pt x="0" y="94915"/>
                  <a:pt x="0" y="94915"/>
                  <a:pt x="0" y="94915"/>
                </a:cubicBezTo>
                <a:cubicBezTo>
                  <a:pt x="0" y="94915"/>
                  <a:pt x="0" y="94915"/>
                  <a:pt x="0" y="94915"/>
                </a:cubicBezTo>
                <a:cubicBezTo>
                  <a:pt x="0" y="94915"/>
                  <a:pt x="0" y="95254"/>
                  <a:pt x="0" y="95254"/>
                </a:cubicBezTo>
                <a:cubicBezTo>
                  <a:pt x="0" y="95932"/>
                  <a:pt x="937" y="96610"/>
                  <a:pt x="1875" y="97288"/>
                </a:cubicBezTo>
                <a:cubicBezTo>
                  <a:pt x="1875" y="97288"/>
                  <a:pt x="1875" y="97288"/>
                  <a:pt x="1875" y="97288"/>
                </a:cubicBezTo>
                <a:cubicBezTo>
                  <a:pt x="54375" y="118983"/>
                  <a:pt x="54375" y="118983"/>
                  <a:pt x="54375" y="118983"/>
                </a:cubicBezTo>
                <a:cubicBezTo>
                  <a:pt x="54375" y="118983"/>
                  <a:pt x="54375" y="118983"/>
                  <a:pt x="54375" y="118983"/>
                </a:cubicBezTo>
                <a:cubicBezTo>
                  <a:pt x="56250" y="119322"/>
                  <a:pt x="58125" y="119999"/>
                  <a:pt x="60000" y="119999"/>
                </a:cubicBezTo>
                <a:cubicBezTo>
                  <a:pt x="62812" y="119999"/>
                  <a:pt x="64687" y="119322"/>
                  <a:pt x="65625" y="118983"/>
                </a:cubicBezTo>
                <a:cubicBezTo>
                  <a:pt x="65625" y="118983"/>
                  <a:pt x="65625" y="118983"/>
                  <a:pt x="65625" y="118983"/>
                </a:cubicBezTo>
                <a:cubicBezTo>
                  <a:pt x="118125" y="97288"/>
                  <a:pt x="118125" y="97288"/>
                  <a:pt x="118125" y="97288"/>
                </a:cubicBezTo>
                <a:cubicBezTo>
                  <a:pt x="118125" y="97288"/>
                  <a:pt x="118125" y="97288"/>
                  <a:pt x="118125" y="97288"/>
                </a:cubicBezTo>
                <a:cubicBezTo>
                  <a:pt x="120000" y="96610"/>
                  <a:pt x="120000" y="95932"/>
                  <a:pt x="120000" y="95254"/>
                </a:cubicBezTo>
                <a:cubicBezTo>
                  <a:pt x="120000" y="95254"/>
                  <a:pt x="120000" y="94915"/>
                  <a:pt x="120000" y="94915"/>
                </a:cubicBezTo>
                <a:moveTo>
                  <a:pt x="15000" y="12542"/>
                </a:moveTo>
                <a:cubicBezTo>
                  <a:pt x="18750" y="8813"/>
                  <a:pt x="37500" y="5423"/>
                  <a:pt x="60000" y="5423"/>
                </a:cubicBezTo>
                <a:cubicBezTo>
                  <a:pt x="83437" y="5423"/>
                  <a:pt x="102187" y="8813"/>
                  <a:pt x="105000" y="12542"/>
                </a:cubicBezTo>
                <a:cubicBezTo>
                  <a:pt x="60000" y="26440"/>
                  <a:pt x="60000" y="26440"/>
                  <a:pt x="60000" y="26440"/>
                </a:cubicBezTo>
                <a:lnTo>
                  <a:pt x="15000" y="12542"/>
                </a:lnTo>
                <a:close/>
                <a:moveTo>
                  <a:pt x="60000" y="112881"/>
                </a:moveTo>
                <a:cubicBezTo>
                  <a:pt x="15937" y="94576"/>
                  <a:pt x="15937" y="94576"/>
                  <a:pt x="15937" y="94576"/>
                </a:cubicBezTo>
                <a:cubicBezTo>
                  <a:pt x="50625" y="30847"/>
                  <a:pt x="50625" y="30847"/>
                  <a:pt x="50625" y="30847"/>
                </a:cubicBezTo>
                <a:cubicBezTo>
                  <a:pt x="54375" y="31864"/>
                  <a:pt x="54375" y="31864"/>
                  <a:pt x="54375" y="31864"/>
                </a:cubicBezTo>
                <a:cubicBezTo>
                  <a:pt x="55312" y="31864"/>
                  <a:pt x="55312" y="32203"/>
                  <a:pt x="55312" y="32203"/>
                </a:cubicBezTo>
                <a:cubicBezTo>
                  <a:pt x="56250" y="32542"/>
                  <a:pt x="56250" y="32542"/>
                  <a:pt x="56250" y="32542"/>
                </a:cubicBezTo>
                <a:cubicBezTo>
                  <a:pt x="56250" y="32542"/>
                  <a:pt x="56250" y="32542"/>
                  <a:pt x="56250" y="32542"/>
                </a:cubicBezTo>
                <a:cubicBezTo>
                  <a:pt x="57187" y="32542"/>
                  <a:pt x="59062" y="32881"/>
                  <a:pt x="60000" y="32881"/>
                </a:cubicBezTo>
                <a:cubicBezTo>
                  <a:pt x="61875" y="32881"/>
                  <a:pt x="62812" y="32542"/>
                  <a:pt x="63750" y="32542"/>
                </a:cubicBezTo>
                <a:cubicBezTo>
                  <a:pt x="63750" y="32542"/>
                  <a:pt x="63750" y="32542"/>
                  <a:pt x="63750" y="32542"/>
                </a:cubicBezTo>
                <a:cubicBezTo>
                  <a:pt x="64687" y="32203"/>
                  <a:pt x="64687" y="32203"/>
                  <a:pt x="64687" y="32203"/>
                </a:cubicBezTo>
                <a:cubicBezTo>
                  <a:pt x="64687" y="32203"/>
                  <a:pt x="65625" y="31864"/>
                  <a:pt x="65625" y="31864"/>
                </a:cubicBezTo>
                <a:cubicBezTo>
                  <a:pt x="69375" y="30847"/>
                  <a:pt x="69375" y="30847"/>
                  <a:pt x="69375" y="30847"/>
                </a:cubicBezTo>
                <a:cubicBezTo>
                  <a:pt x="79687" y="49152"/>
                  <a:pt x="79687" y="49152"/>
                  <a:pt x="79687" y="49152"/>
                </a:cubicBezTo>
                <a:cubicBezTo>
                  <a:pt x="60000" y="49152"/>
                  <a:pt x="60000" y="49152"/>
                  <a:pt x="60000" y="49152"/>
                </a:cubicBezTo>
                <a:cubicBezTo>
                  <a:pt x="56250" y="49152"/>
                  <a:pt x="52500" y="50169"/>
                  <a:pt x="52500" y="51864"/>
                </a:cubicBezTo>
                <a:cubicBezTo>
                  <a:pt x="52500" y="53220"/>
                  <a:pt x="56250" y="54576"/>
                  <a:pt x="60000" y="54576"/>
                </a:cubicBezTo>
                <a:cubicBezTo>
                  <a:pt x="82500" y="54576"/>
                  <a:pt x="82500" y="54576"/>
                  <a:pt x="82500" y="54576"/>
                </a:cubicBezTo>
                <a:cubicBezTo>
                  <a:pt x="105000" y="94576"/>
                  <a:pt x="105000" y="94576"/>
                  <a:pt x="105000" y="94576"/>
                </a:cubicBezTo>
                <a:lnTo>
                  <a:pt x="60000" y="11288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5592762" y="4083050"/>
            <a:ext cx="431799" cy="312737"/>
          </a:xfrm>
          <a:custGeom>
            <a:pathLst>
              <a:path extrusionOk="0" h="120000" w="120000">
                <a:moveTo>
                  <a:pt x="90084" y="45000"/>
                </a:moveTo>
                <a:cubicBezTo>
                  <a:pt x="73767" y="45000"/>
                  <a:pt x="73767" y="45000"/>
                  <a:pt x="73767" y="45000"/>
                </a:cubicBezTo>
                <a:cubicBezTo>
                  <a:pt x="72067" y="45000"/>
                  <a:pt x="71048" y="46406"/>
                  <a:pt x="71048" y="48750"/>
                </a:cubicBezTo>
                <a:cubicBezTo>
                  <a:pt x="71048" y="50625"/>
                  <a:pt x="72067" y="52500"/>
                  <a:pt x="73767" y="52500"/>
                </a:cubicBezTo>
                <a:cubicBezTo>
                  <a:pt x="90084" y="52500"/>
                  <a:pt x="90084" y="52500"/>
                  <a:pt x="90084" y="52500"/>
                </a:cubicBezTo>
                <a:cubicBezTo>
                  <a:pt x="91444" y="52500"/>
                  <a:pt x="92804" y="50625"/>
                  <a:pt x="92804" y="48750"/>
                </a:cubicBezTo>
                <a:cubicBezTo>
                  <a:pt x="92804" y="46406"/>
                  <a:pt x="91444" y="45000"/>
                  <a:pt x="90084" y="45000"/>
                </a:cubicBezTo>
                <a:moveTo>
                  <a:pt x="117280" y="45000"/>
                </a:moveTo>
                <a:cubicBezTo>
                  <a:pt x="118980" y="45000"/>
                  <a:pt x="120000" y="43125"/>
                  <a:pt x="120000" y="41250"/>
                </a:cubicBezTo>
                <a:cubicBezTo>
                  <a:pt x="120000" y="7500"/>
                  <a:pt x="120000" y="7500"/>
                  <a:pt x="120000" y="7500"/>
                </a:cubicBezTo>
                <a:cubicBezTo>
                  <a:pt x="120000" y="3281"/>
                  <a:pt x="117620" y="0"/>
                  <a:pt x="114560" y="0"/>
                </a:cubicBez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3281"/>
                  <a:pt x="0" y="7500"/>
                </a:cubicBezTo>
                <a:cubicBezTo>
                  <a:pt x="0" y="41250"/>
                  <a:pt x="0" y="41250"/>
                  <a:pt x="0" y="41250"/>
                </a:cubicBezTo>
                <a:cubicBezTo>
                  <a:pt x="0" y="43125"/>
                  <a:pt x="1019" y="45000"/>
                  <a:pt x="2719" y="45000"/>
                </a:cubicBezTo>
                <a:cubicBezTo>
                  <a:pt x="7138" y="45000"/>
                  <a:pt x="10878" y="51562"/>
                  <a:pt x="10878" y="60000"/>
                </a:cubicBezTo>
                <a:cubicBezTo>
                  <a:pt x="10878" y="68437"/>
                  <a:pt x="7138" y="75000"/>
                  <a:pt x="2719" y="75000"/>
                </a:cubicBezTo>
                <a:cubicBezTo>
                  <a:pt x="1019" y="75000"/>
                  <a:pt x="0" y="76875"/>
                  <a:pt x="0" y="78750"/>
                </a:cubicBezTo>
                <a:cubicBezTo>
                  <a:pt x="0" y="112500"/>
                  <a:pt x="0" y="112500"/>
                  <a:pt x="0" y="112500"/>
                </a:cubicBezTo>
                <a:cubicBezTo>
                  <a:pt x="0" y="116718"/>
                  <a:pt x="2379" y="120000"/>
                  <a:pt x="5439" y="120000"/>
                </a:cubicBezTo>
                <a:cubicBezTo>
                  <a:pt x="114560" y="120000"/>
                  <a:pt x="114560" y="120000"/>
                  <a:pt x="114560" y="120000"/>
                </a:cubicBezTo>
                <a:cubicBezTo>
                  <a:pt x="117620" y="120000"/>
                  <a:pt x="120000" y="116718"/>
                  <a:pt x="120000" y="112500"/>
                </a:cubicBezTo>
                <a:cubicBezTo>
                  <a:pt x="120000" y="78750"/>
                  <a:pt x="120000" y="78750"/>
                  <a:pt x="120000" y="78750"/>
                </a:cubicBezTo>
                <a:cubicBezTo>
                  <a:pt x="120000" y="76875"/>
                  <a:pt x="118980" y="75000"/>
                  <a:pt x="117280" y="75000"/>
                </a:cubicBezTo>
                <a:cubicBezTo>
                  <a:pt x="112861" y="75000"/>
                  <a:pt x="109121" y="68437"/>
                  <a:pt x="109121" y="60000"/>
                </a:cubicBezTo>
                <a:cubicBezTo>
                  <a:pt x="109121" y="51562"/>
                  <a:pt x="112861" y="45000"/>
                  <a:pt x="117280" y="45000"/>
                </a:cubicBezTo>
                <a:moveTo>
                  <a:pt x="103682" y="7500"/>
                </a:moveTo>
                <a:cubicBezTo>
                  <a:pt x="114560" y="7500"/>
                  <a:pt x="114560" y="7500"/>
                  <a:pt x="114560" y="7500"/>
                </a:cubicBezTo>
                <a:cubicBezTo>
                  <a:pt x="114560" y="15000"/>
                  <a:pt x="114560" y="15000"/>
                  <a:pt x="114560" y="15000"/>
                </a:cubicBezTo>
                <a:cubicBezTo>
                  <a:pt x="103682" y="15000"/>
                  <a:pt x="103682" y="15000"/>
                  <a:pt x="103682" y="15000"/>
                </a:cubicBezTo>
                <a:lnTo>
                  <a:pt x="103682" y="7500"/>
                </a:lnTo>
                <a:close/>
                <a:moveTo>
                  <a:pt x="5439" y="7500"/>
                </a:moveTo>
                <a:cubicBezTo>
                  <a:pt x="98243" y="7500"/>
                  <a:pt x="98243" y="7500"/>
                  <a:pt x="98243" y="7500"/>
                </a:cubicBezTo>
                <a:cubicBezTo>
                  <a:pt x="98243" y="15000"/>
                  <a:pt x="98243" y="15000"/>
                  <a:pt x="98243" y="15000"/>
                </a:cubicBezTo>
                <a:cubicBezTo>
                  <a:pt x="5439" y="15000"/>
                  <a:pt x="5439" y="15000"/>
                  <a:pt x="5439" y="15000"/>
                </a:cubicBezTo>
                <a:lnTo>
                  <a:pt x="5439" y="7500"/>
                </a:lnTo>
                <a:close/>
                <a:moveTo>
                  <a:pt x="98243" y="112500"/>
                </a:moveTo>
                <a:cubicBezTo>
                  <a:pt x="5439" y="112500"/>
                  <a:pt x="5439" y="112500"/>
                  <a:pt x="5439" y="112500"/>
                </a:cubicBezTo>
                <a:cubicBezTo>
                  <a:pt x="5439" y="105000"/>
                  <a:pt x="5439" y="105000"/>
                  <a:pt x="5439" y="105000"/>
                </a:cubicBezTo>
                <a:cubicBezTo>
                  <a:pt x="98243" y="105000"/>
                  <a:pt x="98243" y="105000"/>
                  <a:pt x="98243" y="105000"/>
                </a:cubicBezTo>
                <a:lnTo>
                  <a:pt x="98243" y="112500"/>
                </a:lnTo>
                <a:close/>
                <a:moveTo>
                  <a:pt x="114560" y="112500"/>
                </a:moveTo>
                <a:cubicBezTo>
                  <a:pt x="103682" y="112500"/>
                  <a:pt x="103682" y="112500"/>
                  <a:pt x="103682" y="112500"/>
                </a:cubicBezTo>
                <a:cubicBezTo>
                  <a:pt x="103682" y="105000"/>
                  <a:pt x="103682" y="105000"/>
                  <a:pt x="103682" y="105000"/>
                </a:cubicBezTo>
                <a:cubicBezTo>
                  <a:pt x="114560" y="105000"/>
                  <a:pt x="114560" y="105000"/>
                  <a:pt x="114560" y="105000"/>
                </a:cubicBezTo>
                <a:lnTo>
                  <a:pt x="114560" y="112500"/>
                </a:lnTo>
                <a:close/>
                <a:moveTo>
                  <a:pt x="114560" y="82031"/>
                </a:moveTo>
                <a:cubicBezTo>
                  <a:pt x="114560" y="97500"/>
                  <a:pt x="114560" y="97500"/>
                  <a:pt x="114560" y="97500"/>
                </a:cubicBezTo>
                <a:cubicBezTo>
                  <a:pt x="5439" y="97500"/>
                  <a:pt x="5439" y="97500"/>
                  <a:pt x="5439" y="97500"/>
                </a:cubicBezTo>
                <a:cubicBezTo>
                  <a:pt x="5439" y="82031"/>
                  <a:pt x="5439" y="82031"/>
                  <a:pt x="5439" y="82031"/>
                </a:cubicBezTo>
                <a:cubicBezTo>
                  <a:pt x="11558" y="80156"/>
                  <a:pt x="16317" y="70781"/>
                  <a:pt x="16317" y="60000"/>
                </a:cubicBezTo>
                <a:cubicBezTo>
                  <a:pt x="16317" y="49218"/>
                  <a:pt x="11558" y="39843"/>
                  <a:pt x="5439" y="37968"/>
                </a:cubicBezTo>
                <a:cubicBezTo>
                  <a:pt x="5439" y="22500"/>
                  <a:pt x="5439" y="22500"/>
                  <a:pt x="5439" y="22500"/>
                </a:cubicBezTo>
                <a:cubicBezTo>
                  <a:pt x="114560" y="22500"/>
                  <a:pt x="114560" y="22500"/>
                  <a:pt x="114560" y="22500"/>
                </a:cubicBezTo>
                <a:cubicBezTo>
                  <a:pt x="114560" y="37968"/>
                  <a:pt x="114560" y="37968"/>
                  <a:pt x="114560" y="37968"/>
                </a:cubicBezTo>
                <a:cubicBezTo>
                  <a:pt x="108441" y="39843"/>
                  <a:pt x="103682" y="49218"/>
                  <a:pt x="103682" y="60000"/>
                </a:cubicBezTo>
                <a:cubicBezTo>
                  <a:pt x="103682" y="70781"/>
                  <a:pt x="108441" y="80156"/>
                  <a:pt x="114560" y="82031"/>
                </a:cubicBezTo>
                <a:moveTo>
                  <a:pt x="90084" y="67500"/>
                </a:moveTo>
                <a:cubicBezTo>
                  <a:pt x="73767" y="67500"/>
                  <a:pt x="73767" y="67500"/>
                  <a:pt x="73767" y="67500"/>
                </a:cubicBezTo>
                <a:cubicBezTo>
                  <a:pt x="72067" y="67500"/>
                  <a:pt x="71048" y="69375"/>
                  <a:pt x="71048" y="71250"/>
                </a:cubicBezTo>
                <a:cubicBezTo>
                  <a:pt x="71048" y="73125"/>
                  <a:pt x="72067" y="75000"/>
                  <a:pt x="73767" y="75000"/>
                </a:cubicBezTo>
                <a:cubicBezTo>
                  <a:pt x="90084" y="75000"/>
                  <a:pt x="90084" y="75000"/>
                  <a:pt x="90084" y="75000"/>
                </a:cubicBezTo>
                <a:cubicBezTo>
                  <a:pt x="91444" y="75000"/>
                  <a:pt x="92804" y="73125"/>
                  <a:pt x="92804" y="71250"/>
                </a:cubicBezTo>
                <a:cubicBezTo>
                  <a:pt x="92804" y="69375"/>
                  <a:pt x="91444" y="67500"/>
                  <a:pt x="90084" y="67500"/>
                </a:cubicBezTo>
                <a:moveTo>
                  <a:pt x="73767" y="63750"/>
                </a:moveTo>
                <a:cubicBezTo>
                  <a:pt x="84645" y="63750"/>
                  <a:pt x="84645" y="63750"/>
                  <a:pt x="84645" y="63750"/>
                </a:cubicBezTo>
                <a:cubicBezTo>
                  <a:pt x="86005" y="63750"/>
                  <a:pt x="87365" y="61875"/>
                  <a:pt x="87365" y="60000"/>
                </a:cubicBezTo>
                <a:cubicBezTo>
                  <a:pt x="87365" y="58125"/>
                  <a:pt x="86005" y="56250"/>
                  <a:pt x="84645" y="56250"/>
                </a:cubicBezTo>
                <a:cubicBezTo>
                  <a:pt x="73767" y="56250"/>
                  <a:pt x="73767" y="56250"/>
                  <a:pt x="73767" y="56250"/>
                </a:cubicBezTo>
                <a:cubicBezTo>
                  <a:pt x="72067" y="56250"/>
                  <a:pt x="71048" y="58125"/>
                  <a:pt x="71048" y="60000"/>
                </a:cubicBezTo>
                <a:cubicBezTo>
                  <a:pt x="71048" y="61875"/>
                  <a:pt x="72067" y="63750"/>
                  <a:pt x="73767" y="63750"/>
                </a:cubicBezTo>
                <a:moveTo>
                  <a:pt x="57110" y="52500"/>
                </a:moveTo>
                <a:cubicBezTo>
                  <a:pt x="50651" y="52500"/>
                  <a:pt x="50651" y="52500"/>
                  <a:pt x="50651" y="52500"/>
                </a:cubicBezTo>
                <a:cubicBezTo>
                  <a:pt x="46232" y="39375"/>
                  <a:pt x="46232" y="39375"/>
                  <a:pt x="46232" y="39375"/>
                </a:cubicBezTo>
                <a:cubicBezTo>
                  <a:pt x="45892" y="39375"/>
                  <a:pt x="45892" y="39375"/>
                  <a:pt x="45892" y="39375"/>
                </a:cubicBezTo>
                <a:cubicBezTo>
                  <a:pt x="45552" y="38437"/>
                  <a:pt x="44532" y="37500"/>
                  <a:pt x="43512" y="37500"/>
                </a:cubicBezTo>
                <a:cubicBezTo>
                  <a:pt x="42492" y="37500"/>
                  <a:pt x="41813" y="38437"/>
                  <a:pt x="41133" y="39375"/>
                </a:cubicBezTo>
                <a:cubicBezTo>
                  <a:pt x="41133" y="39375"/>
                  <a:pt x="41133" y="39375"/>
                  <a:pt x="41133" y="39375"/>
                </a:cubicBezTo>
                <a:cubicBezTo>
                  <a:pt x="36373" y="52500"/>
                  <a:pt x="36373" y="52500"/>
                  <a:pt x="36373" y="52500"/>
                </a:cubicBezTo>
                <a:cubicBezTo>
                  <a:pt x="29915" y="52500"/>
                  <a:pt x="29915" y="52500"/>
                  <a:pt x="29915" y="52500"/>
                </a:cubicBezTo>
                <a:cubicBezTo>
                  <a:pt x="28555" y="52500"/>
                  <a:pt x="27195" y="53906"/>
                  <a:pt x="27195" y="56250"/>
                </a:cubicBezTo>
                <a:cubicBezTo>
                  <a:pt x="27195" y="58593"/>
                  <a:pt x="28555" y="59531"/>
                  <a:pt x="28555" y="59531"/>
                </a:cubicBezTo>
                <a:cubicBezTo>
                  <a:pt x="35694" y="66093"/>
                  <a:pt x="35694" y="66093"/>
                  <a:pt x="35694" y="66093"/>
                </a:cubicBezTo>
                <a:cubicBezTo>
                  <a:pt x="32974" y="77812"/>
                  <a:pt x="32974" y="77812"/>
                  <a:pt x="32974" y="77812"/>
                </a:cubicBezTo>
                <a:cubicBezTo>
                  <a:pt x="32634" y="78281"/>
                  <a:pt x="32634" y="78281"/>
                  <a:pt x="32634" y="78750"/>
                </a:cubicBezTo>
                <a:cubicBezTo>
                  <a:pt x="32634" y="81093"/>
                  <a:pt x="33994" y="82500"/>
                  <a:pt x="35354" y="82500"/>
                </a:cubicBezTo>
                <a:cubicBezTo>
                  <a:pt x="36033" y="82500"/>
                  <a:pt x="36373" y="82500"/>
                  <a:pt x="37053" y="82031"/>
                </a:cubicBezTo>
                <a:cubicBezTo>
                  <a:pt x="43512" y="75937"/>
                  <a:pt x="43512" y="75937"/>
                  <a:pt x="43512" y="75937"/>
                </a:cubicBezTo>
                <a:cubicBezTo>
                  <a:pt x="50311" y="82031"/>
                  <a:pt x="50311" y="82031"/>
                  <a:pt x="50311" y="82031"/>
                </a:cubicBezTo>
                <a:cubicBezTo>
                  <a:pt x="50311" y="82031"/>
                  <a:pt x="50651" y="82500"/>
                  <a:pt x="51671" y="82500"/>
                </a:cubicBezTo>
                <a:cubicBezTo>
                  <a:pt x="53371" y="82500"/>
                  <a:pt x="54390" y="81093"/>
                  <a:pt x="54390" y="78750"/>
                </a:cubicBezTo>
                <a:cubicBezTo>
                  <a:pt x="54390" y="78281"/>
                  <a:pt x="54390" y="78281"/>
                  <a:pt x="54390" y="77812"/>
                </a:cubicBezTo>
                <a:cubicBezTo>
                  <a:pt x="51671" y="66093"/>
                  <a:pt x="51671" y="66093"/>
                  <a:pt x="51671" y="66093"/>
                </a:cubicBezTo>
                <a:cubicBezTo>
                  <a:pt x="58810" y="59531"/>
                  <a:pt x="58810" y="59531"/>
                  <a:pt x="58810" y="59531"/>
                </a:cubicBezTo>
                <a:cubicBezTo>
                  <a:pt x="58810" y="59531"/>
                  <a:pt x="59830" y="58593"/>
                  <a:pt x="59830" y="56250"/>
                </a:cubicBezTo>
                <a:cubicBezTo>
                  <a:pt x="59830" y="53906"/>
                  <a:pt x="58810" y="52500"/>
                  <a:pt x="57110" y="5250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6416676" y="4062412"/>
            <a:ext cx="431799" cy="354013"/>
          </a:xfrm>
          <a:custGeom>
            <a:pathLst>
              <a:path extrusionOk="0" h="120000" w="120000">
                <a:moveTo>
                  <a:pt x="98243" y="26989"/>
                </a:moveTo>
                <a:cubicBezTo>
                  <a:pt x="5439" y="26989"/>
                  <a:pt x="5439" y="26989"/>
                  <a:pt x="5439" y="26989"/>
                </a:cubicBezTo>
                <a:cubicBezTo>
                  <a:pt x="2379" y="26989"/>
                  <a:pt x="0" y="29896"/>
                  <a:pt x="0" y="33633"/>
                </a:cubicBezTo>
                <a:cubicBezTo>
                  <a:pt x="0" y="63529"/>
                  <a:pt x="0" y="63529"/>
                  <a:pt x="0" y="63529"/>
                </a:cubicBezTo>
                <a:cubicBezTo>
                  <a:pt x="0" y="65190"/>
                  <a:pt x="1359" y="66851"/>
                  <a:pt x="2719" y="66851"/>
                </a:cubicBezTo>
                <a:cubicBezTo>
                  <a:pt x="4419" y="66851"/>
                  <a:pt x="5439" y="69757"/>
                  <a:pt x="5439" y="73494"/>
                </a:cubicBezTo>
                <a:cubicBezTo>
                  <a:pt x="5439" y="77231"/>
                  <a:pt x="4419" y="80138"/>
                  <a:pt x="2719" y="80138"/>
                </a:cubicBezTo>
                <a:cubicBezTo>
                  <a:pt x="1359" y="80138"/>
                  <a:pt x="0" y="81799"/>
                  <a:pt x="0" y="83460"/>
                </a:cubicBezTo>
                <a:cubicBezTo>
                  <a:pt x="0" y="113356"/>
                  <a:pt x="0" y="113356"/>
                  <a:pt x="0" y="113356"/>
                </a:cubicBezTo>
                <a:cubicBezTo>
                  <a:pt x="0" y="117093"/>
                  <a:pt x="2379" y="120000"/>
                  <a:pt x="5439" y="120000"/>
                </a:cubicBezTo>
                <a:cubicBezTo>
                  <a:pt x="98243" y="120000"/>
                  <a:pt x="98243" y="120000"/>
                  <a:pt x="98243" y="120000"/>
                </a:cubicBezTo>
                <a:cubicBezTo>
                  <a:pt x="101303" y="120000"/>
                  <a:pt x="103682" y="117093"/>
                  <a:pt x="103682" y="113356"/>
                </a:cubicBezTo>
                <a:cubicBezTo>
                  <a:pt x="103682" y="83460"/>
                  <a:pt x="103682" y="83460"/>
                  <a:pt x="103682" y="83460"/>
                </a:cubicBezTo>
                <a:cubicBezTo>
                  <a:pt x="103682" y="81799"/>
                  <a:pt x="102662" y="80138"/>
                  <a:pt x="100963" y="80138"/>
                </a:cubicBezTo>
                <a:cubicBezTo>
                  <a:pt x="99603" y="80138"/>
                  <a:pt x="98243" y="77231"/>
                  <a:pt x="98243" y="73494"/>
                </a:cubicBezTo>
                <a:cubicBezTo>
                  <a:pt x="98243" y="69757"/>
                  <a:pt x="99603" y="66851"/>
                  <a:pt x="100963" y="66851"/>
                </a:cubicBezTo>
                <a:cubicBezTo>
                  <a:pt x="102662" y="66851"/>
                  <a:pt x="103682" y="65190"/>
                  <a:pt x="103682" y="63529"/>
                </a:cubicBezTo>
                <a:cubicBezTo>
                  <a:pt x="103682" y="33633"/>
                  <a:pt x="103682" y="33633"/>
                  <a:pt x="103682" y="33633"/>
                </a:cubicBezTo>
                <a:cubicBezTo>
                  <a:pt x="103682" y="29896"/>
                  <a:pt x="101303" y="26989"/>
                  <a:pt x="98243" y="26989"/>
                </a:cubicBezTo>
                <a:moveTo>
                  <a:pt x="5439" y="33633"/>
                </a:moveTo>
                <a:cubicBezTo>
                  <a:pt x="87365" y="33633"/>
                  <a:pt x="87365" y="33633"/>
                  <a:pt x="87365" y="33633"/>
                </a:cubicBezTo>
                <a:cubicBezTo>
                  <a:pt x="87365" y="40276"/>
                  <a:pt x="87365" y="40276"/>
                  <a:pt x="87365" y="40276"/>
                </a:cubicBezTo>
                <a:cubicBezTo>
                  <a:pt x="5439" y="40276"/>
                  <a:pt x="5439" y="40276"/>
                  <a:pt x="5439" y="40276"/>
                </a:cubicBezTo>
                <a:lnTo>
                  <a:pt x="5439" y="33633"/>
                </a:lnTo>
                <a:close/>
                <a:moveTo>
                  <a:pt x="87365" y="113356"/>
                </a:moveTo>
                <a:cubicBezTo>
                  <a:pt x="5439" y="113356"/>
                  <a:pt x="5439" y="113356"/>
                  <a:pt x="5439" y="113356"/>
                </a:cubicBezTo>
                <a:cubicBezTo>
                  <a:pt x="5439" y="106712"/>
                  <a:pt x="5439" y="106712"/>
                  <a:pt x="5439" y="106712"/>
                </a:cubicBezTo>
                <a:cubicBezTo>
                  <a:pt x="87365" y="106712"/>
                  <a:pt x="87365" y="106712"/>
                  <a:pt x="87365" y="106712"/>
                </a:cubicBezTo>
                <a:lnTo>
                  <a:pt x="87365" y="113356"/>
                </a:lnTo>
                <a:close/>
                <a:moveTo>
                  <a:pt x="98243" y="113356"/>
                </a:moveTo>
                <a:cubicBezTo>
                  <a:pt x="92804" y="113356"/>
                  <a:pt x="92804" y="113356"/>
                  <a:pt x="92804" y="113356"/>
                </a:cubicBezTo>
                <a:cubicBezTo>
                  <a:pt x="92804" y="106712"/>
                  <a:pt x="92804" y="106712"/>
                  <a:pt x="92804" y="106712"/>
                </a:cubicBezTo>
                <a:cubicBezTo>
                  <a:pt x="98243" y="106712"/>
                  <a:pt x="98243" y="106712"/>
                  <a:pt x="98243" y="106712"/>
                </a:cubicBezTo>
                <a:lnTo>
                  <a:pt x="98243" y="113356"/>
                </a:lnTo>
                <a:close/>
                <a:moveTo>
                  <a:pt x="98243" y="61038"/>
                </a:moveTo>
                <a:cubicBezTo>
                  <a:pt x="95184" y="62698"/>
                  <a:pt x="92804" y="67681"/>
                  <a:pt x="92804" y="73494"/>
                </a:cubicBezTo>
                <a:cubicBezTo>
                  <a:pt x="92804" y="79307"/>
                  <a:pt x="95184" y="84290"/>
                  <a:pt x="98243" y="85951"/>
                </a:cubicBezTo>
                <a:cubicBezTo>
                  <a:pt x="98243" y="100069"/>
                  <a:pt x="98243" y="100069"/>
                  <a:pt x="98243" y="100069"/>
                </a:cubicBezTo>
                <a:cubicBezTo>
                  <a:pt x="5439" y="100069"/>
                  <a:pt x="5439" y="100069"/>
                  <a:pt x="5439" y="100069"/>
                </a:cubicBezTo>
                <a:cubicBezTo>
                  <a:pt x="5439" y="85951"/>
                  <a:pt x="5439" y="85951"/>
                  <a:pt x="5439" y="85951"/>
                </a:cubicBezTo>
                <a:cubicBezTo>
                  <a:pt x="8838" y="84290"/>
                  <a:pt x="10878" y="79307"/>
                  <a:pt x="10878" y="73494"/>
                </a:cubicBezTo>
                <a:cubicBezTo>
                  <a:pt x="10878" y="67681"/>
                  <a:pt x="8838" y="62698"/>
                  <a:pt x="5439" y="61038"/>
                </a:cubicBezTo>
                <a:cubicBezTo>
                  <a:pt x="5439" y="46920"/>
                  <a:pt x="5439" y="46920"/>
                  <a:pt x="5439" y="46920"/>
                </a:cubicBezTo>
                <a:cubicBezTo>
                  <a:pt x="98243" y="46920"/>
                  <a:pt x="98243" y="46920"/>
                  <a:pt x="98243" y="46920"/>
                </a:cubicBezTo>
                <a:lnTo>
                  <a:pt x="98243" y="61038"/>
                </a:lnTo>
                <a:close/>
                <a:moveTo>
                  <a:pt x="98243" y="40276"/>
                </a:moveTo>
                <a:cubicBezTo>
                  <a:pt x="92804" y="40276"/>
                  <a:pt x="92804" y="40276"/>
                  <a:pt x="92804" y="40276"/>
                </a:cubicBezTo>
                <a:cubicBezTo>
                  <a:pt x="92804" y="33633"/>
                  <a:pt x="92804" y="33633"/>
                  <a:pt x="92804" y="33633"/>
                </a:cubicBezTo>
                <a:cubicBezTo>
                  <a:pt x="98243" y="33633"/>
                  <a:pt x="98243" y="33633"/>
                  <a:pt x="98243" y="33633"/>
                </a:cubicBezTo>
                <a:lnTo>
                  <a:pt x="98243" y="40276"/>
                </a:lnTo>
                <a:close/>
                <a:moveTo>
                  <a:pt x="28215" y="73079"/>
                </a:moveTo>
                <a:cubicBezTo>
                  <a:pt x="34334" y="78062"/>
                  <a:pt x="34334" y="78062"/>
                  <a:pt x="34334" y="78062"/>
                </a:cubicBezTo>
                <a:cubicBezTo>
                  <a:pt x="31954" y="86782"/>
                  <a:pt x="31954" y="86782"/>
                  <a:pt x="31954" y="86782"/>
                </a:cubicBezTo>
                <a:cubicBezTo>
                  <a:pt x="31954" y="86782"/>
                  <a:pt x="31954" y="87197"/>
                  <a:pt x="31954" y="87612"/>
                </a:cubicBezTo>
                <a:cubicBezTo>
                  <a:pt x="31954" y="88858"/>
                  <a:pt x="32974" y="90103"/>
                  <a:pt x="34334" y="90103"/>
                </a:cubicBezTo>
                <a:cubicBezTo>
                  <a:pt x="34674" y="90103"/>
                  <a:pt x="35014" y="90103"/>
                  <a:pt x="35354" y="89688"/>
                </a:cubicBezTo>
                <a:cubicBezTo>
                  <a:pt x="41133" y="85121"/>
                  <a:pt x="41133" y="85121"/>
                  <a:pt x="41133" y="85121"/>
                </a:cubicBezTo>
                <a:cubicBezTo>
                  <a:pt x="46572" y="89688"/>
                  <a:pt x="46572" y="89688"/>
                  <a:pt x="46572" y="89688"/>
                </a:cubicBezTo>
                <a:cubicBezTo>
                  <a:pt x="46572" y="89688"/>
                  <a:pt x="46912" y="90103"/>
                  <a:pt x="47932" y="90103"/>
                </a:cubicBezTo>
                <a:cubicBezTo>
                  <a:pt x="48951" y="90103"/>
                  <a:pt x="49971" y="88858"/>
                  <a:pt x="49971" y="87612"/>
                </a:cubicBezTo>
                <a:cubicBezTo>
                  <a:pt x="49971" y="87197"/>
                  <a:pt x="49971" y="86782"/>
                  <a:pt x="49971" y="86782"/>
                </a:cubicBezTo>
                <a:cubicBezTo>
                  <a:pt x="47592" y="78062"/>
                  <a:pt x="47592" y="78062"/>
                  <a:pt x="47592" y="78062"/>
                </a:cubicBezTo>
                <a:cubicBezTo>
                  <a:pt x="53711" y="73079"/>
                  <a:pt x="53711" y="73079"/>
                  <a:pt x="53711" y="73079"/>
                </a:cubicBezTo>
                <a:cubicBezTo>
                  <a:pt x="53711" y="73079"/>
                  <a:pt x="54730" y="72664"/>
                  <a:pt x="54730" y="70588"/>
                </a:cubicBezTo>
                <a:cubicBezTo>
                  <a:pt x="54730" y="69342"/>
                  <a:pt x="53711" y="68096"/>
                  <a:pt x="52351" y="68096"/>
                </a:cubicBezTo>
                <a:cubicBezTo>
                  <a:pt x="46912" y="68096"/>
                  <a:pt x="46912" y="68096"/>
                  <a:pt x="46912" y="68096"/>
                </a:cubicBezTo>
                <a:cubicBezTo>
                  <a:pt x="43172" y="58546"/>
                  <a:pt x="43172" y="58546"/>
                  <a:pt x="43172" y="58546"/>
                </a:cubicBezTo>
                <a:cubicBezTo>
                  <a:pt x="43172" y="58546"/>
                  <a:pt x="43172" y="58546"/>
                  <a:pt x="43172" y="58546"/>
                </a:cubicBezTo>
                <a:cubicBezTo>
                  <a:pt x="42492" y="57301"/>
                  <a:pt x="41813" y="56885"/>
                  <a:pt x="41133" y="56885"/>
                </a:cubicBezTo>
                <a:cubicBezTo>
                  <a:pt x="40113" y="56885"/>
                  <a:pt x="39433" y="57301"/>
                  <a:pt x="39093" y="58546"/>
                </a:cubicBezTo>
                <a:cubicBezTo>
                  <a:pt x="39093" y="58546"/>
                  <a:pt x="39093" y="58546"/>
                  <a:pt x="39093" y="58546"/>
                </a:cubicBezTo>
                <a:cubicBezTo>
                  <a:pt x="35014" y="68096"/>
                  <a:pt x="35014" y="68096"/>
                  <a:pt x="35014" y="68096"/>
                </a:cubicBezTo>
                <a:cubicBezTo>
                  <a:pt x="29575" y="68096"/>
                  <a:pt x="29575" y="68096"/>
                  <a:pt x="29575" y="68096"/>
                </a:cubicBezTo>
                <a:cubicBezTo>
                  <a:pt x="28215" y="68096"/>
                  <a:pt x="27195" y="69342"/>
                  <a:pt x="27195" y="70588"/>
                </a:cubicBezTo>
                <a:cubicBezTo>
                  <a:pt x="27195" y="72664"/>
                  <a:pt x="28215" y="73079"/>
                  <a:pt x="28215" y="73079"/>
                </a:cubicBezTo>
                <a:moveTo>
                  <a:pt x="114560" y="0"/>
                </a:moveTo>
                <a:cubicBezTo>
                  <a:pt x="21756" y="0"/>
                  <a:pt x="21756" y="0"/>
                  <a:pt x="21756" y="0"/>
                </a:cubicBezTo>
                <a:cubicBezTo>
                  <a:pt x="19036" y="0"/>
                  <a:pt x="16317" y="3321"/>
                  <a:pt x="16317" y="7058"/>
                </a:cubicBezTo>
                <a:cubicBezTo>
                  <a:pt x="16317" y="17024"/>
                  <a:pt x="16317" y="17024"/>
                  <a:pt x="16317" y="17024"/>
                </a:cubicBezTo>
                <a:cubicBezTo>
                  <a:pt x="16317" y="18685"/>
                  <a:pt x="17677" y="20346"/>
                  <a:pt x="19036" y="20346"/>
                </a:cubicBezTo>
                <a:cubicBezTo>
                  <a:pt x="20736" y="20346"/>
                  <a:pt x="21756" y="18685"/>
                  <a:pt x="21756" y="17024"/>
                </a:cubicBezTo>
                <a:cubicBezTo>
                  <a:pt x="21756" y="7058"/>
                  <a:pt x="21756" y="7058"/>
                  <a:pt x="21756" y="7058"/>
                </a:cubicBezTo>
                <a:cubicBezTo>
                  <a:pt x="114560" y="7058"/>
                  <a:pt x="114560" y="7058"/>
                  <a:pt x="114560" y="7058"/>
                </a:cubicBezTo>
                <a:cubicBezTo>
                  <a:pt x="114560" y="86782"/>
                  <a:pt x="114560" y="86782"/>
                  <a:pt x="114560" y="86782"/>
                </a:cubicBezTo>
                <a:cubicBezTo>
                  <a:pt x="111841" y="86782"/>
                  <a:pt x="111841" y="86782"/>
                  <a:pt x="111841" y="86782"/>
                </a:cubicBezTo>
                <a:cubicBezTo>
                  <a:pt x="110481" y="86782"/>
                  <a:pt x="109121" y="88442"/>
                  <a:pt x="109121" y="90103"/>
                </a:cubicBezTo>
                <a:cubicBezTo>
                  <a:pt x="109121" y="92179"/>
                  <a:pt x="110481" y="93425"/>
                  <a:pt x="111841" y="93425"/>
                </a:cubicBezTo>
                <a:cubicBezTo>
                  <a:pt x="114560" y="93425"/>
                  <a:pt x="114560" y="93425"/>
                  <a:pt x="114560" y="93425"/>
                </a:cubicBezTo>
                <a:cubicBezTo>
                  <a:pt x="117620" y="93425"/>
                  <a:pt x="120000" y="90519"/>
                  <a:pt x="120000" y="86782"/>
                </a:cubicBezTo>
                <a:cubicBezTo>
                  <a:pt x="120000" y="7058"/>
                  <a:pt x="120000" y="7058"/>
                  <a:pt x="120000" y="7058"/>
                </a:cubicBezTo>
                <a:cubicBezTo>
                  <a:pt x="120000" y="3321"/>
                  <a:pt x="117620" y="0"/>
                  <a:pt x="114560" y="0"/>
                </a:cubicBezTo>
                <a:moveTo>
                  <a:pt x="62889" y="86782"/>
                </a:moveTo>
                <a:cubicBezTo>
                  <a:pt x="73767" y="86782"/>
                  <a:pt x="73767" y="86782"/>
                  <a:pt x="73767" y="86782"/>
                </a:cubicBezTo>
                <a:cubicBezTo>
                  <a:pt x="75127" y="86782"/>
                  <a:pt x="76487" y="85536"/>
                  <a:pt x="76487" y="83460"/>
                </a:cubicBezTo>
                <a:cubicBezTo>
                  <a:pt x="76487" y="81799"/>
                  <a:pt x="75127" y="80138"/>
                  <a:pt x="73767" y="80138"/>
                </a:cubicBezTo>
                <a:cubicBezTo>
                  <a:pt x="62889" y="80138"/>
                  <a:pt x="62889" y="80138"/>
                  <a:pt x="62889" y="80138"/>
                </a:cubicBezTo>
                <a:cubicBezTo>
                  <a:pt x="61189" y="80138"/>
                  <a:pt x="60169" y="81799"/>
                  <a:pt x="60169" y="83460"/>
                </a:cubicBezTo>
                <a:cubicBezTo>
                  <a:pt x="60169" y="85536"/>
                  <a:pt x="61189" y="86782"/>
                  <a:pt x="62889" y="86782"/>
                </a:cubicBezTo>
                <a:moveTo>
                  <a:pt x="62889" y="76816"/>
                </a:moveTo>
                <a:cubicBezTo>
                  <a:pt x="68328" y="76816"/>
                  <a:pt x="68328" y="76816"/>
                  <a:pt x="68328" y="76816"/>
                </a:cubicBezTo>
                <a:cubicBezTo>
                  <a:pt x="69688" y="76816"/>
                  <a:pt x="71048" y="75570"/>
                  <a:pt x="71048" y="73494"/>
                </a:cubicBezTo>
                <a:cubicBezTo>
                  <a:pt x="71048" y="71833"/>
                  <a:pt x="69688" y="70173"/>
                  <a:pt x="68328" y="70173"/>
                </a:cubicBezTo>
                <a:cubicBezTo>
                  <a:pt x="62889" y="70173"/>
                  <a:pt x="62889" y="70173"/>
                  <a:pt x="62889" y="70173"/>
                </a:cubicBezTo>
                <a:cubicBezTo>
                  <a:pt x="61189" y="70173"/>
                  <a:pt x="60169" y="71833"/>
                  <a:pt x="60169" y="73494"/>
                </a:cubicBezTo>
                <a:cubicBezTo>
                  <a:pt x="60169" y="75570"/>
                  <a:pt x="61189" y="76816"/>
                  <a:pt x="62889" y="76816"/>
                </a:cubicBezTo>
                <a:moveTo>
                  <a:pt x="62889" y="66851"/>
                </a:moveTo>
                <a:cubicBezTo>
                  <a:pt x="73767" y="66851"/>
                  <a:pt x="73767" y="66851"/>
                  <a:pt x="73767" y="66851"/>
                </a:cubicBezTo>
                <a:cubicBezTo>
                  <a:pt x="75127" y="66851"/>
                  <a:pt x="76487" y="65190"/>
                  <a:pt x="76487" y="63529"/>
                </a:cubicBezTo>
                <a:cubicBezTo>
                  <a:pt x="76487" y="61868"/>
                  <a:pt x="75127" y="60207"/>
                  <a:pt x="73767" y="60207"/>
                </a:cubicBezTo>
                <a:cubicBezTo>
                  <a:pt x="62889" y="60207"/>
                  <a:pt x="62889" y="60207"/>
                  <a:pt x="62889" y="60207"/>
                </a:cubicBezTo>
                <a:cubicBezTo>
                  <a:pt x="61189" y="60207"/>
                  <a:pt x="60169" y="61868"/>
                  <a:pt x="60169" y="63529"/>
                </a:cubicBezTo>
                <a:cubicBezTo>
                  <a:pt x="60169" y="65190"/>
                  <a:pt x="61189" y="66851"/>
                  <a:pt x="62889" y="66851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Shape 898"/>
          <p:cNvSpPr/>
          <p:nvPr/>
        </p:nvSpPr>
        <p:spPr>
          <a:xfrm>
            <a:off x="7242175" y="4022725"/>
            <a:ext cx="431799" cy="433387"/>
          </a:xfrm>
          <a:custGeom>
            <a:pathLst>
              <a:path extrusionOk="0" h="120000" w="120000"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084"/>
                  <a:pt x="0" y="10847"/>
                </a:cubicBezTo>
                <a:cubicBezTo>
                  <a:pt x="0" y="108813"/>
                  <a:pt x="0" y="108813"/>
                  <a:pt x="0" y="108813"/>
                </a:cubicBezTo>
                <a:cubicBezTo>
                  <a:pt x="0" y="114915"/>
                  <a:pt x="475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4900" y="119999"/>
                  <a:pt x="120000" y="114915"/>
                  <a:pt x="120000" y="108813"/>
                </a:cubicBezTo>
                <a:cubicBezTo>
                  <a:pt x="120000" y="10847"/>
                  <a:pt x="120000" y="10847"/>
                  <a:pt x="120000" y="10847"/>
                </a:cubicBezTo>
                <a:cubicBezTo>
                  <a:pt x="120000" y="5084"/>
                  <a:pt x="114900" y="0"/>
                  <a:pt x="109121" y="0"/>
                </a:cubicBezTo>
                <a:moveTo>
                  <a:pt x="114560" y="108813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8813"/>
                </a:cubicBezTo>
                <a:cubicBezTo>
                  <a:pt x="5439" y="10847"/>
                  <a:pt x="5439" y="10847"/>
                  <a:pt x="5439" y="10847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0847"/>
                </a:cubicBezTo>
                <a:lnTo>
                  <a:pt x="114560" y="108813"/>
                </a:lnTo>
                <a:close/>
                <a:moveTo>
                  <a:pt x="10878" y="108813"/>
                </a:moveTo>
                <a:cubicBezTo>
                  <a:pt x="109121" y="108813"/>
                  <a:pt x="109121" y="108813"/>
                  <a:pt x="109121" y="108813"/>
                </a:cubicBezTo>
                <a:cubicBezTo>
                  <a:pt x="109121" y="10847"/>
                  <a:pt x="109121" y="10847"/>
                  <a:pt x="109121" y="10847"/>
                </a:cubicBezTo>
                <a:cubicBezTo>
                  <a:pt x="10878" y="10847"/>
                  <a:pt x="10878" y="10847"/>
                  <a:pt x="10878" y="10847"/>
                </a:cubicBezTo>
                <a:lnTo>
                  <a:pt x="10878" y="108813"/>
                </a:lnTo>
                <a:close/>
                <a:moveTo>
                  <a:pt x="16317" y="16610"/>
                </a:moveTo>
                <a:cubicBezTo>
                  <a:pt x="103682" y="16610"/>
                  <a:pt x="103682" y="16610"/>
                  <a:pt x="103682" y="16610"/>
                </a:cubicBezTo>
                <a:cubicBezTo>
                  <a:pt x="103682" y="103389"/>
                  <a:pt x="103682" y="103389"/>
                  <a:pt x="103682" y="103389"/>
                </a:cubicBezTo>
                <a:cubicBezTo>
                  <a:pt x="16317" y="103389"/>
                  <a:pt x="16317" y="103389"/>
                  <a:pt x="16317" y="103389"/>
                </a:cubicBezTo>
                <a:lnTo>
                  <a:pt x="16317" y="1661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Shape 899"/>
          <p:cNvSpPr/>
          <p:nvPr/>
        </p:nvSpPr>
        <p:spPr>
          <a:xfrm>
            <a:off x="8066088" y="4022725"/>
            <a:ext cx="431799" cy="433387"/>
          </a:xfrm>
          <a:custGeom>
            <a:pathLst>
              <a:path extrusionOk="0" h="120000" w="120000">
                <a:moveTo>
                  <a:pt x="10878" y="108813"/>
                </a:moveTo>
                <a:cubicBezTo>
                  <a:pt x="57110" y="108813"/>
                  <a:pt x="57110" y="108813"/>
                  <a:pt x="57110" y="108813"/>
                </a:cubicBezTo>
                <a:cubicBezTo>
                  <a:pt x="57110" y="62711"/>
                  <a:pt x="57110" y="62711"/>
                  <a:pt x="57110" y="62711"/>
                </a:cubicBezTo>
                <a:cubicBezTo>
                  <a:pt x="10878" y="62711"/>
                  <a:pt x="10878" y="62711"/>
                  <a:pt x="10878" y="62711"/>
                </a:cubicBezTo>
                <a:lnTo>
                  <a:pt x="10878" y="108813"/>
                </a:lnTo>
                <a:close/>
                <a:moveTo>
                  <a:pt x="16317" y="68135"/>
                </a:moveTo>
                <a:cubicBezTo>
                  <a:pt x="51671" y="68135"/>
                  <a:pt x="51671" y="68135"/>
                  <a:pt x="51671" y="68135"/>
                </a:cubicBezTo>
                <a:cubicBezTo>
                  <a:pt x="51671" y="103389"/>
                  <a:pt x="51671" y="103389"/>
                  <a:pt x="51671" y="103389"/>
                </a:cubicBezTo>
                <a:cubicBezTo>
                  <a:pt x="16317" y="103389"/>
                  <a:pt x="16317" y="103389"/>
                  <a:pt x="16317" y="103389"/>
                </a:cubicBezTo>
                <a:lnTo>
                  <a:pt x="16317" y="68135"/>
                </a:lnTo>
                <a:close/>
                <a:moveTo>
                  <a:pt x="10878" y="57288"/>
                </a:moveTo>
                <a:cubicBezTo>
                  <a:pt x="57110" y="57288"/>
                  <a:pt x="57110" y="57288"/>
                  <a:pt x="57110" y="57288"/>
                </a:cubicBezTo>
                <a:cubicBezTo>
                  <a:pt x="57110" y="10847"/>
                  <a:pt x="57110" y="10847"/>
                  <a:pt x="57110" y="10847"/>
                </a:cubicBezTo>
                <a:cubicBezTo>
                  <a:pt x="10878" y="10847"/>
                  <a:pt x="10878" y="10847"/>
                  <a:pt x="10878" y="10847"/>
                </a:cubicBezTo>
                <a:lnTo>
                  <a:pt x="10878" y="57288"/>
                </a:lnTo>
                <a:close/>
                <a:moveTo>
                  <a:pt x="16317" y="16610"/>
                </a:moveTo>
                <a:cubicBezTo>
                  <a:pt x="51671" y="16610"/>
                  <a:pt x="51671" y="16610"/>
                  <a:pt x="51671" y="16610"/>
                </a:cubicBezTo>
                <a:cubicBezTo>
                  <a:pt x="51671" y="51864"/>
                  <a:pt x="51671" y="51864"/>
                  <a:pt x="51671" y="51864"/>
                </a:cubicBezTo>
                <a:cubicBezTo>
                  <a:pt x="16317" y="51864"/>
                  <a:pt x="16317" y="51864"/>
                  <a:pt x="16317" y="51864"/>
                </a:cubicBezTo>
                <a:lnTo>
                  <a:pt x="16317" y="16610"/>
                </a:lnTo>
                <a:close/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084"/>
                  <a:pt x="0" y="10847"/>
                </a:cubicBezTo>
                <a:cubicBezTo>
                  <a:pt x="0" y="108813"/>
                  <a:pt x="0" y="108813"/>
                  <a:pt x="0" y="108813"/>
                </a:cubicBezTo>
                <a:cubicBezTo>
                  <a:pt x="0" y="114915"/>
                  <a:pt x="475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5240" y="119999"/>
                  <a:pt x="120000" y="114915"/>
                  <a:pt x="120000" y="108813"/>
                </a:cubicBezTo>
                <a:cubicBezTo>
                  <a:pt x="120000" y="10847"/>
                  <a:pt x="120000" y="10847"/>
                  <a:pt x="120000" y="10847"/>
                </a:cubicBezTo>
                <a:cubicBezTo>
                  <a:pt x="120000" y="5084"/>
                  <a:pt x="115240" y="0"/>
                  <a:pt x="109121" y="0"/>
                </a:cubicBezTo>
                <a:moveTo>
                  <a:pt x="114560" y="108813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8813"/>
                </a:cubicBezTo>
                <a:cubicBezTo>
                  <a:pt x="5439" y="10847"/>
                  <a:pt x="5439" y="10847"/>
                  <a:pt x="5439" y="10847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0847"/>
                </a:cubicBezTo>
                <a:lnTo>
                  <a:pt x="114560" y="108813"/>
                </a:lnTo>
                <a:close/>
                <a:moveTo>
                  <a:pt x="62889" y="57288"/>
                </a:moveTo>
                <a:cubicBezTo>
                  <a:pt x="109121" y="57288"/>
                  <a:pt x="109121" y="57288"/>
                  <a:pt x="109121" y="57288"/>
                </a:cubicBezTo>
                <a:cubicBezTo>
                  <a:pt x="109121" y="10847"/>
                  <a:pt x="109121" y="10847"/>
                  <a:pt x="109121" y="10847"/>
                </a:cubicBezTo>
                <a:cubicBezTo>
                  <a:pt x="62889" y="10847"/>
                  <a:pt x="62889" y="10847"/>
                  <a:pt x="62889" y="10847"/>
                </a:cubicBezTo>
                <a:lnTo>
                  <a:pt x="62889" y="57288"/>
                </a:lnTo>
                <a:close/>
                <a:moveTo>
                  <a:pt x="68328" y="16610"/>
                </a:moveTo>
                <a:cubicBezTo>
                  <a:pt x="103682" y="16610"/>
                  <a:pt x="103682" y="16610"/>
                  <a:pt x="103682" y="16610"/>
                </a:cubicBezTo>
                <a:cubicBezTo>
                  <a:pt x="103682" y="51864"/>
                  <a:pt x="103682" y="51864"/>
                  <a:pt x="103682" y="51864"/>
                </a:cubicBezTo>
                <a:cubicBezTo>
                  <a:pt x="68328" y="51864"/>
                  <a:pt x="68328" y="51864"/>
                  <a:pt x="68328" y="51864"/>
                </a:cubicBezTo>
                <a:lnTo>
                  <a:pt x="68328" y="16610"/>
                </a:lnTo>
                <a:close/>
                <a:moveTo>
                  <a:pt x="62889" y="108813"/>
                </a:moveTo>
                <a:cubicBezTo>
                  <a:pt x="109121" y="108813"/>
                  <a:pt x="109121" y="108813"/>
                  <a:pt x="109121" y="108813"/>
                </a:cubicBezTo>
                <a:cubicBezTo>
                  <a:pt x="109121" y="62711"/>
                  <a:pt x="109121" y="62711"/>
                  <a:pt x="109121" y="62711"/>
                </a:cubicBezTo>
                <a:cubicBezTo>
                  <a:pt x="62889" y="62711"/>
                  <a:pt x="62889" y="62711"/>
                  <a:pt x="62889" y="62711"/>
                </a:cubicBezTo>
                <a:lnTo>
                  <a:pt x="62889" y="108813"/>
                </a:lnTo>
                <a:close/>
                <a:moveTo>
                  <a:pt x="68328" y="68135"/>
                </a:moveTo>
                <a:cubicBezTo>
                  <a:pt x="103682" y="68135"/>
                  <a:pt x="103682" y="68135"/>
                  <a:pt x="103682" y="68135"/>
                </a:cubicBezTo>
                <a:cubicBezTo>
                  <a:pt x="103682" y="103389"/>
                  <a:pt x="103682" y="103389"/>
                  <a:pt x="103682" y="103389"/>
                </a:cubicBezTo>
                <a:cubicBezTo>
                  <a:pt x="68328" y="103389"/>
                  <a:pt x="68328" y="103389"/>
                  <a:pt x="68328" y="103389"/>
                </a:cubicBezTo>
                <a:lnTo>
                  <a:pt x="68328" y="6813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/>
          <p:nvPr/>
        </p:nvSpPr>
        <p:spPr>
          <a:xfrm>
            <a:off x="601662" y="684212"/>
            <a:ext cx="436563" cy="436563"/>
          </a:xfrm>
          <a:custGeom>
            <a:pathLst>
              <a:path extrusionOk="0" h="120000" w="120000">
                <a:moveTo>
                  <a:pt x="62889" y="109121"/>
                </a:moveTo>
                <a:cubicBezTo>
                  <a:pt x="109121" y="109121"/>
                  <a:pt x="109121" y="109121"/>
                  <a:pt x="109121" y="109121"/>
                </a:cubicBezTo>
                <a:cubicBezTo>
                  <a:pt x="109121" y="10878"/>
                  <a:pt x="109121" y="10878"/>
                  <a:pt x="109121" y="10878"/>
                </a:cubicBezTo>
                <a:cubicBezTo>
                  <a:pt x="62889" y="10878"/>
                  <a:pt x="62889" y="10878"/>
                  <a:pt x="62889" y="10878"/>
                </a:cubicBezTo>
                <a:lnTo>
                  <a:pt x="62889" y="109121"/>
                </a:lnTo>
                <a:close/>
                <a:moveTo>
                  <a:pt x="68328" y="16317"/>
                </a:moveTo>
                <a:cubicBezTo>
                  <a:pt x="103682" y="16317"/>
                  <a:pt x="103682" y="16317"/>
                  <a:pt x="103682" y="16317"/>
                </a:cubicBezTo>
                <a:cubicBezTo>
                  <a:pt x="103682" y="103682"/>
                  <a:pt x="103682" y="103682"/>
                  <a:pt x="103682" y="103682"/>
                </a:cubicBezTo>
                <a:cubicBezTo>
                  <a:pt x="68328" y="103682"/>
                  <a:pt x="68328" y="103682"/>
                  <a:pt x="68328" y="103682"/>
                </a:cubicBezTo>
                <a:lnTo>
                  <a:pt x="68328" y="16317"/>
                </a:lnTo>
                <a:close/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5240" y="0"/>
                  <a:pt x="109121" y="0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109121"/>
                </a:lnTo>
                <a:close/>
                <a:moveTo>
                  <a:pt x="10878" y="109121"/>
                </a:moveTo>
                <a:cubicBezTo>
                  <a:pt x="57110" y="109121"/>
                  <a:pt x="57110" y="109121"/>
                  <a:pt x="57110" y="109121"/>
                </a:cubicBezTo>
                <a:cubicBezTo>
                  <a:pt x="57110" y="10878"/>
                  <a:pt x="57110" y="10878"/>
                  <a:pt x="57110" y="10878"/>
                </a:cubicBezTo>
                <a:cubicBezTo>
                  <a:pt x="10878" y="10878"/>
                  <a:pt x="10878" y="10878"/>
                  <a:pt x="10878" y="10878"/>
                </a:cubicBezTo>
                <a:lnTo>
                  <a:pt x="10878" y="109121"/>
                </a:lnTo>
                <a:close/>
                <a:moveTo>
                  <a:pt x="16317" y="16317"/>
                </a:moveTo>
                <a:cubicBezTo>
                  <a:pt x="51671" y="16317"/>
                  <a:pt x="51671" y="16317"/>
                  <a:pt x="51671" y="16317"/>
                </a:cubicBezTo>
                <a:cubicBezTo>
                  <a:pt x="51671" y="103682"/>
                  <a:pt x="51671" y="103682"/>
                  <a:pt x="51671" y="103682"/>
                </a:cubicBezTo>
                <a:cubicBezTo>
                  <a:pt x="16317" y="103682"/>
                  <a:pt x="16317" y="103682"/>
                  <a:pt x="16317" y="103682"/>
                </a:cubicBezTo>
                <a:lnTo>
                  <a:pt x="16317" y="1631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Shape 905"/>
          <p:cNvSpPr/>
          <p:nvPr/>
        </p:nvSpPr>
        <p:spPr>
          <a:xfrm>
            <a:off x="1435100" y="684212"/>
            <a:ext cx="436563" cy="436563"/>
          </a:xfrm>
          <a:custGeom>
            <a:pathLst>
              <a:path extrusionOk="0" h="120000" w="120000"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509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509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5240" y="0"/>
                  <a:pt x="109121" y="0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109121"/>
                </a:lnTo>
                <a:close/>
                <a:moveTo>
                  <a:pt x="10878" y="109121"/>
                </a:moveTo>
                <a:cubicBezTo>
                  <a:pt x="109121" y="109121"/>
                  <a:pt x="109121" y="109121"/>
                  <a:pt x="109121" y="109121"/>
                </a:cubicBezTo>
                <a:cubicBezTo>
                  <a:pt x="109121" y="62549"/>
                  <a:pt x="109121" y="62549"/>
                  <a:pt x="109121" y="62549"/>
                </a:cubicBezTo>
                <a:cubicBezTo>
                  <a:pt x="10878" y="62549"/>
                  <a:pt x="10878" y="62549"/>
                  <a:pt x="10878" y="62549"/>
                </a:cubicBezTo>
                <a:lnTo>
                  <a:pt x="10878" y="109121"/>
                </a:lnTo>
                <a:close/>
                <a:moveTo>
                  <a:pt x="16317" y="67988"/>
                </a:moveTo>
                <a:cubicBezTo>
                  <a:pt x="103682" y="67988"/>
                  <a:pt x="103682" y="67988"/>
                  <a:pt x="103682" y="67988"/>
                </a:cubicBezTo>
                <a:cubicBezTo>
                  <a:pt x="103682" y="103682"/>
                  <a:pt x="103682" y="103682"/>
                  <a:pt x="103682" y="103682"/>
                </a:cubicBezTo>
                <a:cubicBezTo>
                  <a:pt x="16317" y="103682"/>
                  <a:pt x="16317" y="103682"/>
                  <a:pt x="16317" y="103682"/>
                </a:cubicBezTo>
                <a:lnTo>
                  <a:pt x="16317" y="67988"/>
                </a:lnTo>
                <a:close/>
                <a:moveTo>
                  <a:pt x="10878" y="57110"/>
                </a:moveTo>
                <a:cubicBezTo>
                  <a:pt x="109121" y="57110"/>
                  <a:pt x="109121" y="57110"/>
                  <a:pt x="109121" y="57110"/>
                </a:cubicBezTo>
                <a:cubicBezTo>
                  <a:pt x="109121" y="10878"/>
                  <a:pt x="109121" y="10878"/>
                  <a:pt x="109121" y="10878"/>
                </a:cubicBezTo>
                <a:cubicBezTo>
                  <a:pt x="10878" y="10878"/>
                  <a:pt x="10878" y="10878"/>
                  <a:pt x="10878" y="10878"/>
                </a:cubicBezTo>
                <a:lnTo>
                  <a:pt x="10878" y="57110"/>
                </a:lnTo>
                <a:close/>
                <a:moveTo>
                  <a:pt x="16317" y="16317"/>
                </a:moveTo>
                <a:cubicBezTo>
                  <a:pt x="103682" y="16317"/>
                  <a:pt x="103682" y="16317"/>
                  <a:pt x="103682" y="16317"/>
                </a:cubicBezTo>
                <a:cubicBezTo>
                  <a:pt x="103682" y="51671"/>
                  <a:pt x="103682" y="51671"/>
                  <a:pt x="103682" y="51671"/>
                </a:cubicBezTo>
                <a:cubicBezTo>
                  <a:pt x="16317" y="51671"/>
                  <a:pt x="16317" y="51671"/>
                  <a:pt x="16317" y="51671"/>
                </a:cubicBezTo>
                <a:lnTo>
                  <a:pt x="16317" y="1631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Shape 906"/>
          <p:cNvSpPr/>
          <p:nvPr/>
        </p:nvSpPr>
        <p:spPr>
          <a:xfrm>
            <a:off x="2270125" y="684212"/>
            <a:ext cx="436563" cy="436563"/>
          </a:xfrm>
          <a:custGeom>
            <a:pathLst>
              <a:path extrusionOk="0" h="120000" w="120000">
                <a:moveTo>
                  <a:pt x="10878" y="109121"/>
                </a:moveTo>
                <a:cubicBezTo>
                  <a:pt x="57110" y="109121"/>
                  <a:pt x="57110" y="109121"/>
                  <a:pt x="57110" y="109121"/>
                </a:cubicBezTo>
                <a:cubicBezTo>
                  <a:pt x="57110" y="62549"/>
                  <a:pt x="57110" y="62549"/>
                  <a:pt x="57110" y="62549"/>
                </a:cubicBezTo>
                <a:cubicBezTo>
                  <a:pt x="10878" y="62549"/>
                  <a:pt x="10878" y="62549"/>
                  <a:pt x="10878" y="62549"/>
                </a:cubicBezTo>
                <a:lnTo>
                  <a:pt x="10878" y="109121"/>
                </a:lnTo>
                <a:close/>
                <a:moveTo>
                  <a:pt x="16317" y="67988"/>
                </a:moveTo>
                <a:cubicBezTo>
                  <a:pt x="51671" y="67988"/>
                  <a:pt x="51671" y="67988"/>
                  <a:pt x="51671" y="67988"/>
                </a:cubicBezTo>
                <a:cubicBezTo>
                  <a:pt x="51671" y="103682"/>
                  <a:pt x="51671" y="103682"/>
                  <a:pt x="51671" y="103682"/>
                </a:cubicBezTo>
                <a:cubicBezTo>
                  <a:pt x="16317" y="103682"/>
                  <a:pt x="16317" y="103682"/>
                  <a:pt x="16317" y="103682"/>
                </a:cubicBezTo>
                <a:lnTo>
                  <a:pt x="16317" y="67988"/>
                </a:lnTo>
                <a:close/>
                <a:moveTo>
                  <a:pt x="10878" y="57110"/>
                </a:moveTo>
                <a:cubicBezTo>
                  <a:pt x="57110" y="57110"/>
                  <a:pt x="57110" y="57110"/>
                  <a:pt x="57110" y="57110"/>
                </a:cubicBezTo>
                <a:cubicBezTo>
                  <a:pt x="57110" y="10878"/>
                  <a:pt x="57110" y="10878"/>
                  <a:pt x="57110" y="10878"/>
                </a:cubicBezTo>
                <a:cubicBezTo>
                  <a:pt x="10878" y="10878"/>
                  <a:pt x="10878" y="10878"/>
                  <a:pt x="10878" y="10878"/>
                </a:cubicBezTo>
                <a:lnTo>
                  <a:pt x="10878" y="57110"/>
                </a:lnTo>
                <a:close/>
                <a:moveTo>
                  <a:pt x="16317" y="16317"/>
                </a:moveTo>
                <a:cubicBezTo>
                  <a:pt x="51671" y="16317"/>
                  <a:pt x="51671" y="16317"/>
                  <a:pt x="51671" y="16317"/>
                </a:cubicBezTo>
                <a:cubicBezTo>
                  <a:pt x="51671" y="51671"/>
                  <a:pt x="51671" y="51671"/>
                  <a:pt x="51671" y="51671"/>
                </a:cubicBezTo>
                <a:cubicBezTo>
                  <a:pt x="16317" y="51671"/>
                  <a:pt x="16317" y="51671"/>
                  <a:pt x="16317" y="51671"/>
                </a:cubicBezTo>
                <a:lnTo>
                  <a:pt x="16317" y="16317"/>
                </a:lnTo>
                <a:close/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490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4900" y="0"/>
                  <a:pt x="109121" y="0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109121"/>
                </a:lnTo>
                <a:close/>
                <a:moveTo>
                  <a:pt x="62549" y="109121"/>
                </a:moveTo>
                <a:cubicBezTo>
                  <a:pt x="109121" y="109121"/>
                  <a:pt x="109121" y="109121"/>
                  <a:pt x="109121" y="109121"/>
                </a:cubicBezTo>
                <a:cubicBezTo>
                  <a:pt x="109121" y="10878"/>
                  <a:pt x="109121" y="10878"/>
                  <a:pt x="109121" y="10878"/>
                </a:cubicBezTo>
                <a:cubicBezTo>
                  <a:pt x="62549" y="10878"/>
                  <a:pt x="62549" y="10878"/>
                  <a:pt x="62549" y="10878"/>
                </a:cubicBezTo>
                <a:lnTo>
                  <a:pt x="62549" y="109121"/>
                </a:lnTo>
                <a:close/>
                <a:moveTo>
                  <a:pt x="67988" y="16317"/>
                </a:moveTo>
                <a:cubicBezTo>
                  <a:pt x="103682" y="16317"/>
                  <a:pt x="103682" y="16317"/>
                  <a:pt x="103682" y="16317"/>
                </a:cubicBezTo>
                <a:cubicBezTo>
                  <a:pt x="103682" y="103682"/>
                  <a:pt x="103682" y="103682"/>
                  <a:pt x="103682" y="103682"/>
                </a:cubicBezTo>
                <a:cubicBezTo>
                  <a:pt x="67988" y="103682"/>
                  <a:pt x="67988" y="103682"/>
                  <a:pt x="67988" y="103682"/>
                </a:cubicBezTo>
                <a:lnTo>
                  <a:pt x="67988" y="1631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Shape 907"/>
          <p:cNvSpPr/>
          <p:nvPr/>
        </p:nvSpPr>
        <p:spPr>
          <a:xfrm>
            <a:off x="3103563" y="684212"/>
            <a:ext cx="436563" cy="436563"/>
          </a:xfrm>
          <a:custGeom>
            <a:pathLst>
              <a:path extrusionOk="0" h="120000" w="120000">
                <a:moveTo>
                  <a:pt x="57110" y="10878"/>
                </a:moveTo>
                <a:cubicBezTo>
                  <a:pt x="10878" y="10878"/>
                  <a:pt x="10878" y="10878"/>
                  <a:pt x="10878" y="10878"/>
                </a:cubicBezTo>
                <a:cubicBezTo>
                  <a:pt x="10878" y="57110"/>
                  <a:pt x="10878" y="57110"/>
                  <a:pt x="10878" y="57110"/>
                </a:cubicBezTo>
                <a:cubicBezTo>
                  <a:pt x="57110" y="57110"/>
                  <a:pt x="57110" y="57110"/>
                  <a:pt x="57110" y="57110"/>
                </a:cubicBezTo>
                <a:lnTo>
                  <a:pt x="57110" y="10878"/>
                </a:lnTo>
                <a:close/>
                <a:moveTo>
                  <a:pt x="51671" y="51671"/>
                </a:moveTo>
                <a:cubicBezTo>
                  <a:pt x="16317" y="51671"/>
                  <a:pt x="16317" y="51671"/>
                  <a:pt x="16317" y="51671"/>
                </a:cubicBezTo>
                <a:cubicBezTo>
                  <a:pt x="16317" y="16317"/>
                  <a:pt x="16317" y="16317"/>
                  <a:pt x="16317" y="16317"/>
                </a:cubicBezTo>
                <a:cubicBezTo>
                  <a:pt x="51671" y="16317"/>
                  <a:pt x="51671" y="16317"/>
                  <a:pt x="51671" y="16317"/>
                </a:cubicBezTo>
                <a:lnTo>
                  <a:pt x="51671" y="51671"/>
                </a:lnTo>
                <a:close/>
                <a:moveTo>
                  <a:pt x="10878" y="109121"/>
                </a:moveTo>
                <a:cubicBezTo>
                  <a:pt x="109121" y="109121"/>
                  <a:pt x="109121" y="109121"/>
                  <a:pt x="109121" y="109121"/>
                </a:cubicBezTo>
                <a:cubicBezTo>
                  <a:pt x="109121" y="62549"/>
                  <a:pt x="109121" y="62549"/>
                  <a:pt x="109121" y="62549"/>
                </a:cubicBezTo>
                <a:cubicBezTo>
                  <a:pt x="10878" y="62549"/>
                  <a:pt x="10878" y="62549"/>
                  <a:pt x="10878" y="62549"/>
                </a:cubicBezTo>
                <a:lnTo>
                  <a:pt x="10878" y="109121"/>
                </a:lnTo>
                <a:close/>
                <a:moveTo>
                  <a:pt x="16317" y="67988"/>
                </a:moveTo>
                <a:cubicBezTo>
                  <a:pt x="103682" y="67988"/>
                  <a:pt x="103682" y="67988"/>
                  <a:pt x="103682" y="67988"/>
                </a:cubicBezTo>
                <a:cubicBezTo>
                  <a:pt x="103682" y="103682"/>
                  <a:pt x="103682" y="103682"/>
                  <a:pt x="103682" y="103682"/>
                </a:cubicBezTo>
                <a:cubicBezTo>
                  <a:pt x="16317" y="103682"/>
                  <a:pt x="16317" y="103682"/>
                  <a:pt x="16317" y="103682"/>
                </a:cubicBezTo>
                <a:lnTo>
                  <a:pt x="16317" y="67988"/>
                </a:lnTo>
                <a:close/>
                <a:moveTo>
                  <a:pt x="62889" y="57110"/>
                </a:moveTo>
                <a:cubicBezTo>
                  <a:pt x="109121" y="57110"/>
                  <a:pt x="109121" y="57110"/>
                  <a:pt x="109121" y="57110"/>
                </a:cubicBezTo>
                <a:cubicBezTo>
                  <a:pt x="109121" y="10878"/>
                  <a:pt x="109121" y="10878"/>
                  <a:pt x="109121" y="10878"/>
                </a:cubicBezTo>
                <a:cubicBezTo>
                  <a:pt x="62889" y="10878"/>
                  <a:pt x="62889" y="10878"/>
                  <a:pt x="62889" y="10878"/>
                </a:cubicBezTo>
                <a:lnTo>
                  <a:pt x="62889" y="57110"/>
                </a:lnTo>
                <a:close/>
                <a:moveTo>
                  <a:pt x="68328" y="16317"/>
                </a:moveTo>
                <a:cubicBezTo>
                  <a:pt x="103682" y="16317"/>
                  <a:pt x="103682" y="16317"/>
                  <a:pt x="103682" y="16317"/>
                </a:cubicBezTo>
                <a:cubicBezTo>
                  <a:pt x="103682" y="51671"/>
                  <a:pt x="103682" y="51671"/>
                  <a:pt x="103682" y="51671"/>
                </a:cubicBezTo>
                <a:cubicBezTo>
                  <a:pt x="68328" y="51671"/>
                  <a:pt x="68328" y="51671"/>
                  <a:pt x="68328" y="51671"/>
                </a:cubicBezTo>
                <a:lnTo>
                  <a:pt x="68328" y="16317"/>
                </a:lnTo>
                <a:close/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5240" y="0"/>
                  <a:pt x="109121" y="0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1091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3937000" y="684212"/>
            <a:ext cx="436563" cy="436563"/>
          </a:xfrm>
          <a:custGeom>
            <a:pathLst>
              <a:path extrusionOk="0" h="120000" w="120000">
                <a:moveTo>
                  <a:pt x="10878" y="109121"/>
                </a:moveTo>
                <a:cubicBezTo>
                  <a:pt x="57450" y="109121"/>
                  <a:pt x="57450" y="109121"/>
                  <a:pt x="57450" y="109121"/>
                </a:cubicBezTo>
                <a:cubicBezTo>
                  <a:pt x="57450" y="10878"/>
                  <a:pt x="57450" y="10878"/>
                  <a:pt x="57450" y="10878"/>
                </a:cubicBezTo>
                <a:cubicBezTo>
                  <a:pt x="10878" y="10878"/>
                  <a:pt x="10878" y="10878"/>
                  <a:pt x="10878" y="10878"/>
                </a:cubicBezTo>
                <a:lnTo>
                  <a:pt x="10878" y="109121"/>
                </a:lnTo>
                <a:close/>
                <a:moveTo>
                  <a:pt x="16317" y="16317"/>
                </a:moveTo>
                <a:cubicBezTo>
                  <a:pt x="52011" y="16317"/>
                  <a:pt x="52011" y="16317"/>
                  <a:pt x="52011" y="16317"/>
                </a:cubicBezTo>
                <a:cubicBezTo>
                  <a:pt x="52011" y="103682"/>
                  <a:pt x="52011" y="103682"/>
                  <a:pt x="52011" y="103682"/>
                </a:cubicBezTo>
                <a:cubicBezTo>
                  <a:pt x="16317" y="103682"/>
                  <a:pt x="16317" y="103682"/>
                  <a:pt x="16317" y="103682"/>
                </a:cubicBezTo>
                <a:lnTo>
                  <a:pt x="16317" y="16317"/>
                </a:lnTo>
                <a:close/>
                <a:moveTo>
                  <a:pt x="62889" y="57110"/>
                </a:moveTo>
                <a:cubicBezTo>
                  <a:pt x="109121" y="57110"/>
                  <a:pt x="109121" y="57110"/>
                  <a:pt x="109121" y="57110"/>
                </a:cubicBezTo>
                <a:cubicBezTo>
                  <a:pt x="109121" y="10878"/>
                  <a:pt x="109121" y="10878"/>
                  <a:pt x="109121" y="10878"/>
                </a:cubicBezTo>
                <a:cubicBezTo>
                  <a:pt x="62889" y="10878"/>
                  <a:pt x="62889" y="10878"/>
                  <a:pt x="62889" y="10878"/>
                </a:cubicBezTo>
                <a:lnTo>
                  <a:pt x="62889" y="57110"/>
                </a:lnTo>
                <a:close/>
                <a:moveTo>
                  <a:pt x="68328" y="16317"/>
                </a:moveTo>
                <a:cubicBezTo>
                  <a:pt x="103682" y="16317"/>
                  <a:pt x="103682" y="16317"/>
                  <a:pt x="103682" y="16317"/>
                </a:cubicBezTo>
                <a:cubicBezTo>
                  <a:pt x="103682" y="51671"/>
                  <a:pt x="103682" y="51671"/>
                  <a:pt x="103682" y="51671"/>
                </a:cubicBezTo>
                <a:cubicBezTo>
                  <a:pt x="68328" y="51671"/>
                  <a:pt x="68328" y="51671"/>
                  <a:pt x="68328" y="51671"/>
                </a:cubicBezTo>
                <a:lnTo>
                  <a:pt x="68328" y="16317"/>
                </a:lnTo>
                <a:close/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509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509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5240" y="0"/>
                  <a:pt x="109121" y="0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109121"/>
                </a:lnTo>
                <a:close/>
                <a:moveTo>
                  <a:pt x="62889" y="109121"/>
                </a:moveTo>
                <a:cubicBezTo>
                  <a:pt x="109121" y="109121"/>
                  <a:pt x="109121" y="109121"/>
                  <a:pt x="109121" y="109121"/>
                </a:cubicBezTo>
                <a:cubicBezTo>
                  <a:pt x="109121" y="62549"/>
                  <a:pt x="109121" y="62549"/>
                  <a:pt x="109121" y="62549"/>
                </a:cubicBezTo>
                <a:cubicBezTo>
                  <a:pt x="62889" y="62549"/>
                  <a:pt x="62889" y="62549"/>
                  <a:pt x="62889" y="62549"/>
                </a:cubicBezTo>
                <a:lnTo>
                  <a:pt x="62889" y="109121"/>
                </a:lnTo>
                <a:close/>
                <a:moveTo>
                  <a:pt x="68328" y="67988"/>
                </a:moveTo>
                <a:cubicBezTo>
                  <a:pt x="103682" y="67988"/>
                  <a:pt x="103682" y="67988"/>
                  <a:pt x="103682" y="67988"/>
                </a:cubicBezTo>
                <a:cubicBezTo>
                  <a:pt x="103682" y="103682"/>
                  <a:pt x="103682" y="103682"/>
                  <a:pt x="103682" y="103682"/>
                </a:cubicBezTo>
                <a:cubicBezTo>
                  <a:pt x="68328" y="103682"/>
                  <a:pt x="68328" y="103682"/>
                  <a:pt x="68328" y="103682"/>
                </a:cubicBezTo>
                <a:lnTo>
                  <a:pt x="68328" y="6798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Shape 909"/>
          <p:cNvSpPr/>
          <p:nvPr/>
        </p:nvSpPr>
        <p:spPr>
          <a:xfrm>
            <a:off x="4772025" y="684212"/>
            <a:ext cx="436563" cy="436563"/>
          </a:xfrm>
          <a:custGeom>
            <a:pathLst>
              <a:path extrusionOk="0" h="120000" w="120000"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490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4900" y="0"/>
                  <a:pt x="109121" y="0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109121"/>
                </a:lnTo>
                <a:close/>
                <a:moveTo>
                  <a:pt x="10878" y="109121"/>
                </a:moveTo>
                <a:cubicBezTo>
                  <a:pt x="57110" y="109121"/>
                  <a:pt x="57110" y="109121"/>
                  <a:pt x="57110" y="109121"/>
                </a:cubicBezTo>
                <a:cubicBezTo>
                  <a:pt x="57110" y="62549"/>
                  <a:pt x="57110" y="62549"/>
                  <a:pt x="57110" y="62549"/>
                </a:cubicBezTo>
                <a:cubicBezTo>
                  <a:pt x="10878" y="62549"/>
                  <a:pt x="10878" y="62549"/>
                  <a:pt x="10878" y="62549"/>
                </a:cubicBezTo>
                <a:lnTo>
                  <a:pt x="10878" y="109121"/>
                </a:lnTo>
                <a:close/>
                <a:moveTo>
                  <a:pt x="16317" y="67988"/>
                </a:moveTo>
                <a:cubicBezTo>
                  <a:pt x="51671" y="67988"/>
                  <a:pt x="51671" y="67988"/>
                  <a:pt x="51671" y="67988"/>
                </a:cubicBezTo>
                <a:cubicBezTo>
                  <a:pt x="51671" y="103682"/>
                  <a:pt x="51671" y="103682"/>
                  <a:pt x="51671" y="103682"/>
                </a:cubicBezTo>
                <a:cubicBezTo>
                  <a:pt x="16317" y="103682"/>
                  <a:pt x="16317" y="103682"/>
                  <a:pt x="16317" y="103682"/>
                </a:cubicBezTo>
                <a:lnTo>
                  <a:pt x="16317" y="67988"/>
                </a:lnTo>
                <a:close/>
                <a:moveTo>
                  <a:pt x="10878" y="57110"/>
                </a:moveTo>
                <a:cubicBezTo>
                  <a:pt x="109121" y="57110"/>
                  <a:pt x="109121" y="57110"/>
                  <a:pt x="109121" y="57110"/>
                </a:cubicBezTo>
                <a:cubicBezTo>
                  <a:pt x="109121" y="10878"/>
                  <a:pt x="109121" y="10878"/>
                  <a:pt x="109121" y="10878"/>
                </a:cubicBezTo>
                <a:cubicBezTo>
                  <a:pt x="10878" y="10878"/>
                  <a:pt x="10878" y="10878"/>
                  <a:pt x="10878" y="10878"/>
                </a:cubicBezTo>
                <a:lnTo>
                  <a:pt x="10878" y="57110"/>
                </a:lnTo>
                <a:close/>
                <a:moveTo>
                  <a:pt x="16317" y="16317"/>
                </a:moveTo>
                <a:cubicBezTo>
                  <a:pt x="103682" y="16317"/>
                  <a:pt x="103682" y="16317"/>
                  <a:pt x="103682" y="16317"/>
                </a:cubicBezTo>
                <a:cubicBezTo>
                  <a:pt x="103682" y="51671"/>
                  <a:pt x="103682" y="51671"/>
                  <a:pt x="103682" y="51671"/>
                </a:cubicBezTo>
                <a:cubicBezTo>
                  <a:pt x="16317" y="51671"/>
                  <a:pt x="16317" y="51671"/>
                  <a:pt x="16317" y="51671"/>
                </a:cubicBezTo>
                <a:lnTo>
                  <a:pt x="16317" y="16317"/>
                </a:lnTo>
                <a:close/>
                <a:moveTo>
                  <a:pt x="62549" y="109121"/>
                </a:moveTo>
                <a:cubicBezTo>
                  <a:pt x="109121" y="109121"/>
                  <a:pt x="109121" y="109121"/>
                  <a:pt x="109121" y="109121"/>
                </a:cubicBezTo>
                <a:cubicBezTo>
                  <a:pt x="109121" y="62549"/>
                  <a:pt x="109121" y="62549"/>
                  <a:pt x="109121" y="62549"/>
                </a:cubicBezTo>
                <a:cubicBezTo>
                  <a:pt x="62549" y="62549"/>
                  <a:pt x="62549" y="62549"/>
                  <a:pt x="62549" y="62549"/>
                </a:cubicBezTo>
                <a:lnTo>
                  <a:pt x="62549" y="109121"/>
                </a:lnTo>
                <a:close/>
                <a:moveTo>
                  <a:pt x="67988" y="67988"/>
                </a:moveTo>
                <a:cubicBezTo>
                  <a:pt x="103682" y="67988"/>
                  <a:pt x="103682" y="67988"/>
                  <a:pt x="103682" y="67988"/>
                </a:cubicBezTo>
                <a:cubicBezTo>
                  <a:pt x="103682" y="103682"/>
                  <a:pt x="103682" y="103682"/>
                  <a:pt x="103682" y="103682"/>
                </a:cubicBezTo>
                <a:cubicBezTo>
                  <a:pt x="67988" y="103682"/>
                  <a:pt x="67988" y="103682"/>
                  <a:pt x="67988" y="103682"/>
                </a:cubicBezTo>
                <a:lnTo>
                  <a:pt x="67988" y="6798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Shape 910"/>
          <p:cNvSpPr/>
          <p:nvPr/>
        </p:nvSpPr>
        <p:spPr>
          <a:xfrm>
            <a:off x="5605462" y="684212"/>
            <a:ext cx="436563" cy="436563"/>
          </a:xfrm>
          <a:custGeom>
            <a:pathLst>
              <a:path extrusionOk="0" h="120000" w="120000">
                <a:moveTo>
                  <a:pt x="81926" y="109121"/>
                </a:moveTo>
                <a:cubicBezTo>
                  <a:pt x="109121" y="109121"/>
                  <a:pt x="109121" y="109121"/>
                  <a:pt x="109121" y="109121"/>
                </a:cubicBezTo>
                <a:cubicBezTo>
                  <a:pt x="109121" y="81926"/>
                  <a:pt x="109121" y="81926"/>
                  <a:pt x="109121" y="81926"/>
                </a:cubicBezTo>
                <a:cubicBezTo>
                  <a:pt x="81926" y="81926"/>
                  <a:pt x="81926" y="81926"/>
                  <a:pt x="81926" y="81926"/>
                </a:cubicBezTo>
                <a:lnTo>
                  <a:pt x="81926" y="109121"/>
                </a:lnTo>
                <a:close/>
                <a:moveTo>
                  <a:pt x="87365" y="87365"/>
                </a:moveTo>
                <a:cubicBezTo>
                  <a:pt x="103682" y="87365"/>
                  <a:pt x="103682" y="87365"/>
                  <a:pt x="103682" y="87365"/>
                </a:cubicBezTo>
                <a:cubicBezTo>
                  <a:pt x="103682" y="103682"/>
                  <a:pt x="103682" y="103682"/>
                  <a:pt x="103682" y="103682"/>
                </a:cubicBezTo>
                <a:cubicBezTo>
                  <a:pt x="87365" y="103682"/>
                  <a:pt x="87365" y="103682"/>
                  <a:pt x="87365" y="103682"/>
                </a:cubicBezTo>
                <a:lnTo>
                  <a:pt x="87365" y="87365"/>
                </a:lnTo>
                <a:close/>
                <a:moveTo>
                  <a:pt x="10878" y="109121"/>
                </a:moveTo>
                <a:cubicBezTo>
                  <a:pt x="38073" y="109121"/>
                  <a:pt x="38073" y="109121"/>
                  <a:pt x="38073" y="109121"/>
                </a:cubicBezTo>
                <a:cubicBezTo>
                  <a:pt x="38073" y="81926"/>
                  <a:pt x="38073" y="81926"/>
                  <a:pt x="38073" y="81926"/>
                </a:cubicBezTo>
                <a:cubicBezTo>
                  <a:pt x="10878" y="81926"/>
                  <a:pt x="10878" y="81926"/>
                  <a:pt x="10878" y="81926"/>
                </a:cubicBezTo>
                <a:lnTo>
                  <a:pt x="10878" y="109121"/>
                </a:lnTo>
                <a:close/>
                <a:moveTo>
                  <a:pt x="16317" y="87365"/>
                </a:moveTo>
                <a:cubicBezTo>
                  <a:pt x="32634" y="87365"/>
                  <a:pt x="32634" y="87365"/>
                  <a:pt x="32634" y="87365"/>
                </a:cubicBezTo>
                <a:cubicBezTo>
                  <a:pt x="32634" y="103682"/>
                  <a:pt x="32634" y="103682"/>
                  <a:pt x="32634" y="103682"/>
                </a:cubicBezTo>
                <a:cubicBezTo>
                  <a:pt x="16317" y="103682"/>
                  <a:pt x="16317" y="103682"/>
                  <a:pt x="16317" y="103682"/>
                </a:cubicBezTo>
                <a:lnTo>
                  <a:pt x="16317" y="87365"/>
                </a:lnTo>
                <a:close/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5240" y="0"/>
                  <a:pt x="109121" y="0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109121"/>
                </a:lnTo>
                <a:close/>
                <a:moveTo>
                  <a:pt x="10878" y="38073"/>
                </a:moveTo>
                <a:cubicBezTo>
                  <a:pt x="38073" y="38073"/>
                  <a:pt x="38073" y="38073"/>
                  <a:pt x="38073" y="38073"/>
                </a:cubicBezTo>
                <a:cubicBezTo>
                  <a:pt x="38073" y="10878"/>
                  <a:pt x="38073" y="10878"/>
                  <a:pt x="38073" y="10878"/>
                </a:cubicBezTo>
                <a:cubicBezTo>
                  <a:pt x="10878" y="10878"/>
                  <a:pt x="10878" y="10878"/>
                  <a:pt x="10878" y="10878"/>
                </a:cubicBezTo>
                <a:lnTo>
                  <a:pt x="10878" y="38073"/>
                </a:lnTo>
                <a:close/>
                <a:moveTo>
                  <a:pt x="16317" y="16317"/>
                </a:moveTo>
                <a:cubicBezTo>
                  <a:pt x="32634" y="16317"/>
                  <a:pt x="32634" y="16317"/>
                  <a:pt x="32634" y="16317"/>
                </a:cubicBezTo>
                <a:cubicBezTo>
                  <a:pt x="32634" y="32634"/>
                  <a:pt x="32634" y="32634"/>
                  <a:pt x="32634" y="32634"/>
                </a:cubicBezTo>
                <a:cubicBezTo>
                  <a:pt x="16317" y="32634"/>
                  <a:pt x="16317" y="32634"/>
                  <a:pt x="16317" y="32634"/>
                </a:cubicBezTo>
                <a:lnTo>
                  <a:pt x="16317" y="16317"/>
                </a:lnTo>
                <a:close/>
                <a:moveTo>
                  <a:pt x="10878" y="73427"/>
                </a:moveTo>
                <a:cubicBezTo>
                  <a:pt x="38073" y="73427"/>
                  <a:pt x="38073" y="73427"/>
                  <a:pt x="38073" y="73427"/>
                </a:cubicBezTo>
                <a:cubicBezTo>
                  <a:pt x="38073" y="46232"/>
                  <a:pt x="38073" y="46232"/>
                  <a:pt x="38073" y="46232"/>
                </a:cubicBezTo>
                <a:cubicBezTo>
                  <a:pt x="10878" y="46232"/>
                  <a:pt x="10878" y="46232"/>
                  <a:pt x="10878" y="46232"/>
                </a:cubicBezTo>
                <a:lnTo>
                  <a:pt x="10878" y="73427"/>
                </a:lnTo>
                <a:close/>
                <a:moveTo>
                  <a:pt x="16317" y="51671"/>
                </a:moveTo>
                <a:cubicBezTo>
                  <a:pt x="32634" y="51671"/>
                  <a:pt x="32634" y="51671"/>
                  <a:pt x="32634" y="51671"/>
                </a:cubicBezTo>
                <a:cubicBezTo>
                  <a:pt x="32634" y="67988"/>
                  <a:pt x="32634" y="67988"/>
                  <a:pt x="32634" y="67988"/>
                </a:cubicBezTo>
                <a:cubicBezTo>
                  <a:pt x="16317" y="67988"/>
                  <a:pt x="16317" y="67988"/>
                  <a:pt x="16317" y="67988"/>
                </a:cubicBezTo>
                <a:lnTo>
                  <a:pt x="16317" y="51671"/>
                </a:lnTo>
                <a:close/>
                <a:moveTo>
                  <a:pt x="46232" y="38073"/>
                </a:moveTo>
                <a:cubicBezTo>
                  <a:pt x="73767" y="38073"/>
                  <a:pt x="73767" y="38073"/>
                  <a:pt x="73767" y="38073"/>
                </a:cubicBezTo>
                <a:cubicBezTo>
                  <a:pt x="73767" y="10878"/>
                  <a:pt x="73767" y="10878"/>
                  <a:pt x="73767" y="10878"/>
                </a:cubicBezTo>
                <a:cubicBezTo>
                  <a:pt x="46232" y="10878"/>
                  <a:pt x="46232" y="10878"/>
                  <a:pt x="46232" y="10878"/>
                </a:cubicBezTo>
                <a:lnTo>
                  <a:pt x="46232" y="38073"/>
                </a:lnTo>
                <a:close/>
                <a:moveTo>
                  <a:pt x="51671" y="16317"/>
                </a:moveTo>
                <a:cubicBezTo>
                  <a:pt x="68328" y="16317"/>
                  <a:pt x="68328" y="16317"/>
                  <a:pt x="68328" y="16317"/>
                </a:cubicBezTo>
                <a:cubicBezTo>
                  <a:pt x="68328" y="32634"/>
                  <a:pt x="68328" y="32634"/>
                  <a:pt x="68328" y="32634"/>
                </a:cubicBezTo>
                <a:cubicBezTo>
                  <a:pt x="51671" y="32634"/>
                  <a:pt x="51671" y="32634"/>
                  <a:pt x="51671" y="32634"/>
                </a:cubicBezTo>
                <a:lnTo>
                  <a:pt x="51671" y="16317"/>
                </a:lnTo>
                <a:close/>
                <a:moveTo>
                  <a:pt x="81926" y="73427"/>
                </a:moveTo>
                <a:cubicBezTo>
                  <a:pt x="109121" y="73427"/>
                  <a:pt x="109121" y="73427"/>
                  <a:pt x="109121" y="73427"/>
                </a:cubicBezTo>
                <a:cubicBezTo>
                  <a:pt x="109121" y="46232"/>
                  <a:pt x="109121" y="46232"/>
                  <a:pt x="109121" y="46232"/>
                </a:cubicBezTo>
                <a:cubicBezTo>
                  <a:pt x="81926" y="46232"/>
                  <a:pt x="81926" y="46232"/>
                  <a:pt x="81926" y="46232"/>
                </a:cubicBezTo>
                <a:lnTo>
                  <a:pt x="81926" y="73427"/>
                </a:lnTo>
                <a:close/>
                <a:moveTo>
                  <a:pt x="87365" y="51671"/>
                </a:moveTo>
                <a:cubicBezTo>
                  <a:pt x="103682" y="51671"/>
                  <a:pt x="103682" y="51671"/>
                  <a:pt x="103682" y="51671"/>
                </a:cubicBezTo>
                <a:cubicBezTo>
                  <a:pt x="103682" y="67988"/>
                  <a:pt x="103682" y="67988"/>
                  <a:pt x="103682" y="67988"/>
                </a:cubicBezTo>
                <a:cubicBezTo>
                  <a:pt x="87365" y="67988"/>
                  <a:pt x="87365" y="67988"/>
                  <a:pt x="87365" y="67988"/>
                </a:cubicBezTo>
                <a:lnTo>
                  <a:pt x="87365" y="51671"/>
                </a:lnTo>
                <a:close/>
                <a:moveTo>
                  <a:pt x="81926" y="38073"/>
                </a:moveTo>
                <a:cubicBezTo>
                  <a:pt x="109121" y="38073"/>
                  <a:pt x="109121" y="38073"/>
                  <a:pt x="109121" y="38073"/>
                </a:cubicBezTo>
                <a:cubicBezTo>
                  <a:pt x="109121" y="10878"/>
                  <a:pt x="109121" y="10878"/>
                  <a:pt x="109121" y="10878"/>
                </a:cubicBezTo>
                <a:cubicBezTo>
                  <a:pt x="81926" y="10878"/>
                  <a:pt x="81926" y="10878"/>
                  <a:pt x="81926" y="10878"/>
                </a:cubicBezTo>
                <a:lnTo>
                  <a:pt x="81926" y="38073"/>
                </a:lnTo>
                <a:close/>
                <a:moveTo>
                  <a:pt x="87365" y="16317"/>
                </a:moveTo>
                <a:cubicBezTo>
                  <a:pt x="103682" y="16317"/>
                  <a:pt x="103682" y="16317"/>
                  <a:pt x="103682" y="16317"/>
                </a:cubicBezTo>
                <a:cubicBezTo>
                  <a:pt x="103682" y="32634"/>
                  <a:pt x="103682" y="32634"/>
                  <a:pt x="103682" y="32634"/>
                </a:cubicBezTo>
                <a:cubicBezTo>
                  <a:pt x="87365" y="32634"/>
                  <a:pt x="87365" y="32634"/>
                  <a:pt x="87365" y="32634"/>
                </a:cubicBezTo>
                <a:lnTo>
                  <a:pt x="87365" y="16317"/>
                </a:lnTo>
                <a:close/>
                <a:moveTo>
                  <a:pt x="46232" y="109121"/>
                </a:moveTo>
                <a:cubicBezTo>
                  <a:pt x="73767" y="109121"/>
                  <a:pt x="73767" y="109121"/>
                  <a:pt x="73767" y="109121"/>
                </a:cubicBezTo>
                <a:cubicBezTo>
                  <a:pt x="73767" y="81926"/>
                  <a:pt x="73767" y="81926"/>
                  <a:pt x="73767" y="81926"/>
                </a:cubicBezTo>
                <a:cubicBezTo>
                  <a:pt x="46232" y="81926"/>
                  <a:pt x="46232" y="81926"/>
                  <a:pt x="46232" y="81926"/>
                </a:cubicBezTo>
                <a:lnTo>
                  <a:pt x="46232" y="109121"/>
                </a:lnTo>
                <a:close/>
                <a:moveTo>
                  <a:pt x="51671" y="87365"/>
                </a:moveTo>
                <a:cubicBezTo>
                  <a:pt x="68328" y="87365"/>
                  <a:pt x="68328" y="87365"/>
                  <a:pt x="68328" y="87365"/>
                </a:cubicBezTo>
                <a:cubicBezTo>
                  <a:pt x="68328" y="103682"/>
                  <a:pt x="68328" y="103682"/>
                  <a:pt x="68328" y="103682"/>
                </a:cubicBezTo>
                <a:cubicBezTo>
                  <a:pt x="51671" y="103682"/>
                  <a:pt x="51671" y="103682"/>
                  <a:pt x="51671" y="103682"/>
                </a:cubicBezTo>
                <a:lnTo>
                  <a:pt x="51671" y="87365"/>
                </a:lnTo>
                <a:close/>
                <a:moveTo>
                  <a:pt x="46232" y="73427"/>
                </a:moveTo>
                <a:cubicBezTo>
                  <a:pt x="73767" y="73427"/>
                  <a:pt x="73767" y="73427"/>
                  <a:pt x="73767" y="73427"/>
                </a:cubicBezTo>
                <a:cubicBezTo>
                  <a:pt x="73767" y="46232"/>
                  <a:pt x="73767" y="46232"/>
                  <a:pt x="73767" y="46232"/>
                </a:cubicBezTo>
                <a:cubicBezTo>
                  <a:pt x="46232" y="46232"/>
                  <a:pt x="46232" y="46232"/>
                  <a:pt x="46232" y="46232"/>
                </a:cubicBezTo>
                <a:lnTo>
                  <a:pt x="46232" y="73427"/>
                </a:lnTo>
                <a:close/>
                <a:moveTo>
                  <a:pt x="51671" y="51671"/>
                </a:moveTo>
                <a:cubicBezTo>
                  <a:pt x="68328" y="51671"/>
                  <a:pt x="68328" y="51671"/>
                  <a:pt x="68328" y="51671"/>
                </a:cubicBezTo>
                <a:cubicBezTo>
                  <a:pt x="68328" y="67988"/>
                  <a:pt x="68328" y="67988"/>
                  <a:pt x="68328" y="67988"/>
                </a:cubicBezTo>
                <a:cubicBezTo>
                  <a:pt x="51671" y="67988"/>
                  <a:pt x="51671" y="67988"/>
                  <a:pt x="51671" y="67988"/>
                </a:cubicBezTo>
                <a:lnTo>
                  <a:pt x="51671" y="5167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Shape 911"/>
          <p:cNvSpPr/>
          <p:nvPr/>
        </p:nvSpPr>
        <p:spPr>
          <a:xfrm>
            <a:off x="6438900" y="684212"/>
            <a:ext cx="436563" cy="436563"/>
          </a:xfrm>
          <a:custGeom>
            <a:pathLst>
              <a:path extrusionOk="0" h="120000" w="120000">
                <a:moveTo>
                  <a:pt x="43852" y="65269"/>
                </a:moveTo>
                <a:cubicBezTo>
                  <a:pt x="10878" y="65269"/>
                  <a:pt x="10878" y="65269"/>
                  <a:pt x="10878" y="65269"/>
                </a:cubicBezTo>
                <a:cubicBezTo>
                  <a:pt x="5099" y="65269"/>
                  <a:pt x="0" y="70368"/>
                  <a:pt x="0" y="76147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5099" y="120000"/>
                  <a:pt x="10878" y="120000"/>
                </a:cubicBezTo>
                <a:cubicBezTo>
                  <a:pt x="43852" y="120000"/>
                  <a:pt x="43852" y="120000"/>
                  <a:pt x="43852" y="120000"/>
                </a:cubicBezTo>
                <a:cubicBezTo>
                  <a:pt x="49631" y="120000"/>
                  <a:pt x="54730" y="115240"/>
                  <a:pt x="54730" y="109121"/>
                </a:cubicBezTo>
                <a:cubicBezTo>
                  <a:pt x="54730" y="76147"/>
                  <a:pt x="54730" y="76147"/>
                  <a:pt x="54730" y="76147"/>
                </a:cubicBezTo>
                <a:cubicBezTo>
                  <a:pt x="54730" y="70368"/>
                  <a:pt x="49631" y="65269"/>
                  <a:pt x="43852" y="65269"/>
                </a:cubicBezTo>
                <a:moveTo>
                  <a:pt x="49291" y="109121"/>
                </a:moveTo>
                <a:cubicBezTo>
                  <a:pt x="49291" y="112181"/>
                  <a:pt x="46912" y="114560"/>
                  <a:pt x="43852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76147"/>
                  <a:pt x="5439" y="76147"/>
                  <a:pt x="5439" y="76147"/>
                </a:cubicBezTo>
                <a:cubicBezTo>
                  <a:pt x="5439" y="73427"/>
                  <a:pt x="7818" y="70708"/>
                  <a:pt x="10878" y="70708"/>
                </a:cubicBezTo>
                <a:cubicBezTo>
                  <a:pt x="43852" y="70708"/>
                  <a:pt x="43852" y="70708"/>
                  <a:pt x="43852" y="70708"/>
                </a:cubicBezTo>
                <a:cubicBezTo>
                  <a:pt x="46912" y="70708"/>
                  <a:pt x="49291" y="73427"/>
                  <a:pt x="49291" y="76147"/>
                </a:cubicBezTo>
                <a:lnTo>
                  <a:pt x="49291" y="109121"/>
                </a:lnTo>
                <a:close/>
                <a:moveTo>
                  <a:pt x="43852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5099" y="0"/>
                  <a:pt x="0" y="4759"/>
                  <a:pt x="0" y="10878"/>
                </a:cubicBezTo>
                <a:cubicBezTo>
                  <a:pt x="0" y="43512"/>
                  <a:pt x="0" y="43512"/>
                  <a:pt x="0" y="43512"/>
                </a:cubicBezTo>
                <a:cubicBezTo>
                  <a:pt x="0" y="49631"/>
                  <a:pt x="5099" y="54390"/>
                  <a:pt x="10878" y="54390"/>
                </a:cubicBezTo>
                <a:cubicBezTo>
                  <a:pt x="43852" y="54390"/>
                  <a:pt x="43852" y="54390"/>
                  <a:pt x="43852" y="54390"/>
                </a:cubicBezTo>
                <a:cubicBezTo>
                  <a:pt x="49631" y="54390"/>
                  <a:pt x="54730" y="49631"/>
                  <a:pt x="54730" y="43512"/>
                </a:cubicBezTo>
                <a:cubicBezTo>
                  <a:pt x="54730" y="10878"/>
                  <a:pt x="54730" y="10878"/>
                  <a:pt x="54730" y="10878"/>
                </a:cubicBezTo>
                <a:cubicBezTo>
                  <a:pt x="54730" y="4759"/>
                  <a:pt x="49631" y="0"/>
                  <a:pt x="43852" y="0"/>
                </a:cubicBezTo>
                <a:moveTo>
                  <a:pt x="49291" y="43512"/>
                </a:moveTo>
                <a:cubicBezTo>
                  <a:pt x="49291" y="46572"/>
                  <a:pt x="46912" y="48951"/>
                  <a:pt x="43852" y="48951"/>
                </a:cubicBezTo>
                <a:cubicBezTo>
                  <a:pt x="10878" y="48951"/>
                  <a:pt x="10878" y="48951"/>
                  <a:pt x="10878" y="48951"/>
                </a:cubicBezTo>
                <a:cubicBezTo>
                  <a:pt x="7818" y="48951"/>
                  <a:pt x="5439" y="46572"/>
                  <a:pt x="5439" y="43512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43852" y="5439"/>
                  <a:pt x="43852" y="5439"/>
                  <a:pt x="43852" y="5439"/>
                </a:cubicBezTo>
                <a:cubicBezTo>
                  <a:pt x="46912" y="5439"/>
                  <a:pt x="49291" y="7818"/>
                  <a:pt x="49291" y="10878"/>
                </a:cubicBezTo>
                <a:lnTo>
                  <a:pt x="49291" y="43512"/>
                </a:lnTo>
                <a:close/>
                <a:moveTo>
                  <a:pt x="109121" y="0"/>
                </a:moveTo>
                <a:cubicBezTo>
                  <a:pt x="76487" y="0"/>
                  <a:pt x="76487" y="0"/>
                  <a:pt x="76487" y="0"/>
                </a:cubicBezTo>
                <a:cubicBezTo>
                  <a:pt x="70368" y="0"/>
                  <a:pt x="65609" y="4759"/>
                  <a:pt x="65609" y="10878"/>
                </a:cubicBezTo>
                <a:cubicBezTo>
                  <a:pt x="65609" y="43512"/>
                  <a:pt x="65609" y="43512"/>
                  <a:pt x="65609" y="43512"/>
                </a:cubicBezTo>
                <a:cubicBezTo>
                  <a:pt x="65609" y="49631"/>
                  <a:pt x="70368" y="54390"/>
                  <a:pt x="76487" y="54390"/>
                </a:cubicBezTo>
                <a:cubicBezTo>
                  <a:pt x="109121" y="54390"/>
                  <a:pt x="109121" y="54390"/>
                  <a:pt x="109121" y="54390"/>
                </a:cubicBezTo>
                <a:cubicBezTo>
                  <a:pt x="115240" y="54390"/>
                  <a:pt x="120000" y="49631"/>
                  <a:pt x="120000" y="43512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5240" y="0"/>
                  <a:pt x="109121" y="0"/>
                </a:cubicBezTo>
                <a:moveTo>
                  <a:pt x="114560" y="43512"/>
                </a:moveTo>
                <a:cubicBezTo>
                  <a:pt x="114560" y="46572"/>
                  <a:pt x="112181" y="48951"/>
                  <a:pt x="109121" y="48951"/>
                </a:cubicBezTo>
                <a:cubicBezTo>
                  <a:pt x="76487" y="48951"/>
                  <a:pt x="76487" y="48951"/>
                  <a:pt x="76487" y="48951"/>
                </a:cubicBezTo>
                <a:cubicBezTo>
                  <a:pt x="73427" y="48951"/>
                  <a:pt x="71048" y="46572"/>
                  <a:pt x="71048" y="43512"/>
                </a:cubicBezTo>
                <a:cubicBezTo>
                  <a:pt x="71048" y="10878"/>
                  <a:pt x="71048" y="10878"/>
                  <a:pt x="71048" y="10878"/>
                </a:cubicBezTo>
                <a:cubicBezTo>
                  <a:pt x="71048" y="7818"/>
                  <a:pt x="73427" y="5439"/>
                  <a:pt x="76487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43512"/>
                </a:lnTo>
                <a:close/>
                <a:moveTo>
                  <a:pt x="109121" y="65269"/>
                </a:moveTo>
                <a:cubicBezTo>
                  <a:pt x="76487" y="65269"/>
                  <a:pt x="76487" y="65269"/>
                  <a:pt x="76487" y="65269"/>
                </a:cubicBezTo>
                <a:cubicBezTo>
                  <a:pt x="70368" y="65269"/>
                  <a:pt x="65609" y="70368"/>
                  <a:pt x="65609" y="76147"/>
                </a:cubicBezTo>
                <a:cubicBezTo>
                  <a:pt x="65609" y="109121"/>
                  <a:pt x="65609" y="109121"/>
                  <a:pt x="65609" y="109121"/>
                </a:cubicBezTo>
                <a:cubicBezTo>
                  <a:pt x="65609" y="115240"/>
                  <a:pt x="70368" y="120000"/>
                  <a:pt x="76487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5240"/>
                  <a:pt x="120000" y="109121"/>
                </a:cubicBezTo>
                <a:cubicBezTo>
                  <a:pt x="120000" y="76147"/>
                  <a:pt x="120000" y="76147"/>
                  <a:pt x="120000" y="76147"/>
                </a:cubicBezTo>
                <a:cubicBezTo>
                  <a:pt x="120000" y="70368"/>
                  <a:pt x="115240" y="65269"/>
                  <a:pt x="109121" y="65269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76487" y="114560"/>
                  <a:pt x="76487" y="114560"/>
                  <a:pt x="76487" y="114560"/>
                </a:cubicBezTo>
                <a:cubicBezTo>
                  <a:pt x="73427" y="114560"/>
                  <a:pt x="71048" y="112181"/>
                  <a:pt x="71048" y="109121"/>
                </a:cubicBezTo>
                <a:cubicBezTo>
                  <a:pt x="71048" y="76147"/>
                  <a:pt x="71048" y="76147"/>
                  <a:pt x="71048" y="76147"/>
                </a:cubicBezTo>
                <a:cubicBezTo>
                  <a:pt x="71048" y="73427"/>
                  <a:pt x="73427" y="70708"/>
                  <a:pt x="76487" y="70708"/>
                </a:cubicBezTo>
                <a:cubicBezTo>
                  <a:pt x="109121" y="70708"/>
                  <a:pt x="109121" y="70708"/>
                  <a:pt x="109121" y="70708"/>
                </a:cubicBezTo>
                <a:cubicBezTo>
                  <a:pt x="112181" y="70708"/>
                  <a:pt x="114560" y="73427"/>
                  <a:pt x="114560" y="76147"/>
                </a:cubicBezTo>
                <a:lnTo>
                  <a:pt x="114560" y="1091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7273925" y="684212"/>
            <a:ext cx="436563" cy="436563"/>
          </a:xfrm>
          <a:custGeom>
            <a:pathLst>
              <a:path extrusionOk="0" h="120000" w="120000">
                <a:moveTo>
                  <a:pt x="27195" y="43512"/>
                </a:moveTo>
                <a:cubicBezTo>
                  <a:pt x="5439" y="43512"/>
                  <a:pt x="5439" y="43512"/>
                  <a:pt x="5439" y="43512"/>
                </a:cubicBezTo>
                <a:cubicBezTo>
                  <a:pt x="2379" y="43512"/>
                  <a:pt x="0" y="45892"/>
                  <a:pt x="0" y="48951"/>
                </a:cubicBezTo>
                <a:cubicBezTo>
                  <a:pt x="0" y="70708"/>
                  <a:pt x="0" y="70708"/>
                  <a:pt x="0" y="70708"/>
                </a:cubicBezTo>
                <a:cubicBezTo>
                  <a:pt x="0" y="73767"/>
                  <a:pt x="2379" y="76147"/>
                  <a:pt x="5439" y="76147"/>
                </a:cubicBezTo>
                <a:cubicBezTo>
                  <a:pt x="27195" y="76147"/>
                  <a:pt x="27195" y="76147"/>
                  <a:pt x="27195" y="76147"/>
                </a:cubicBezTo>
                <a:cubicBezTo>
                  <a:pt x="30254" y="76147"/>
                  <a:pt x="32634" y="73767"/>
                  <a:pt x="32634" y="70708"/>
                </a:cubicBezTo>
                <a:cubicBezTo>
                  <a:pt x="32634" y="48951"/>
                  <a:pt x="32634" y="48951"/>
                  <a:pt x="32634" y="48951"/>
                </a:cubicBezTo>
                <a:cubicBezTo>
                  <a:pt x="32634" y="45892"/>
                  <a:pt x="30254" y="43512"/>
                  <a:pt x="27195" y="43512"/>
                </a:cubicBezTo>
                <a:moveTo>
                  <a:pt x="27195" y="70708"/>
                </a:moveTo>
                <a:cubicBezTo>
                  <a:pt x="5439" y="70708"/>
                  <a:pt x="5439" y="70708"/>
                  <a:pt x="5439" y="70708"/>
                </a:cubicBezTo>
                <a:cubicBezTo>
                  <a:pt x="5439" y="48951"/>
                  <a:pt x="5439" y="48951"/>
                  <a:pt x="5439" y="48951"/>
                </a:cubicBezTo>
                <a:cubicBezTo>
                  <a:pt x="27195" y="48951"/>
                  <a:pt x="27195" y="48951"/>
                  <a:pt x="27195" y="48951"/>
                </a:cubicBezTo>
                <a:lnTo>
                  <a:pt x="27195" y="70708"/>
                </a:lnTo>
                <a:close/>
                <a:moveTo>
                  <a:pt x="70708" y="0"/>
                </a:moveTo>
                <a:cubicBezTo>
                  <a:pt x="48951" y="0"/>
                  <a:pt x="48951" y="0"/>
                  <a:pt x="48951" y="0"/>
                </a:cubicBezTo>
                <a:cubicBezTo>
                  <a:pt x="45892" y="0"/>
                  <a:pt x="43512" y="2379"/>
                  <a:pt x="43512" y="5439"/>
                </a:cubicBezTo>
                <a:cubicBezTo>
                  <a:pt x="43512" y="27195"/>
                  <a:pt x="43512" y="27195"/>
                  <a:pt x="43512" y="27195"/>
                </a:cubicBezTo>
                <a:cubicBezTo>
                  <a:pt x="43512" y="30254"/>
                  <a:pt x="45892" y="32634"/>
                  <a:pt x="48951" y="32634"/>
                </a:cubicBezTo>
                <a:cubicBezTo>
                  <a:pt x="70708" y="32634"/>
                  <a:pt x="70708" y="32634"/>
                  <a:pt x="70708" y="32634"/>
                </a:cubicBezTo>
                <a:cubicBezTo>
                  <a:pt x="73767" y="32634"/>
                  <a:pt x="76147" y="30254"/>
                  <a:pt x="76147" y="27195"/>
                </a:cubicBezTo>
                <a:cubicBezTo>
                  <a:pt x="76147" y="5439"/>
                  <a:pt x="76147" y="5439"/>
                  <a:pt x="76147" y="5439"/>
                </a:cubicBezTo>
                <a:cubicBezTo>
                  <a:pt x="76147" y="2379"/>
                  <a:pt x="73767" y="0"/>
                  <a:pt x="70708" y="0"/>
                </a:cubicBezTo>
                <a:moveTo>
                  <a:pt x="70708" y="27195"/>
                </a:moveTo>
                <a:cubicBezTo>
                  <a:pt x="48951" y="27195"/>
                  <a:pt x="48951" y="27195"/>
                  <a:pt x="48951" y="27195"/>
                </a:cubicBezTo>
                <a:cubicBezTo>
                  <a:pt x="48951" y="5439"/>
                  <a:pt x="48951" y="5439"/>
                  <a:pt x="48951" y="5439"/>
                </a:cubicBezTo>
                <a:cubicBezTo>
                  <a:pt x="70708" y="5439"/>
                  <a:pt x="70708" y="5439"/>
                  <a:pt x="70708" y="5439"/>
                </a:cubicBezTo>
                <a:lnTo>
                  <a:pt x="70708" y="27195"/>
                </a:lnTo>
                <a:close/>
                <a:moveTo>
                  <a:pt x="27195" y="87365"/>
                </a:moveTo>
                <a:cubicBezTo>
                  <a:pt x="5439" y="87365"/>
                  <a:pt x="5439" y="87365"/>
                  <a:pt x="5439" y="87365"/>
                </a:cubicBezTo>
                <a:cubicBezTo>
                  <a:pt x="2379" y="87365"/>
                  <a:pt x="0" y="89745"/>
                  <a:pt x="0" y="92804"/>
                </a:cubicBezTo>
                <a:cubicBezTo>
                  <a:pt x="0" y="114560"/>
                  <a:pt x="0" y="114560"/>
                  <a:pt x="0" y="114560"/>
                </a:cubicBezTo>
                <a:cubicBezTo>
                  <a:pt x="0" y="117620"/>
                  <a:pt x="2379" y="120000"/>
                  <a:pt x="5439" y="120000"/>
                </a:cubicBezTo>
                <a:cubicBezTo>
                  <a:pt x="27195" y="120000"/>
                  <a:pt x="27195" y="120000"/>
                  <a:pt x="27195" y="120000"/>
                </a:cubicBezTo>
                <a:cubicBezTo>
                  <a:pt x="30254" y="120000"/>
                  <a:pt x="32634" y="117620"/>
                  <a:pt x="32634" y="114560"/>
                </a:cubicBezTo>
                <a:cubicBezTo>
                  <a:pt x="32634" y="92804"/>
                  <a:pt x="32634" y="92804"/>
                  <a:pt x="32634" y="92804"/>
                </a:cubicBezTo>
                <a:cubicBezTo>
                  <a:pt x="32634" y="89745"/>
                  <a:pt x="30254" y="87365"/>
                  <a:pt x="27195" y="87365"/>
                </a:cubicBezTo>
                <a:moveTo>
                  <a:pt x="27195" y="114560"/>
                </a:moveTo>
                <a:cubicBezTo>
                  <a:pt x="5439" y="114560"/>
                  <a:pt x="5439" y="114560"/>
                  <a:pt x="5439" y="114560"/>
                </a:cubicBezTo>
                <a:cubicBezTo>
                  <a:pt x="5439" y="92804"/>
                  <a:pt x="5439" y="92804"/>
                  <a:pt x="5439" y="92804"/>
                </a:cubicBezTo>
                <a:cubicBezTo>
                  <a:pt x="27195" y="92804"/>
                  <a:pt x="27195" y="92804"/>
                  <a:pt x="27195" y="92804"/>
                </a:cubicBezTo>
                <a:lnTo>
                  <a:pt x="27195" y="114560"/>
                </a:lnTo>
                <a:close/>
                <a:moveTo>
                  <a:pt x="114560" y="0"/>
                </a:moveTo>
                <a:cubicBezTo>
                  <a:pt x="92464" y="0"/>
                  <a:pt x="92464" y="0"/>
                  <a:pt x="92464" y="0"/>
                </a:cubicBezTo>
                <a:cubicBezTo>
                  <a:pt x="89745" y="0"/>
                  <a:pt x="87025" y="2379"/>
                  <a:pt x="87025" y="5439"/>
                </a:cubicBezTo>
                <a:cubicBezTo>
                  <a:pt x="87025" y="27195"/>
                  <a:pt x="87025" y="27195"/>
                  <a:pt x="87025" y="27195"/>
                </a:cubicBezTo>
                <a:cubicBezTo>
                  <a:pt x="87025" y="30254"/>
                  <a:pt x="89745" y="32634"/>
                  <a:pt x="92464" y="32634"/>
                </a:cubicBezTo>
                <a:cubicBezTo>
                  <a:pt x="114560" y="32634"/>
                  <a:pt x="114560" y="32634"/>
                  <a:pt x="114560" y="32634"/>
                </a:cubicBezTo>
                <a:cubicBezTo>
                  <a:pt x="117620" y="32634"/>
                  <a:pt x="120000" y="30254"/>
                  <a:pt x="120000" y="27195"/>
                </a:cubicBezTo>
                <a:cubicBezTo>
                  <a:pt x="120000" y="5439"/>
                  <a:pt x="120000" y="5439"/>
                  <a:pt x="120000" y="5439"/>
                </a:cubicBezTo>
                <a:cubicBezTo>
                  <a:pt x="120000" y="2379"/>
                  <a:pt x="117620" y="0"/>
                  <a:pt x="114560" y="0"/>
                </a:cubicBezTo>
                <a:moveTo>
                  <a:pt x="114560" y="27195"/>
                </a:moveTo>
                <a:cubicBezTo>
                  <a:pt x="92464" y="27195"/>
                  <a:pt x="92464" y="27195"/>
                  <a:pt x="92464" y="27195"/>
                </a:cubicBezTo>
                <a:cubicBezTo>
                  <a:pt x="92464" y="5439"/>
                  <a:pt x="92464" y="5439"/>
                  <a:pt x="92464" y="5439"/>
                </a:cubicBezTo>
                <a:cubicBezTo>
                  <a:pt x="114560" y="5439"/>
                  <a:pt x="114560" y="5439"/>
                  <a:pt x="114560" y="5439"/>
                </a:cubicBezTo>
                <a:lnTo>
                  <a:pt x="114560" y="27195"/>
                </a:lnTo>
                <a:close/>
                <a:moveTo>
                  <a:pt x="114560" y="87365"/>
                </a:moveTo>
                <a:cubicBezTo>
                  <a:pt x="92464" y="87365"/>
                  <a:pt x="92464" y="87365"/>
                  <a:pt x="92464" y="87365"/>
                </a:cubicBezTo>
                <a:cubicBezTo>
                  <a:pt x="89745" y="87365"/>
                  <a:pt x="87025" y="89745"/>
                  <a:pt x="87025" y="92804"/>
                </a:cubicBezTo>
                <a:cubicBezTo>
                  <a:pt x="87025" y="114560"/>
                  <a:pt x="87025" y="114560"/>
                  <a:pt x="87025" y="114560"/>
                </a:cubicBezTo>
                <a:cubicBezTo>
                  <a:pt x="87025" y="117620"/>
                  <a:pt x="89745" y="120000"/>
                  <a:pt x="92464" y="120000"/>
                </a:cubicBezTo>
                <a:cubicBezTo>
                  <a:pt x="114560" y="120000"/>
                  <a:pt x="114560" y="120000"/>
                  <a:pt x="114560" y="120000"/>
                </a:cubicBezTo>
                <a:cubicBezTo>
                  <a:pt x="117620" y="120000"/>
                  <a:pt x="120000" y="117620"/>
                  <a:pt x="120000" y="114560"/>
                </a:cubicBezTo>
                <a:cubicBezTo>
                  <a:pt x="120000" y="92804"/>
                  <a:pt x="120000" y="92804"/>
                  <a:pt x="120000" y="92804"/>
                </a:cubicBezTo>
                <a:cubicBezTo>
                  <a:pt x="120000" y="89745"/>
                  <a:pt x="117620" y="87365"/>
                  <a:pt x="114560" y="87365"/>
                </a:cubicBezTo>
                <a:moveTo>
                  <a:pt x="114560" y="114560"/>
                </a:moveTo>
                <a:cubicBezTo>
                  <a:pt x="92464" y="114560"/>
                  <a:pt x="92464" y="114560"/>
                  <a:pt x="92464" y="114560"/>
                </a:cubicBezTo>
                <a:cubicBezTo>
                  <a:pt x="92464" y="92804"/>
                  <a:pt x="92464" y="92804"/>
                  <a:pt x="92464" y="92804"/>
                </a:cubicBezTo>
                <a:cubicBezTo>
                  <a:pt x="114560" y="92804"/>
                  <a:pt x="114560" y="92804"/>
                  <a:pt x="114560" y="92804"/>
                </a:cubicBezTo>
                <a:lnTo>
                  <a:pt x="114560" y="114560"/>
                </a:lnTo>
                <a:close/>
                <a:moveTo>
                  <a:pt x="27195" y="0"/>
                </a:move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2379"/>
                  <a:pt x="0" y="5439"/>
                </a:cubicBezTo>
                <a:cubicBezTo>
                  <a:pt x="0" y="27195"/>
                  <a:pt x="0" y="27195"/>
                  <a:pt x="0" y="27195"/>
                </a:cubicBezTo>
                <a:cubicBezTo>
                  <a:pt x="0" y="30254"/>
                  <a:pt x="2379" y="32634"/>
                  <a:pt x="5439" y="32634"/>
                </a:cubicBezTo>
                <a:cubicBezTo>
                  <a:pt x="27195" y="32634"/>
                  <a:pt x="27195" y="32634"/>
                  <a:pt x="27195" y="32634"/>
                </a:cubicBezTo>
                <a:cubicBezTo>
                  <a:pt x="30254" y="32634"/>
                  <a:pt x="32634" y="30254"/>
                  <a:pt x="32634" y="27195"/>
                </a:cubicBezTo>
                <a:cubicBezTo>
                  <a:pt x="32634" y="5439"/>
                  <a:pt x="32634" y="5439"/>
                  <a:pt x="32634" y="5439"/>
                </a:cubicBezTo>
                <a:cubicBezTo>
                  <a:pt x="32634" y="2379"/>
                  <a:pt x="30254" y="0"/>
                  <a:pt x="27195" y="0"/>
                </a:cubicBezTo>
                <a:moveTo>
                  <a:pt x="27195" y="27195"/>
                </a:moveTo>
                <a:cubicBezTo>
                  <a:pt x="5439" y="27195"/>
                  <a:pt x="5439" y="27195"/>
                  <a:pt x="5439" y="27195"/>
                </a:cubicBezTo>
                <a:cubicBezTo>
                  <a:pt x="5439" y="5439"/>
                  <a:pt x="5439" y="5439"/>
                  <a:pt x="5439" y="5439"/>
                </a:cubicBezTo>
                <a:cubicBezTo>
                  <a:pt x="27195" y="5439"/>
                  <a:pt x="27195" y="5439"/>
                  <a:pt x="27195" y="5439"/>
                </a:cubicBezTo>
                <a:lnTo>
                  <a:pt x="27195" y="27195"/>
                </a:lnTo>
                <a:close/>
                <a:moveTo>
                  <a:pt x="70708" y="43512"/>
                </a:moveTo>
                <a:cubicBezTo>
                  <a:pt x="48951" y="43512"/>
                  <a:pt x="48951" y="43512"/>
                  <a:pt x="48951" y="43512"/>
                </a:cubicBezTo>
                <a:cubicBezTo>
                  <a:pt x="45892" y="43512"/>
                  <a:pt x="43512" y="45892"/>
                  <a:pt x="43512" y="48951"/>
                </a:cubicBezTo>
                <a:cubicBezTo>
                  <a:pt x="43512" y="70708"/>
                  <a:pt x="43512" y="70708"/>
                  <a:pt x="43512" y="70708"/>
                </a:cubicBezTo>
                <a:cubicBezTo>
                  <a:pt x="43512" y="73767"/>
                  <a:pt x="45892" y="76147"/>
                  <a:pt x="48951" y="76147"/>
                </a:cubicBezTo>
                <a:cubicBezTo>
                  <a:pt x="70708" y="76147"/>
                  <a:pt x="70708" y="76147"/>
                  <a:pt x="70708" y="76147"/>
                </a:cubicBezTo>
                <a:cubicBezTo>
                  <a:pt x="73767" y="76147"/>
                  <a:pt x="76147" y="73767"/>
                  <a:pt x="76147" y="70708"/>
                </a:cubicBezTo>
                <a:cubicBezTo>
                  <a:pt x="76147" y="48951"/>
                  <a:pt x="76147" y="48951"/>
                  <a:pt x="76147" y="48951"/>
                </a:cubicBezTo>
                <a:cubicBezTo>
                  <a:pt x="76147" y="45892"/>
                  <a:pt x="73767" y="43512"/>
                  <a:pt x="70708" y="43512"/>
                </a:cubicBezTo>
                <a:moveTo>
                  <a:pt x="70708" y="70708"/>
                </a:moveTo>
                <a:cubicBezTo>
                  <a:pt x="48951" y="70708"/>
                  <a:pt x="48951" y="70708"/>
                  <a:pt x="48951" y="70708"/>
                </a:cubicBezTo>
                <a:cubicBezTo>
                  <a:pt x="48951" y="48951"/>
                  <a:pt x="48951" y="48951"/>
                  <a:pt x="48951" y="48951"/>
                </a:cubicBezTo>
                <a:cubicBezTo>
                  <a:pt x="70708" y="48951"/>
                  <a:pt x="70708" y="48951"/>
                  <a:pt x="70708" y="48951"/>
                </a:cubicBezTo>
                <a:lnTo>
                  <a:pt x="70708" y="70708"/>
                </a:lnTo>
                <a:close/>
                <a:moveTo>
                  <a:pt x="70708" y="87365"/>
                </a:moveTo>
                <a:cubicBezTo>
                  <a:pt x="48951" y="87365"/>
                  <a:pt x="48951" y="87365"/>
                  <a:pt x="48951" y="87365"/>
                </a:cubicBezTo>
                <a:cubicBezTo>
                  <a:pt x="45892" y="87365"/>
                  <a:pt x="43512" y="89745"/>
                  <a:pt x="43512" y="92804"/>
                </a:cubicBezTo>
                <a:cubicBezTo>
                  <a:pt x="43512" y="114560"/>
                  <a:pt x="43512" y="114560"/>
                  <a:pt x="43512" y="114560"/>
                </a:cubicBezTo>
                <a:cubicBezTo>
                  <a:pt x="43512" y="117620"/>
                  <a:pt x="45892" y="120000"/>
                  <a:pt x="48951" y="120000"/>
                </a:cubicBezTo>
                <a:cubicBezTo>
                  <a:pt x="70708" y="120000"/>
                  <a:pt x="70708" y="120000"/>
                  <a:pt x="70708" y="120000"/>
                </a:cubicBezTo>
                <a:cubicBezTo>
                  <a:pt x="73767" y="120000"/>
                  <a:pt x="76147" y="117620"/>
                  <a:pt x="76147" y="114560"/>
                </a:cubicBezTo>
                <a:cubicBezTo>
                  <a:pt x="76147" y="92804"/>
                  <a:pt x="76147" y="92804"/>
                  <a:pt x="76147" y="92804"/>
                </a:cubicBezTo>
                <a:cubicBezTo>
                  <a:pt x="76147" y="89745"/>
                  <a:pt x="73767" y="87365"/>
                  <a:pt x="70708" y="87365"/>
                </a:cubicBezTo>
                <a:moveTo>
                  <a:pt x="70708" y="114560"/>
                </a:moveTo>
                <a:cubicBezTo>
                  <a:pt x="48951" y="114560"/>
                  <a:pt x="48951" y="114560"/>
                  <a:pt x="48951" y="114560"/>
                </a:cubicBezTo>
                <a:cubicBezTo>
                  <a:pt x="48951" y="92804"/>
                  <a:pt x="48951" y="92804"/>
                  <a:pt x="48951" y="92804"/>
                </a:cubicBezTo>
                <a:cubicBezTo>
                  <a:pt x="70708" y="92804"/>
                  <a:pt x="70708" y="92804"/>
                  <a:pt x="70708" y="92804"/>
                </a:cubicBezTo>
                <a:lnTo>
                  <a:pt x="70708" y="114560"/>
                </a:lnTo>
                <a:close/>
                <a:moveTo>
                  <a:pt x="114560" y="43512"/>
                </a:moveTo>
                <a:cubicBezTo>
                  <a:pt x="92464" y="43512"/>
                  <a:pt x="92464" y="43512"/>
                  <a:pt x="92464" y="43512"/>
                </a:cubicBezTo>
                <a:cubicBezTo>
                  <a:pt x="89745" y="43512"/>
                  <a:pt x="87025" y="45892"/>
                  <a:pt x="87025" y="48951"/>
                </a:cubicBezTo>
                <a:cubicBezTo>
                  <a:pt x="87025" y="70708"/>
                  <a:pt x="87025" y="70708"/>
                  <a:pt x="87025" y="70708"/>
                </a:cubicBezTo>
                <a:cubicBezTo>
                  <a:pt x="87025" y="73767"/>
                  <a:pt x="89745" y="76147"/>
                  <a:pt x="92464" y="76147"/>
                </a:cubicBezTo>
                <a:cubicBezTo>
                  <a:pt x="114560" y="76147"/>
                  <a:pt x="114560" y="76147"/>
                  <a:pt x="114560" y="76147"/>
                </a:cubicBezTo>
                <a:cubicBezTo>
                  <a:pt x="117620" y="76147"/>
                  <a:pt x="120000" y="73767"/>
                  <a:pt x="120000" y="70708"/>
                </a:cubicBezTo>
                <a:cubicBezTo>
                  <a:pt x="120000" y="48951"/>
                  <a:pt x="120000" y="48951"/>
                  <a:pt x="120000" y="48951"/>
                </a:cubicBezTo>
                <a:cubicBezTo>
                  <a:pt x="120000" y="45892"/>
                  <a:pt x="117620" y="43512"/>
                  <a:pt x="114560" y="43512"/>
                </a:cubicBezTo>
                <a:moveTo>
                  <a:pt x="114560" y="70708"/>
                </a:moveTo>
                <a:cubicBezTo>
                  <a:pt x="92464" y="70708"/>
                  <a:pt x="92464" y="70708"/>
                  <a:pt x="92464" y="70708"/>
                </a:cubicBezTo>
                <a:cubicBezTo>
                  <a:pt x="92464" y="48951"/>
                  <a:pt x="92464" y="48951"/>
                  <a:pt x="92464" y="48951"/>
                </a:cubicBezTo>
                <a:cubicBezTo>
                  <a:pt x="114560" y="48951"/>
                  <a:pt x="114560" y="48951"/>
                  <a:pt x="114560" y="48951"/>
                </a:cubicBezTo>
                <a:lnTo>
                  <a:pt x="114560" y="7070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8107363" y="684212"/>
            <a:ext cx="436563" cy="436563"/>
          </a:xfrm>
          <a:custGeom>
            <a:pathLst>
              <a:path extrusionOk="0" h="120000" w="120000">
                <a:moveTo>
                  <a:pt x="27195" y="43512"/>
                </a:moveTo>
                <a:cubicBezTo>
                  <a:pt x="5439" y="43512"/>
                  <a:pt x="5439" y="43512"/>
                  <a:pt x="5439" y="43512"/>
                </a:cubicBezTo>
                <a:cubicBezTo>
                  <a:pt x="2379" y="43512"/>
                  <a:pt x="0" y="45892"/>
                  <a:pt x="0" y="48951"/>
                </a:cubicBezTo>
                <a:cubicBezTo>
                  <a:pt x="0" y="114560"/>
                  <a:pt x="0" y="114560"/>
                  <a:pt x="0" y="114560"/>
                </a:cubicBezTo>
                <a:cubicBezTo>
                  <a:pt x="0" y="117620"/>
                  <a:pt x="2379" y="120000"/>
                  <a:pt x="5439" y="120000"/>
                </a:cubicBezTo>
                <a:cubicBezTo>
                  <a:pt x="27195" y="120000"/>
                  <a:pt x="27195" y="120000"/>
                  <a:pt x="27195" y="120000"/>
                </a:cubicBezTo>
                <a:cubicBezTo>
                  <a:pt x="30254" y="120000"/>
                  <a:pt x="32634" y="117620"/>
                  <a:pt x="32634" y="114560"/>
                </a:cubicBezTo>
                <a:cubicBezTo>
                  <a:pt x="32634" y="48951"/>
                  <a:pt x="32634" y="48951"/>
                  <a:pt x="32634" y="48951"/>
                </a:cubicBezTo>
                <a:cubicBezTo>
                  <a:pt x="32634" y="45892"/>
                  <a:pt x="30254" y="43512"/>
                  <a:pt x="27195" y="43512"/>
                </a:cubicBezTo>
                <a:moveTo>
                  <a:pt x="27195" y="114560"/>
                </a:moveTo>
                <a:cubicBezTo>
                  <a:pt x="5439" y="114560"/>
                  <a:pt x="5439" y="114560"/>
                  <a:pt x="5439" y="114560"/>
                </a:cubicBezTo>
                <a:cubicBezTo>
                  <a:pt x="5439" y="48951"/>
                  <a:pt x="5439" y="48951"/>
                  <a:pt x="5439" y="48951"/>
                </a:cubicBezTo>
                <a:cubicBezTo>
                  <a:pt x="27195" y="48951"/>
                  <a:pt x="27195" y="48951"/>
                  <a:pt x="27195" y="48951"/>
                </a:cubicBezTo>
                <a:lnTo>
                  <a:pt x="27195" y="114560"/>
                </a:lnTo>
                <a:close/>
                <a:moveTo>
                  <a:pt x="114560" y="0"/>
                </a:move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2379"/>
                  <a:pt x="0" y="5439"/>
                </a:cubicBezTo>
                <a:cubicBezTo>
                  <a:pt x="0" y="27195"/>
                  <a:pt x="0" y="27195"/>
                  <a:pt x="0" y="27195"/>
                </a:cubicBezTo>
                <a:cubicBezTo>
                  <a:pt x="0" y="30254"/>
                  <a:pt x="2379" y="32634"/>
                  <a:pt x="5439" y="32634"/>
                </a:cubicBezTo>
                <a:cubicBezTo>
                  <a:pt x="114560" y="32634"/>
                  <a:pt x="114560" y="32634"/>
                  <a:pt x="114560" y="32634"/>
                </a:cubicBezTo>
                <a:cubicBezTo>
                  <a:pt x="117620" y="32634"/>
                  <a:pt x="120000" y="30254"/>
                  <a:pt x="120000" y="27195"/>
                </a:cubicBezTo>
                <a:cubicBezTo>
                  <a:pt x="120000" y="5439"/>
                  <a:pt x="120000" y="5439"/>
                  <a:pt x="120000" y="5439"/>
                </a:cubicBezTo>
                <a:cubicBezTo>
                  <a:pt x="120000" y="2379"/>
                  <a:pt x="117620" y="0"/>
                  <a:pt x="114560" y="0"/>
                </a:cubicBezTo>
                <a:moveTo>
                  <a:pt x="114560" y="27195"/>
                </a:moveTo>
                <a:cubicBezTo>
                  <a:pt x="5439" y="27195"/>
                  <a:pt x="5439" y="27195"/>
                  <a:pt x="5439" y="27195"/>
                </a:cubicBezTo>
                <a:cubicBezTo>
                  <a:pt x="5439" y="5439"/>
                  <a:pt x="5439" y="5439"/>
                  <a:pt x="5439" y="5439"/>
                </a:cubicBezTo>
                <a:cubicBezTo>
                  <a:pt x="114560" y="5439"/>
                  <a:pt x="114560" y="5439"/>
                  <a:pt x="114560" y="5439"/>
                </a:cubicBezTo>
                <a:lnTo>
                  <a:pt x="114560" y="27195"/>
                </a:lnTo>
                <a:close/>
                <a:moveTo>
                  <a:pt x="114560" y="43512"/>
                </a:moveTo>
                <a:cubicBezTo>
                  <a:pt x="48951" y="43512"/>
                  <a:pt x="48951" y="43512"/>
                  <a:pt x="48951" y="43512"/>
                </a:cubicBezTo>
                <a:cubicBezTo>
                  <a:pt x="46232" y="43512"/>
                  <a:pt x="43512" y="45892"/>
                  <a:pt x="43512" y="48951"/>
                </a:cubicBezTo>
                <a:cubicBezTo>
                  <a:pt x="43512" y="114560"/>
                  <a:pt x="43512" y="114560"/>
                  <a:pt x="43512" y="114560"/>
                </a:cubicBezTo>
                <a:cubicBezTo>
                  <a:pt x="43512" y="117620"/>
                  <a:pt x="46232" y="120000"/>
                  <a:pt x="48951" y="120000"/>
                </a:cubicBezTo>
                <a:cubicBezTo>
                  <a:pt x="114560" y="120000"/>
                  <a:pt x="114560" y="120000"/>
                  <a:pt x="114560" y="120000"/>
                </a:cubicBezTo>
                <a:cubicBezTo>
                  <a:pt x="117620" y="120000"/>
                  <a:pt x="120000" y="117620"/>
                  <a:pt x="120000" y="114560"/>
                </a:cubicBezTo>
                <a:cubicBezTo>
                  <a:pt x="120000" y="48951"/>
                  <a:pt x="120000" y="48951"/>
                  <a:pt x="120000" y="48951"/>
                </a:cubicBezTo>
                <a:cubicBezTo>
                  <a:pt x="120000" y="45892"/>
                  <a:pt x="117620" y="43512"/>
                  <a:pt x="114560" y="43512"/>
                </a:cubicBezTo>
                <a:moveTo>
                  <a:pt x="114560" y="114560"/>
                </a:moveTo>
                <a:cubicBezTo>
                  <a:pt x="48951" y="114560"/>
                  <a:pt x="48951" y="114560"/>
                  <a:pt x="48951" y="114560"/>
                </a:cubicBezTo>
                <a:cubicBezTo>
                  <a:pt x="48951" y="48951"/>
                  <a:pt x="48951" y="48951"/>
                  <a:pt x="48951" y="48951"/>
                </a:cubicBezTo>
                <a:cubicBezTo>
                  <a:pt x="114560" y="48951"/>
                  <a:pt x="114560" y="48951"/>
                  <a:pt x="114560" y="48951"/>
                </a:cubicBezTo>
                <a:lnTo>
                  <a:pt x="114560" y="11456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601662" y="1519237"/>
            <a:ext cx="436563" cy="436563"/>
          </a:xfrm>
          <a:custGeom>
            <a:pathLst>
              <a:path extrusionOk="0" h="120000" w="120000">
                <a:moveTo>
                  <a:pt x="60169" y="43512"/>
                </a:moveTo>
                <a:cubicBezTo>
                  <a:pt x="50991" y="43512"/>
                  <a:pt x="43512" y="50991"/>
                  <a:pt x="43512" y="60169"/>
                </a:cubicBezTo>
                <a:cubicBezTo>
                  <a:pt x="43512" y="69008"/>
                  <a:pt x="50991" y="76487"/>
                  <a:pt x="60169" y="76487"/>
                </a:cubicBezTo>
                <a:cubicBezTo>
                  <a:pt x="69008" y="76487"/>
                  <a:pt x="76487" y="69008"/>
                  <a:pt x="76487" y="60169"/>
                </a:cubicBezTo>
                <a:cubicBezTo>
                  <a:pt x="76487" y="50991"/>
                  <a:pt x="69008" y="43512"/>
                  <a:pt x="60169" y="43512"/>
                </a:cubicBezTo>
                <a:moveTo>
                  <a:pt x="60169" y="71048"/>
                </a:moveTo>
                <a:cubicBezTo>
                  <a:pt x="54050" y="71048"/>
                  <a:pt x="48951" y="65949"/>
                  <a:pt x="48951" y="60169"/>
                </a:cubicBezTo>
                <a:cubicBezTo>
                  <a:pt x="48951" y="54050"/>
                  <a:pt x="54050" y="49291"/>
                  <a:pt x="60169" y="49291"/>
                </a:cubicBezTo>
                <a:cubicBezTo>
                  <a:pt x="65949" y="49291"/>
                  <a:pt x="71048" y="54050"/>
                  <a:pt x="71048" y="60169"/>
                </a:cubicBezTo>
                <a:cubicBezTo>
                  <a:pt x="71048" y="65949"/>
                  <a:pt x="65949" y="71048"/>
                  <a:pt x="60169" y="71048"/>
                </a:cubicBezTo>
                <a:moveTo>
                  <a:pt x="60169" y="21756"/>
                </a:moveTo>
                <a:cubicBezTo>
                  <a:pt x="38753" y="21756"/>
                  <a:pt x="21756" y="39093"/>
                  <a:pt x="21756" y="60169"/>
                </a:cubicBezTo>
                <a:cubicBezTo>
                  <a:pt x="21756" y="81246"/>
                  <a:pt x="38753" y="98243"/>
                  <a:pt x="60169" y="98243"/>
                </a:cubicBezTo>
                <a:cubicBezTo>
                  <a:pt x="81246" y="98243"/>
                  <a:pt x="98243" y="81246"/>
                  <a:pt x="98243" y="60169"/>
                </a:cubicBezTo>
                <a:cubicBezTo>
                  <a:pt x="98243" y="39093"/>
                  <a:pt x="81246" y="21756"/>
                  <a:pt x="60169" y="21756"/>
                </a:cubicBezTo>
                <a:moveTo>
                  <a:pt x="60169" y="92804"/>
                </a:moveTo>
                <a:cubicBezTo>
                  <a:pt x="41813" y="92804"/>
                  <a:pt x="27195" y="78186"/>
                  <a:pt x="27195" y="60169"/>
                </a:cubicBezTo>
                <a:cubicBezTo>
                  <a:pt x="27195" y="41813"/>
                  <a:pt x="41813" y="27195"/>
                  <a:pt x="60169" y="27195"/>
                </a:cubicBezTo>
                <a:cubicBezTo>
                  <a:pt x="78186" y="27195"/>
                  <a:pt x="92804" y="41813"/>
                  <a:pt x="92804" y="60169"/>
                </a:cubicBezTo>
                <a:cubicBezTo>
                  <a:pt x="92804" y="78186"/>
                  <a:pt x="78186" y="92804"/>
                  <a:pt x="60169" y="92804"/>
                </a:cubicBezTo>
                <a:moveTo>
                  <a:pt x="101643" y="103342"/>
                </a:moveTo>
                <a:cubicBezTo>
                  <a:pt x="112861" y="92464"/>
                  <a:pt x="120000" y="77167"/>
                  <a:pt x="120000" y="60169"/>
                </a:cubicBezTo>
                <a:cubicBezTo>
                  <a:pt x="120000" y="26855"/>
                  <a:pt x="93144" y="0"/>
                  <a:pt x="60169" y="0"/>
                </a:cubicBezTo>
                <a:cubicBezTo>
                  <a:pt x="26855" y="0"/>
                  <a:pt x="0" y="26855"/>
                  <a:pt x="0" y="60169"/>
                </a:cubicBezTo>
                <a:cubicBezTo>
                  <a:pt x="0" y="77167"/>
                  <a:pt x="7138" y="92464"/>
                  <a:pt x="18356" y="103342"/>
                </a:cubicBezTo>
                <a:cubicBezTo>
                  <a:pt x="11558" y="115580"/>
                  <a:pt x="11558" y="115580"/>
                  <a:pt x="11558" y="115580"/>
                </a:cubicBezTo>
                <a:cubicBezTo>
                  <a:pt x="11218" y="115920"/>
                  <a:pt x="10878" y="116600"/>
                  <a:pt x="10878" y="117280"/>
                </a:cubicBezTo>
                <a:cubicBezTo>
                  <a:pt x="10878" y="118980"/>
                  <a:pt x="12237" y="120000"/>
                  <a:pt x="13597" y="120000"/>
                </a:cubicBezTo>
                <a:cubicBezTo>
                  <a:pt x="14277" y="120000"/>
                  <a:pt x="14957" y="119660"/>
                  <a:pt x="15637" y="119320"/>
                </a:cubicBezTo>
                <a:cubicBezTo>
                  <a:pt x="15977" y="118980"/>
                  <a:pt x="15977" y="118640"/>
                  <a:pt x="16317" y="117960"/>
                </a:cubicBezTo>
                <a:cubicBezTo>
                  <a:pt x="22436" y="106742"/>
                  <a:pt x="22436" y="106742"/>
                  <a:pt x="22436" y="106742"/>
                </a:cubicBezTo>
                <a:cubicBezTo>
                  <a:pt x="32634" y="115240"/>
                  <a:pt x="45892" y="120000"/>
                  <a:pt x="60169" y="120000"/>
                </a:cubicBezTo>
                <a:cubicBezTo>
                  <a:pt x="74107" y="120000"/>
                  <a:pt x="87365" y="115240"/>
                  <a:pt x="97563" y="106742"/>
                </a:cubicBezTo>
                <a:cubicBezTo>
                  <a:pt x="103682" y="117960"/>
                  <a:pt x="103682" y="117960"/>
                  <a:pt x="103682" y="117960"/>
                </a:cubicBezTo>
                <a:cubicBezTo>
                  <a:pt x="104022" y="119320"/>
                  <a:pt x="105042" y="120000"/>
                  <a:pt x="106402" y="120000"/>
                </a:cubicBezTo>
                <a:cubicBezTo>
                  <a:pt x="107762" y="120000"/>
                  <a:pt x="109121" y="118980"/>
                  <a:pt x="109121" y="117280"/>
                </a:cubicBezTo>
                <a:cubicBezTo>
                  <a:pt x="109121" y="116600"/>
                  <a:pt x="108781" y="115920"/>
                  <a:pt x="108441" y="115580"/>
                </a:cubicBezTo>
                <a:lnTo>
                  <a:pt x="101643" y="103342"/>
                </a:lnTo>
                <a:close/>
                <a:moveTo>
                  <a:pt x="60169" y="114560"/>
                </a:moveTo>
                <a:cubicBezTo>
                  <a:pt x="29915" y="114560"/>
                  <a:pt x="5439" y="90084"/>
                  <a:pt x="5439" y="60169"/>
                </a:cubicBezTo>
                <a:cubicBezTo>
                  <a:pt x="5439" y="29915"/>
                  <a:pt x="29915" y="5439"/>
                  <a:pt x="60169" y="5439"/>
                </a:cubicBezTo>
                <a:cubicBezTo>
                  <a:pt x="90084" y="5439"/>
                  <a:pt x="114560" y="29915"/>
                  <a:pt x="114560" y="60169"/>
                </a:cubicBezTo>
                <a:cubicBezTo>
                  <a:pt x="114560" y="90084"/>
                  <a:pt x="90084" y="114560"/>
                  <a:pt x="60169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1514475" y="1519237"/>
            <a:ext cx="277812" cy="436563"/>
          </a:xfrm>
          <a:custGeom>
            <a:pathLst>
              <a:path extrusionOk="0" h="120000" w="120000">
                <a:moveTo>
                  <a:pt x="115733" y="0"/>
                </a:moveTo>
                <a:cubicBezTo>
                  <a:pt x="4266" y="0"/>
                  <a:pt x="4266" y="0"/>
                  <a:pt x="4266" y="0"/>
                </a:cubicBezTo>
                <a:cubicBezTo>
                  <a:pt x="2133" y="0"/>
                  <a:pt x="0" y="1359"/>
                  <a:pt x="0" y="2719"/>
                </a:cubicBezTo>
                <a:cubicBezTo>
                  <a:pt x="0" y="32634"/>
                  <a:pt x="0" y="32634"/>
                  <a:pt x="0" y="32634"/>
                </a:cubicBezTo>
                <a:cubicBezTo>
                  <a:pt x="0" y="53031"/>
                  <a:pt x="25066" y="69348"/>
                  <a:pt x="56000" y="70708"/>
                </a:cubicBezTo>
                <a:cubicBezTo>
                  <a:pt x="56000" y="114560"/>
                  <a:pt x="56000" y="114560"/>
                  <a:pt x="56000" y="114560"/>
                </a:cubicBezTo>
                <a:cubicBezTo>
                  <a:pt x="21866" y="114560"/>
                  <a:pt x="21866" y="114560"/>
                  <a:pt x="21866" y="114560"/>
                </a:cubicBezTo>
                <a:cubicBezTo>
                  <a:pt x="19200" y="114560"/>
                  <a:pt x="17600" y="115920"/>
                  <a:pt x="17600" y="117280"/>
                </a:cubicBezTo>
                <a:cubicBezTo>
                  <a:pt x="17600" y="118980"/>
                  <a:pt x="19200" y="120000"/>
                  <a:pt x="21866" y="120000"/>
                </a:cubicBezTo>
                <a:cubicBezTo>
                  <a:pt x="98666" y="120000"/>
                  <a:pt x="98666" y="120000"/>
                  <a:pt x="98666" y="120000"/>
                </a:cubicBezTo>
                <a:cubicBezTo>
                  <a:pt x="101333" y="120000"/>
                  <a:pt x="102933" y="118980"/>
                  <a:pt x="102933" y="117280"/>
                </a:cubicBezTo>
                <a:cubicBezTo>
                  <a:pt x="102933" y="115920"/>
                  <a:pt x="101333" y="114560"/>
                  <a:pt x="98666" y="114560"/>
                </a:cubicBezTo>
                <a:cubicBezTo>
                  <a:pt x="64533" y="114560"/>
                  <a:pt x="64533" y="114560"/>
                  <a:pt x="64533" y="114560"/>
                </a:cubicBezTo>
                <a:cubicBezTo>
                  <a:pt x="64533" y="70708"/>
                  <a:pt x="64533" y="70708"/>
                  <a:pt x="64533" y="70708"/>
                </a:cubicBezTo>
                <a:cubicBezTo>
                  <a:pt x="95466" y="69348"/>
                  <a:pt x="120000" y="53031"/>
                  <a:pt x="120000" y="32634"/>
                </a:cubicBezTo>
                <a:cubicBezTo>
                  <a:pt x="120000" y="2719"/>
                  <a:pt x="120000" y="2719"/>
                  <a:pt x="120000" y="2719"/>
                </a:cubicBezTo>
                <a:cubicBezTo>
                  <a:pt x="120000" y="1359"/>
                  <a:pt x="118400" y="0"/>
                  <a:pt x="115733" y="0"/>
                </a:cubicBezTo>
                <a:moveTo>
                  <a:pt x="111466" y="32634"/>
                </a:moveTo>
                <a:cubicBezTo>
                  <a:pt x="111466" y="50991"/>
                  <a:pt x="88533" y="65609"/>
                  <a:pt x="60266" y="65609"/>
                </a:cubicBezTo>
                <a:cubicBezTo>
                  <a:pt x="32000" y="65609"/>
                  <a:pt x="9066" y="50991"/>
                  <a:pt x="9066" y="32634"/>
                </a:cubicBezTo>
                <a:cubicBezTo>
                  <a:pt x="9066" y="20056"/>
                  <a:pt x="9066" y="20056"/>
                  <a:pt x="9066" y="20056"/>
                </a:cubicBezTo>
                <a:cubicBezTo>
                  <a:pt x="20800" y="19376"/>
                  <a:pt x="26666" y="21416"/>
                  <a:pt x="36800" y="24475"/>
                </a:cubicBezTo>
                <a:cubicBezTo>
                  <a:pt x="42666" y="26515"/>
                  <a:pt x="50666" y="28895"/>
                  <a:pt x="61866" y="31274"/>
                </a:cubicBezTo>
                <a:cubicBezTo>
                  <a:pt x="66133" y="32294"/>
                  <a:pt x="70400" y="32634"/>
                  <a:pt x="74133" y="32634"/>
                </a:cubicBezTo>
                <a:cubicBezTo>
                  <a:pt x="90133" y="32634"/>
                  <a:pt x="104000" y="27195"/>
                  <a:pt x="111466" y="23116"/>
                </a:cubicBezTo>
                <a:lnTo>
                  <a:pt x="111466" y="32634"/>
                </a:lnTo>
                <a:close/>
                <a:moveTo>
                  <a:pt x="111466" y="15977"/>
                </a:moveTo>
                <a:cubicBezTo>
                  <a:pt x="110400" y="16657"/>
                  <a:pt x="86933" y="30934"/>
                  <a:pt x="64533" y="26175"/>
                </a:cubicBezTo>
                <a:cubicBezTo>
                  <a:pt x="53866" y="23796"/>
                  <a:pt x="46933" y="21756"/>
                  <a:pt x="40533" y="19716"/>
                </a:cubicBezTo>
                <a:cubicBezTo>
                  <a:pt x="30400" y="16317"/>
                  <a:pt x="22933" y="13937"/>
                  <a:pt x="9066" y="14617"/>
                </a:cubicBezTo>
                <a:cubicBezTo>
                  <a:pt x="9066" y="5439"/>
                  <a:pt x="9066" y="5439"/>
                  <a:pt x="9066" y="5439"/>
                </a:cubicBezTo>
                <a:cubicBezTo>
                  <a:pt x="111466" y="5439"/>
                  <a:pt x="111466" y="5439"/>
                  <a:pt x="111466" y="5439"/>
                </a:cubicBezTo>
                <a:lnTo>
                  <a:pt x="111466" y="1597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2389188" y="1519237"/>
            <a:ext cx="196850" cy="436563"/>
          </a:xfrm>
          <a:custGeom>
            <a:pathLst>
              <a:path extrusionOk="0" h="120000" w="120000">
                <a:moveTo>
                  <a:pt x="84000" y="32634"/>
                </a:moveTo>
                <a:cubicBezTo>
                  <a:pt x="84000" y="5439"/>
                  <a:pt x="84000" y="5439"/>
                  <a:pt x="84000" y="5439"/>
                </a:cubicBezTo>
                <a:cubicBezTo>
                  <a:pt x="84000" y="2379"/>
                  <a:pt x="78750" y="0"/>
                  <a:pt x="72000" y="0"/>
                </a:cubicBezTo>
                <a:cubicBezTo>
                  <a:pt x="48000" y="0"/>
                  <a:pt x="48000" y="0"/>
                  <a:pt x="48000" y="0"/>
                </a:cubicBezTo>
                <a:cubicBezTo>
                  <a:pt x="41250" y="0"/>
                  <a:pt x="36000" y="2379"/>
                  <a:pt x="36000" y="5439"/>
                </a:cubicBezTo>
                <a:cubicBezTo>
                  <a:pt x="36000" y="32634"/>
                  <a:pt x="36000" y="32634"/>
                  <a:pt x="36000" y="32634"/>
                </a:cubicBezTo>
                <a:cubicBezTo>
                  <a:pt x="15750" y="32634"/>
                  <a:pt x="0" y="40113"/>
                  <a:pt x="0" y="49291"/>
                </a:cubicBezTo>
                <a:cubicBezTo>
                  <a:pt x="0" y="103682"/>
                  <a:pt x="0" y="103682"/>
                  <a:pt x="0" y="103682"/>
                </a:cubicBezTo>
                <a:cubicBezTo>
                  <a:pt x="0" y="112861"/>
                  <a:pt x="15750" y="120000"/>
                  <a:pt x="36000" y="120000"/>
                </a:cubicBezTo>
                <a:cubicBezTo>
                  <a:pt x="84000" y="120000"/>
                  <a:pt x="84000" y="120000"/>
                  <a:pt x="84000" y="120000"/>
                </a:cubicBezTo>
                <a:cubicBezTo>
                  <a:pt x="104250" y="120000"/>
                  <a:pt x="120000" y="112861"/>
                  <a:pt x="120000" y="103682"/>
                </a:cubicBezTo>
                <a:cubicBezTo>
                  <a:pt x="120000" y="49291"/>
                  <a:pt x="120000" y="49291"/>
                  <a:pt x="120000" y="49291"/>
                </a:cubicBezTo>
                <a:cubicBezTo>
                  <a:pt x="120000" y="40113"/>
                  <a:pt x="104250" y="32634"/>
                  <a:pt x="84000" y="32634"/>
                </a:cubicBezTo>
                <a:moveTo>
                  <a:pt x="48000" y="5439"/>
                </a:moveTo>
                <a:cubicBezTo>
                  <a:pt x="72000" y="5439"/>
                  <a:pt x="72000" y="5439"/>
                  <a:pt x="72000" y="5439"/>
                </a:cubicBezTo>
                <a:cubicBezTo>
                  <a:pt x="72000" y="10878"/>
                  <a:pt x="72000" y="10878"/>
                  <a:pt x="72000" y="10878"/>
                </a:cubicBezTo>
                <a:cubicBezTo>
                  <a:pt x="48000" y="10878"/>
                  <a:pt x="48000" y="10878"/>
                  <a:pt x="48000" y="10878"/>
                </a:cubicBezTo>
                <a:lnTo>
                  <a:pt x="48000" y="5439"/>
                </a:lnTo>
                <a:close/>
                <a:moveTo>
                  <a:pt x="48000" y="16317"/>
                </a:moveTo>
                <a:cubicBezTo>
                  <a:pt x="72000" y="16317"/>
                  <a:pt x="72000" y="16317"/>
                  <a:pt x="72000" y="16317"/>
                </a:cubicBezTo>
                <a:cubicBezTo>
                  <a:pt x="72000" y="32634"/>
                  <a:pt x="72000" y="32634"/>
                  <a:pt x="72000" y="32634"/>
                </a:cubicBezTo>
                <a:cubicBezTo>
                  <a:pt x="48000" y="32634"/>
                  <a:pt x="48000" y="32634"/>
                  <a:pt x="48000" y="32634"/>
                </a:cubicBezTo>
                <a:lnTo>
                  <a:pt x="48000" y="16317"/>
                </a:lnTo>
                <a:close/>
                <a:moveTo>
                  <a:pt x="108000" y="103682"/>
                </a:moveTo>
                <a:cubicBezTo>
                  <a:pt x="108000" y="109801"/>
                  <a:pt x="97500" y="114560"/>
                  <a:pt x="84000" y="114560"/>
                </a:cubicBezTo>
                <a:cubicBezTo>
                  <a:pt x="36000" y="114560"/>
                  <a:pt x="36000" y="114560"/>
                  <a:pt x="36000" y="114560"/>
                </a:cubicBezTo>
                <a:cubicBezTo>
                  <a:pt x="22500" y="114560"/>
                  <a:pt x="12000" y="109801"/>
                  <a:pt x="12000" y="103682"/>
                </a:cubicBezTo>
                <a:cubicBezTo>
                  <a:pt x="12000" y="92804"/>
                  <a:pt x="12000" y="92804"/>
                  <a:pt x="12000" y="92804"/>
                </a:cubicBezTo>
                <a:cubicBezTo>
                  <a:pt x="108000" y="92804"/>
                  <a:pt x="108000" y="92804"/>
                  <a:pt x="108000" y="92804"/>
                </a:cubicBezTo>
                <a:lnTo>
                  <a:pt x="108000" y="103682"/>
                </a:lnTo>
                <a:close/>
                <a:moveTo>
                  <a:pt x="108000" y="87365"/>
                </a:moveTo>
                <a:cubicBezTo>
                  <a:pt x="12000" y="87365"/>
                  <a:pt x="12000" y="87365"/>
                  <a:pt x="12000" y="87365"/>
                </a:cubicBezTo>
                <a:cubicBezTo>
                  <a:pt x="12000" y="65609"/>
                  <a:pt x="12000" y="65609"/>
                  <a:pt x="12000" y="65609"/>
                </a:cubicBezTo>
                <a:cubicBezTo>
                  <a:pt x="108000" y="65609"/>
                  <a:pt x="108000" y="65609"/>
                  <a:pt x="108000" y="65609"/>
                </a:cubicBezTo>
                <a:lnTo>
                  <a:pt x="108000" y="87365"/>
                </a:lnTo>
                <a:close/>
                <a:moveTo>
                  <a:pt x="108000" y="60169"/>
                </a:moveTo>
                <a:cubicBezTo>
                  <a:pt x="12000" y="60169"/>
                  <a:pt x="12000" y="60169"/>
                  <a:pt x="12000" y="60169"/>
                </a:cubicBezTo>
                <a:cubicBezTo>
                  <a:pt x="12000" y="49291"/>
                  <a:pt x="12000" y="49291"/>
                  <a:pt x="12000" y="49291"/>
                </a:cubicBezTo>
                <a:cubicBezTo>
                  <a:pt x="12000" y="43172"/>
                  <a:pt x="22500" y="38073"/>
                  <a:pt x="36000" y="38073"/>
                </a:cubicBezTo>
                <a:cubicBezTo>
                  <a:pt x="84000" y="38073"/>
                  <a:pt x="84000" y="38073"/>
                  <a:pt x="84000" y="38073"/>
                </a:cubicBezTo>
                <a:cubicBezTo>
                  <a:pt x="97500" y="38073"/>
                  <a:pt x="108000" y="43172"/>
                  <a:pt x="108000" y="49291"/>
                </a:cubicBezTo>
                <a:lnTo>
                  <a:pt x="108000" y="6016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3182938" y="1519237"/>
            <a:ext cx="277812" cy="436563"/>
          </a:xfrm>
          <a:custGeom>
            <a:pathLst>
              <a:path extrusionOk="0" h="120000" w="120000">
                <a:moveTo>
                  <a:pt x="111466" y="0"/>
                </a:moveTo>
                <a:cubicBezTo>
                  <a:pt x="8533" y="0"/>
                  <a:pt x="8533" y="0"/>
                  <a:pt x="8533" y="0"/>
                </a:cubicBezTo>
                <a:cubicBezTo>
                  <a:pt x="3733" y="0"/>
                  <a:pt x="0" y="2379"/>
                  <a:pt x="0" y="5439"/>
                </a:cubicBezTo>
                <a:cubicBezTo>
                  <a:pt x="0" y="10878"/>
                  <a:pt x="0" y="10878"/>
                  <a:pt x="0" y="10878"/>
                </a:cubicBezTo>
                <a:cubicBezTo>
                  <a:pt x="0" y="13937"/>
                  <a:pt x="3733" y="16317"/>
                  <a:pt x="8533" y="16317"/>
                </a:cubicBezTo>
                <a:cubicBezTo>
                  <a:pt x="17066" y="16317"/>
                  <a:pt x="17066" y="16317"/>
                  <a:pt x="17066" y="16317"/>
                </a:cubicBezTo>
                <a:cubicBezTo>
                  <a:pt x="17066" y="92804"/>
                  <a:pt x="17066" y="92804"/>
                  <a:pt x="17066" y="92804"/>
                </a:cubicBezTo>
                <a:cubicBezTo>
                  <a:pt x="17066" y="107762"/>
                  <a:pt x="36266" y="120000"/>
                  <a:pt x="60266" y="120000"/>
                </a:cubicBezTo>
                <a:cubicBezTo>
                  <a:pt x="83733" y="120000"/>
                  <a:pt x="102933" y="107762"/>
                  <a:pt x="102933" y="92804"/>
                </a:cubicBezTo>
                <a:cubicBezTo>
                  <a:pt x="102933" y="16317"/>
                  <a:pt x="102933" y="16317"/>
                  <a:pt x="102933" y="16317"/>
                </a:cubicBezTo>
                <a:cubicBezTo>
                  <a:pt x="111466" y="16317"/>
                  <a:pt x="111466" y="16317"/>
                  <a:pt x="111466" y="16317"/>
                </a:cubicBezTo>
                <a:cubicBezTo>
                  <a:pt x="116266" y="16317"/>
                  <a:pt x="120000" y="13937"/>
                  <a:pt x="120000" y="10878"/>
                </a:cubicBezTo>
                <a:cubicBezTo>
                  <a:pt x="120000" y="5439"/>
                  <a:pt x="120000" y="5439"/>
                  <a:pt x="120000" y="5439"/>
                </a:cubicBezTo>
                <a:cubicBezTo>
                  <a:pt x="120000" y="2379"/>
                  <a:pt x="116266" y="0"/>
                  <a:pt x="111466" y="0"/>
                </a:cubicBezTo>
                <a:moveTo>
                  <a:pt x="94400" y="92804"/>
                </a:moveTo>
                <a:cubicBezTo>
                  <a:pt x="94400" y="104702"/>
                  <a:pt x="78933" y="114560"/>
                  <a:pt x="60266" y="114560"/>
                </a:cubicBezTo>
                <a:cubicBezTo>
                  <a:pt x="41066" y="114560"/>
                  <a:pt x="25600" y="104702"/>
                  <a:pt x="25600" y="92804"/>
                </a:cubicBezTo>
                <a:cubicBezTo>
                  <a:pt x="25600" y="35354"/>
                  <a:pt x="25600" y="35354"/>
                  <a:pt x="25600" y="35354"/>
                </a:cubicBezTo>
                <a:cubicBezTo>
                  <a:pt x="32000" y="37053"/>
                  <a:pt x="38400" y="38073"/>
                  <a:pt x="45866" y="38073"/>
                </a:cubicBezTo>
                <a:cubicBezTo>
                  <a:pt x="50133" y="38073"/>
                  <a:pt x="53866" y="37733"/>
                  <a:pt x="58133" y="37053"/>
                </a:cubicBezTo>
                <a:cubicBezTo>
                  <a:pt x="69333" y="34674"/>
                  <a:pt x="77333" y="32634"/>
                  <a:pt x="83733" y="30594"/>
                </a:cubicBezTo>
                <a:cubicBezTo>
                  <a:pt x="87466" y="29575"/>
                  <a:pt x="90666" y="28555"/>
                  <a:pt x="94400" y="27875"/>
                </a:cubicBezTo>
                <a:lnTo>
                  <a:pt x="94400" y="92804"/>
                </a:lnTo>
                <a:close/>
                <a:moveTo>
                  <a:pt x="94400" y="22436"/>
                </a:moveTo>
                <a:cubicBezTo>
                  <a:pt x="89066" y="23116"/>
                  <a:pt x="84800" y="24475"/>
                  <a:pt x="79466" y="26175"/>
                </a:cubicBezTo>
                <a:cubicBezTo>
                  <a:pt x="73600" y="27875"/>
                  <a:pt x="66133" y="30254"/>
                  <a:pt x="55466" y="32294"/>
                </a:cubicBezTo>
                <a:cubicBezTo>
                  <a:pt x="44800" y="34334"/>
                  <a:pt x="34133" y="32634"/>
                  <a:pt x="25600" y="29915"/>
                </a:cubicBezTo>
                <a:cubicBezTo>
                  <a:pt x="25600" y="16317"/>
                  <a:pt x="25600" y="16317"/>
                  <a:pt x="25600" y="16317"/>
                </a:cubicBezTo>
                <a:cubicBezTo>
                  <a:pt x="94400" y="16317"/>
                  <a:pt x="94400" y="16317"/>
                  <a:pt x="94400" y="16317"/>
                </a:cubicBezTo>
                <a:lnTo>
                  <a:pt x="94400" y="22436"/>
                </a:lnTo>
                <a:close/>
                <a:moveTo>
                  <a:pt x="111466" y="10878"/>
                </a:moveTo>
                <a:cubicBezTo>
                  <a:pt x="8533" y="10878"/>
                  <a:pt x="8533" y="10878"/>
                  <a:pt x="8533" y="10878"/>
                </a:cubicBezTo>
                <a:cubicBezTo>
                  <a:pt x="8533" y="5439"/>
                  <a:pt x="8533" y="5439"/>
                  <a:pt x="8533" y="5439"/>
                </a:cubicBezTo>
                <a:cubicBezTo>
                  <a:pt x="111466" y="5439"/>
                  <a:pt x="111466" y="5439"/>
                  <a:pt x="111466" y="5439"/>
                </a:cubicBezTo>
                <a:lnTo>
                  <a:pt x="111466" y="10878"/>
                </a:lnTo>
                <a:close/>
                <a:moveTo>
                  <a:pt x="55466" y="76487"/>
                </a:moveTo>
                <a:cubicBezTo>
                  <a:pt x="53333" y="76487"/>
                  <a:pt x="51200" y="77507"/>
                  <a:pt x="51200" y="79206"/>
                </a:cubicBezTo>
                <a:cubicBezTo>
                  <a:pt x="51200" y="80566"/>
                  <a:pt x="53333" y="81926"/>
                  <a:pt x="55466" y="81926"/>
                </a:cubicBezTo>
                <a:cubicBezTo>
                  <a:pt x="58133" y="81926"/>
                  <a:pt x="60266" y="80566"/>
                  <a:pt x="60266" y="79206"/>
                </a:cubicBezTo>
                <a:cubicBezTo>
                  <a:pt x="60266" y="77507"/>
                  <a:pt x="58133" y="76487"/>
                  <a:pt x="55466" y="76487"/>
                </a:cubicBezTo>
                <a:moveTo>
                  <a:pt x="51200" y="60169"/>
                </a:moveTo>
                <a:cubicBezTo>
                  <a:pt x="51200" y="57110"/>
                  <a:pt x="47466" y="54730"/>
                  <a:pt x="42666" y="54730"/>
                </a:cubicBezTo>
                <a:cubicBezTo>
                  <a:pt x="38400" y="54730"/>
                  <a:pt x="34133" y="57110"/>
                  <a:pt x="34133" y="60169"/>
                </a:cubicBezTo>
                <a:cubicBezTo>
                  <a:pt x="34133" y="63229"/>
                  <a:pt x="38400" y="65609"/>
                  <a:pt x="42666" y="65609"/>
                </a:cubicBezTo>
                <a:cubicBezTo>
                  <a:pt x="47466" y="65609"/>
                  <a:pt x="51200" y="63229"/>
                  <a:pt x="51200" y="60169"/>
                </a:cubicBezTo>
                <a:moveTo>
                  <a:pt x="46933" y="98243"/>
                </a:moveTo>
                <a:cubicBezTo>
                  <a:pt x="44800" y="98243"/>
                  <a:pt x="42666" y="99603"/>
                  <a:pt x="42666" y="100963"/>
                </a:cubicBezTo>
                <a:cubicBezTo>
                  <a:pt x="42666" y="102322"/>
                  <a:pt x="44800" y="103682"/>
                  <a:pt x="46933" y="103682"/>
                </a:cubicBezTo>
                <a:cubicBezTo>
                  <a:pt x="49600" y="103682"/>
                  <a:pt x="51200" y="102322"/>
                  <a:pt x="51200" y="100963"/>
                </a:cubicBezTo>
                <a:cubicBezTo>
                  <a:pt x="51200" y="99603"/>
                  <a:pt x="49600" y="98243"/>
                  <a:pt x="46933" y="98243"/>
                </a:cubicBezTo>
                <a:moveTo>
                  <a:pt x="77333" y="43512"/>
                </a:moveTo>
                <a:cubicBezTo>
                  <a:pt x="72533" y="43512"/>
                  <a:pt x="68800" y="46232"/>
                  <a:pt x="68800" y="49291"/>
                </a:cubicBezTo>
                <a:cubicBezTo>
                  <a:pt x="68800" y="52011"/>
                  <a:pt x="72533" y="54730"/>
                  <a:pt x="77333" y="54730"/>
                </a:cubicBezTo>
                <a:cubicBezTo>
                  <a:pt x="81600" y="54730"/>
                  <a:pt x="85866" y="52011"/>
                  <a:pt x="85866" y="49291"/>
                </a:cubicBezTo>
                <a:cubicBezTo>
                  <a:pt x="85866" y="46232"/>
                  <a:pt x="81600" y="43512"/>
                  <a:pt x="77333" y="43512"/>
                </a:cubicBezTo>
                <a:moveTo>
                  <a:pt x="73066" y="87365"/>
                </a:moveTo>
                <a:cubicBezTo>
                  <a:pt x="70400" y="87365"/>
                  <a:pt x="68800" y="88385"/>
                  <a:pt x="68800" y="90084"/>
                </a:cubicBezTo>
                <a:cubicBezTo>
                  <a:pt x="68800" y="91444"/>
                  <a:pt x="70400" y="92804"/>
                  <a:pt x="73066" y="92804"/>
                </a:cubicBezTo>
                <a:cubicBezTo>
                  <a:pt x="75200" y="92804"/>
                  <a:pt x="77333" y="91444"/>
                  <a:pt x="77333" y="90084"/>
                </a:cubicBezTo>
                <a:cubicBezTo>
                  <a:pt x="77333" y="88385"/>
                  <a:pt x="75200" y="87365"/>
                  <a:pt x="73066" y="8736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3976687" y="1519237"/>
            <a:ext cx="357188" cy="436563"/>
          </a:xfrm>
          <a:custGeom>
            <a:pathLst>
              <a:path extrusionOk="0" h="120000" w="120000">
                <a:moveTo>
                  <a:pt x="33633" y="87365"/>
                </a:moveTo>
                <a:cubicBezTo>
                  <a:pt x="29896" y="87365"/>
                  <a:pt x="26989" y="89745"/>
                  <a:pt x="26989" y="92804"/>
                </a:cubicBezTo>
                <a:cubicBezTo>
                  <a:pt x="26989" y="95864"/>
                  <a:pt x="29896" y="98243"/>
                  <a:pt x="33633" y="98243"/>
                </a:cubicBezTo>
                <a:cubicBezTo>
                  <a:pt x="36955" y="98243"/>
                  <a:pt x="40276" y="95864"/>
                  <a:pt x="40276" y="92804"/>
                </a:cubicBezTo>
                <a:cubicBezTo>
                  <a:pt x="40276" y="89745"/>
                  <a:pt x="36955" y="87365"/>
                  <a:pt x="33633" y="87365"/>
                </a:cubicBezTo>
                <a:moveTo>
                  <a:pt x="43598" y="65609"/>
                </a:moveTo>
                <a:cubicBezTo>
                  <a:pt x="41522" y="65609"/>
                  <a:pt x="40276" y="66628"/>
                  <a:pt x="40276" y="68328"/>
                </a:cubicBezTo>
                <a:cubicBezTo>
                  <a:pt x="40276" y="69688"/>
                  <a:pt x="41522" y="71048"/>
                  <a:pt x="43598" y="71048"/>
                </a:cubicBezTo>
                <a:cubicBezTo>
                  <a:pt x="45259" y="71048"/>
                  <a:pt x="46920" y="69688"/>
                  <a:pt x="46920" y="68328"/>
                </a:cubicBezTo>
                <a:cubicBezTo>
                  <a:pt x="46920" y="66628"/>
                  <a:pt x="45259" y="65609"/>
                  <a:pt x="43598" y="65609"/>
                </a:cubicBezTo>
                <a:moveTo>
                  <a:pt x="90103" y="87365"/>
                </a:moveTo>
                <a:cubicBezTo>
                  <a:pt x="88442" y="87365"/>
                  <a:pt x="86782" y="88385"/>
                  <a:pt x="86782" y="90084"/>
                </a:cubicBezTo>
                <a:cubicBezTo>
                  <a:pt x="86782" y="91444"/>
                  <a:pt x="88442" y="92804"/>
                  <a:pt x="90103" y="92804"/>
                </a:cubicBezTo>
                <a:cubicBezTo>
                  <a:pt x="92179" y="92804"/>
                  <a:pt x="93425" y="91444"/>
                  <a:pt x="93425" y="90084"/>
                </a:cubicBezTo>
                <a:cubicBezTo>
                  <a:pt x="93425" y="88385"/>
                  <a:pt x="92179" y="87365"/>
                  <a:pt x="90103" y="87365"/>
                </a:cubicBezTo>
                <a:moveTo>
                  <a:pt x="93425" y="43852"/>
                </a:moveTo>
                <a:cubicBezTo>
                  <a:pt x="93425" y="16317"/>
                  <a:pt x="93425" y="16317"/>
                  <a:pt x="93425" y="16317"/>
                </a:cubicBezTo>
                <a:cubicBezTo>
                  <a:pt x="100069" y="16317"/>
                  <a:pt x="100069" y="16317"/>
                  <a:pt x="100069" y="16317"/>
                </a:cubicBezTo>
                <a:cubicBezTo>
                  <a:pt x="103806" y="16317"/>
                  <a:pt x="106712" y="13937"/>
                  <a:pt x="106712" y="10878"/>
                </a:cubicBezTo>
                <a:cubicBezTo>
                  <a:pt x="106712" y="5439"/>
                  <a:pt x="106712" y="5439"/>
                  <a:pt x="106712" y="5439"/>
                </a:cubicBezTo>
                <a:cubicBezTo>
                  <a:pt x="106712" y="2379"/>
                  <a:pt x="103806" y="0"/>
                  <a:pt x="100069" y="0"/>
                </a:cubicBezTo>
                <a:cubicBezTo>
                  <a:pt x="20346" y="0"/>
                  <a:pt x="20346" y="0"/>
                  <a:pt x="20346" y="0"/>
                </a:cubicBezTo>
                <a:cubicBezTo>
                  <a:pt x="16608" y="0"/>
                  <a:pt x="13287" y="2379"/>
                  <a:pt x="13287" y="5439"/>
                </a:cubicBezTo>
                <a:cubicBezTo>
                  <a:pt x="13287" y="10878"/>
                  <a:pt x="13287" y="10878"/>
                  <a:pt x="13287" y="10878"/>
                </a:cubicBezTo>
                <a:cubicBezTo>
                  <a:pt x="13287" y="13937"/>
                  <a:pt x="16608" y="16317"/>
                  <a:pt x="20346" y="16317"/>
                </a:cubicBezTo>
                <a:cubicBezTo>
                  <a:pt x="26989" y="16317"/>
                  <a:pt x="26989" y="16317"/>
                  <a:pt x="26989" y="16317"/>
                </a:cubicBezTo>
                <a:cubicBezTo>
                  <a:pt x="26989" y="43852"/>
                  <a:pt x="26989" y="43852"/>
                  <a:pt x="26989" y="43852"/>
                </a:cubicBezTo>
                <a:cubicBezTo>
                  <a:pt x="10795" y="52691"/>
                  <a:pt x="0" y="67648"/>
                  <a:pt x="0" y="84645"/>
                </a:cubicBezTo>
                <a:cubicBezTo>
                  <a:pt x="0" y="98583"/>
                  <a:pt x="7474" y="111161"/>
                  <a:pt x="18685" y="120000"/>
                </a:cubicBezTo>
                <a:cubicBezTo>
                  <a:pt x="101730" y="120000"/>
                  <a:pt x="101730" y="120000"/>
                  <a:pt x="101730" y="120000"/>
                </a:cubicBezTo>
                <a:cubicBezTo>
                  <a:pt x="112941" y="111161"/>
                  <a:pt x="120000" y="98583"/>
                  <a:pt x="120000" y="84645"/>
                </a:cubicBezTo>
                <a:cubicBezTo>
                  <a:pt x="120000" y="67648"/>
                  <a:pt x="109619" y="52691"/>
                  <a:pt x="93425" y="43852"/>
                </a:cubicBezTo>
                <a:moveTo>
                  <a:pt x="20346" y="5439"/>
                </a:moveTo>
                <a:cubicBezTo>
                  <a:pt x="100069" y="5439"/>
                  <a:pt x="100069" y="5439"/>
                  <a:pt x="100069" y="5439"/>
                </a:cubicBezTo>
                <a:cubicBezTo>
                  <a:pt x="100069" y="10878"/>
                  <a:pt x="100069" y="10878"/>
                  <a:pt x="100069" y="10878"/>
                </a:cubicBezTo>
                <a:cubicBezTo>
                  <a:pt x="20346" y="10878"/>
                  <a:pt x="20346" y="10878"/>
                  <a:pt x="20346" y="10878"/>
                </a:cubicBezTo>
                <a:lnTo>
                  <a:pt x="20346" y="5439"/>
                </a:lnTo>
                <a:close/>
                <a:moveTo>
                  <a:pt x="86782" y="16317"/>
                </a:moveTo>
                <a:cubicBezTo>
                  <a:pt x="86782" y="24135"/>
                  <a:pt x="86782" y="24135"/>
                  <a:pt x="86782" y="24135"/>
                </a:cubicBezTo>
                <a:cubicBezTo>
                  <a:pt x="80138" y="24135"/>
                  <a:pt x="71418" y="25155"/>
                  <a:pt x="62283" y="29575"/>
                </a:cubicBezTo>
                <a:cubicBezTo>
                  <a:pt x="51072" y="34674"/>
                  <a:pt x="40692" y="33314"/>
                  <a:pt x="33633" y="30594"/>
                </a:cubicBezTo>
                <a:cubicBezTo>
                  <a:pt x="33633" y="16317"/>
                  <a:pt x="33633" y="16317"/>
                  <a:pt x="33633" y="16317"/>
                </a:cubicBezTo>
                <a:lnTo>
                  <a:pt x="86782" y="16317"/>
                </a:lnTo>
                <a:close/>
                <a:moveTo>
                  <a:pt x="98823" y="114560"/>
                </a:moveTo>
                <a:cubicBezTo>
                  <a:pt x="21591" y="114560"/>
                  <a:pt x="21591" y="114560"/>
                  <a:pt x="21591" y="114560"/>
                </a:cubicBezTo>
                <a:cubicBezTo>
                  <a:pt x="12041" y="106402"/>
                  <a:pt x="6643" y="95864"/>
                  <a:pt x="6643" y="84645"/>
                </a:cubicBezTo>
                <a:cubicBezTo>
                  <a:pt x="6643" y="70028"/>
                  <a:pt x="15778" y="56430"/>
                  <a:pt x="30311" y="48271"/>
                </a:cubicBezTo>
                <a:cubicBezTo>
                  <a:pt x="32387" y="47252"/>
                  <a:pt x="33633" y="45552"/>
                  <a:pt x="33633" y="43852"/>
                </a:cubicBezTo>
                <a:cubicBezTo>
                  <a:pt x="33633" y="36373"/>
                  <a:pt x="33633" y="36373"/>
                  <a:pt x="33633" y="36373"/>
                </a:cubicBezTo>
                <a:cubicBezTo>
                  <a:pt x="37370" y="37733"/>
                  <a:pt x="42352" y="38413"/>
                  <a:pt x="47335" y="38413"/>
                </a:cubicBezTo>
                <a:cubicBezTo>
                  <a:pt x="52733" y="38413"/>
                  <a:pt x="58961" y="37393"/>
                  <a:pt x="65605" y="34334"/>
                </a:cubicBezTo>
                <a:cubicBezTo>
                  <a:pt x="73910" y="30594"/>
                  <a:pt x="80968" y="29575"/>
                  <a:pt x="86782" y="29575"/>
                </a:cubicBezTo>
                <a:cubicBezTo>
                  <a:pt x="86782" y="43852"/>
                  <a:pt x="86782" y="43852"/>
                  <a:pt x="86782" y="43852"/>
                </a:cubicBezTo>
                <a:cubicBezTo>
                  <a:pt x="86782" y="45552"/>
                  <a:pt x="88027" y="47252"/>
                  <a:pt x="89688" y="48271"/>
                </a:cubicBezTo>
                <a:cubicBezTo>
                  <a:pt x="104636" y="56430"/>
                  <a:pt x="113356" y="70028"/>
                  <a:pt x="113356" y="84645"/>
                </a:cubicBezTo>
                <a:cubicBezTo>
                  <a:pt x="113356" y="95864"/>
                  <a:pt x="108373" y="106402"/>
                  <a:pt x="98823" y="114560"/>
                </a:cubicBezTo>
                <a:moveTo>
                  <a:pt x="70173" y="49291"/>
                </a:moveTo>
                <a:cubicBezTo>
                  <a:pt x="64775" y="49291"/>
                  <a:pt x="60207" y="52691"/>
                  <a:pt x="60207" y="57450"/>
                </a:cubicBezTo>
                <a:cubicBezTo>
                  <a:pt x="60207" y="61869"/>
                  <a:pt x="64775" y="65609"/>
                  <a:pt x="70173" y="65609"/>
                </a:cubicBezTo>
                <a:cubicBezTo>
                  <a:pt x="75570" y="65609"/>
                  <a:pt x="80138" y="61869"/>
                  <a:pt x="80138" y="57450"/>
                </a:cubicBezTo>
                <a:cubicBezTo>
                  <a:pt x="80138" y="52691"/>
                  <a:pt x="75570" y="49291"/>
                  <a:pt x="70173" y="49291"/>
                </a:cubicBezTo>
                <a:moveTo>
                  <a:pt x="70173" y="60169"/>
                </a:moveTo>
                <a:cubicBezTo>
                  <a:pt x="68096" y="60169"/>
                  <a:pt x="66851" y="58810"/>
                  <a:pt x="66851" y="57450"/>
                </a:cubicBezTo>
                <a:cubicBezTo>
                  <a:pt x="66851" y="55750"/>
                  <a:pt x="68096" y="54730"/>
                  <a:pt x="70173" y="54730"/>
                </a:cubicBezTo>
                <a:cubicBezTo>
                  <a:pt x="71833" y="54730"/>
                  <a:pt x="73494" y="55750"/>
                  <a:pt x="73494" y="57450"/>
                </a:cubicBezTo>
                <a:cubicBezTo>
                  <a:pt x="73494" y="58810"/>
                  <a:pt x="71833" y="60169"/>
                  <a:pt x="70173" y="60169"/>
                </a:cubicBezTo>
                <a:moveTo>
                  <a:pt x="60207" y="76487"/>
                </a:moveTo>
                <a:cubicBezTo>
                  <a:pt x="56470" y="76487"/>
                  <a:pt x="53564" y="78866"/>
                  <a:pt x="53564" y="81926"/>
                </a:cubicBezTo>
                <a:cubicBezTo>
                  <a:pt x="53564" y="84985"/>
                  <a:pt x="56470" y="87365"/>
                  <a:pt x="60207" y="87365"/>
                </a:cubicBezTo>
                <a:cubicBezTo>
                  <a:pt x="63944" y="87365"/>
                  <a:pt x="66851" y="84985"/>
                  <a:pt x="66851" y="81926"/>
                </a:cubicBezTo>
                <a:cubicBezTo>
                  <a:pt x="66851" y="78866"/>
                  <a:pt x="63944" y="76487"/>
                  <a:pt x="60207" y="76487"/>
                </a:cubicBezTo>
                <a:moveTo>
                  <a:pt x="70173" y="98243"/>
                </a:moveTo>
                <a:cubicBezTo>
                  <a:pt x="68096" y="98243"/>
                  <a:pt x="66851" y="99603"/>
                  <a:pt x="66851" y="100963"/>
                </a:cubicBezTo>
                <a:cubicBezTo>
                  <a:pt x="66851" y="102322"/>
                  <a:pt x="68096" y="103682"/>
                  <a:pt x="70173" y="103682"/>
                </a:cubicBezTo>
                <a:cubicBezTo>
                  <a:pt x="71833" y="103682"/>
                  <a:pt x="73494" y="102322"/>
                  <a:pt x="73494" y="100963"/>
                </a:cubicBezTo>
                <a:cubicBezTo>
                  <a:pt x="73494" y="99603"/>
                  <a:pt x="71833" y="98243"/>
                  <a:pt x="70173" y="9824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Shape 919"/>
          <p:cNvSpPr/>
          <p:nvPr/>
        </p:nvSpPr>
        <p:spPr>
          <a:xfrm>
            <a:off x="4811712" y="1519237"/>
            <a:ext cx="357188" cy="436563"/>
          </a:xfrm>
          <a:custGeom>
            <a:pathLst>
              <a:path extrusionOk="0" h="120000" w="120000">
                <a:moveTo>
                  <a:pt x="29896" y="92804"/>
                </a:moveTo>
                <a:cubicBezTo>
                  <a:pt x="27820" y="92804"/>
                  <a:pt x="26574" y="94164"/>
                  <a:pt x="26574" y="95524"/>
                </a:cubicBezTo>
                <a:cubicBezTo>
                  <a:pt x="26574" y="96883"/>
                  <a:pt x="27820" y="98243"/>
                  <a:pt x="29896" y="98243"/>
                </a:cubicBezTo>
                <a:cubicBezTo>
                  <a:pt x="31557" y="98243"/>
                  <a:pt x="33217" y="96883"/>
                  <a:pt x="33217" y="95524"/>
                </a:cubicBezTo>
                <a:cubicBezTo>
                  <a:pt x="33217" y="94164"/>
                  <a:pt x="31557" y="92804"/>
                  <a:pt x="29896" y="92804"/>
                </a:cubicBezTo>
                <a:moveTo>
                  <a:pt x="33217" y="60169"/>
                </a:moveTo>
                <a:cubicBezTo>
                  <a:pt x="29480" y="60169"/>
                  <a:pt x="26574" y="62549"/>
                  <a:pt x="26574" y="65609"/>
                </a:cubicBezTo>
                <a:cubicBezTo>
                  <a:pt x="26574" y="68668"/>
                  <a:pt x="29480" y="71048"/>
                  <a:pt x="33217" y="71048"/>
                </a:cubicBezTo>
                <a:cubicBezTo>
                  <a:pt x="36955" y="71048"/>
                  <a:pt x="39861" y="68668"/>
                  <a:pt x="39861" y="65609"/>
                </a:cubicBezTo>
                <a:cubicBezTo>
                  <a:pt x="39861" y="62549"/>
                  <a:pt x="36955" y="60169"/>
                  <a:pt x="33217" y="60169"/>
                </a:cubicBezTo>
                <a:moveTo>
                  <a:pt x="96332" y="65609"/>
                </a:moveTo>
                <a:cubicBezTo>
                  <a:pt x="94671" y="65609"/>
                  <a:pt x="93010" y="66628"/>
                  <a:pt x="93010" y="68328"/>
                </a:cubicBezTo>
                <a:cubicBezTo>
                  <a:pt x="93010" y="69688"/>
                  <a:pt x="94671" y="71048"/>
                  <a:pt x="96332" y="71048"/>
                </a:cubicBezTo>
                <a:cubicBezTo>
                  <a:pt x="98408" y="71048"/>
                  <a:pt x="100069" y="69688"/>
                  <a:pt x="100069" y="68328"/>
                </a:cubicBezTo>
                <a:cubicBezTo>
                  <a:pt x="100069" y="66628"/>
                  <a:pt x="98408" y="65609"/>
                  <a:pt x="96332" y="65609"/>
                </a:cubicBezTo>
                <a:moveTo>
                  <a:pt x="93425" y="16317"/>
                </a:moveTo>
                <a:cubicBezTo>
                  <a:pt x="100069" y="16317"/>
                  <a:pt x="100069" y="16317"/>
                  <a:pt x="100069" y="16317"/>
                </a:cubicBezTo>
                <a:cubicBezTo>
                  <a:pt x="103391" y="16317"/>
                  <a:pt x="106712" y="13937"/>
                  <a:pt x="106712" y="10878"/>
                </a:cubicBezTo>
                <a:cubicBezTo>
                  <a:pt x="106712" y="5439"/>
                  <a:pt x="106712" y="5439"/>
                  <a:pt x="106712" y="5439"/>
                </a:cubicBezTo>
                <a:cubicBezTo>
                  <a:pt x="106712" y="2379"/>
                  <a:pt x="103391" y="0"/>
                  <a:pt x="100069" y="0"/>
                </a:cubicBezTo>
                <a:cubicBezTo>
                  <a:pt x="19930" y="0"/>
                  <a:pt x="19930" y="0"/>
                  <a:pt x="19930" y="0"/>
                </a:cubicBezTo>
                <a:cubicBezTo>
                  <a:pt x="16193" y="0"/>
                  <a:pt x="13287" y="2379"/>
                  <a:pt x="13287" y="5439"/>
                </a:cubicBezTo>
                <a:cubicBezTo>
                  <a:pt x="13287" y="10878"/>
                  <a:pt x="13287" y="10878"/>
                  <a:pt x="13287" y="10878"/>
                </a:cubicBezTo>
                <a:cubicBezTo>
                  <a:pt x="13287" y="13937"/>
                  <a:pt x="16193" y="16317"/>
                  <a:pt x="19930" y="16317"/>
                </a:cubicBezTo>
                <a:cubicBezTo>
                  <a:pt x="26159" y="16317"/>
                  <a:pt x="26159" y="16317"/>
                  <a:pt x="26159" y="16317"/>
                </a:cubicBezTo>
                <a:cubicBezTo>
                  <a:pt x="23667" y="49631"/>
                  <a:pt x="0" y="56090"/>
                  <a:pt x="0" y="87365"/>
                </a:cubicBezTo>
                <a:cubicBezTo>
                  <a:pt x="0" y="105382"/>
                  <a:pt x="17854" y="120000"/>
                  <a:pt x="39861" y="120000"/>
                </a:cubicBezTo>
                <a:cubicBezTo>
                  <a:pt x="79723" y="120000"/>
                  <a:pt x="79723" y="120000"/>
                  <a:pt x="79723" y="120000"/>
                </a:cubicBezTo>
                <a:cubicBezTo>
                  <a:pt x="102145" y="120000"/>
                  <a:pt x="120000" y="105382"/>
                  <a:pt x="120000" y="87365"/>
                </a:cubicBezTo>
                <a:cubicBezTo>
                  <a:pt x="120000" y="56090"/>
                  <a:pt x="95916" y="49631"/>
                  <a:pt x="93425" y="16317"/>
                </a:cubicBezTo>
                <a:moveTo>
                  <a:pt x="19930" y="5439"/>
                </a:moveTo>
                <a:cubicBezTo>
                  <a:pt x="100069" y="5439"/>
                  <a:pt x="100069" y="5439"/>
                  <a:pt x="100069" y="5439"/>
                </a:cubicBezTo>
                <a:cubicBezTo>
                  <a:pt x="100069" y="10878"/>
                  <a:pt x="100069" y="10878"/>
                  <a:pt x="100069" y="10878"/>
                </a:cubicBezTo>
                <a:cubicBezTo>
                  <a:pt x="19930" y="10878"/>
                  <a:pt x="19930" y="10878"/>
                  <a:pt x="19930" y="10878"/>
                </a:cubicBezTo>
                <a:lnTo>
                  <a:pt x="19930" y="5439"/>
                </a:lnTo>
                <a:close/>
                <a:moveTo>
                  <a:pt x="33217" y="16317"/>
                </a:moveTo>
                <a:cubicBezTo>
                  <a:pt x="86782" y="16317"/>
                  <a:pt x="86782" y="16317"/>
                  <a:pt x="86782" y="16317"/>
                </a:cubicBezTo>
                <a:cubicBezTo>
                  <a:pt x="87612" y="28555"/>
                  <a:pt x="90934" y="37393"/>
                  <a:pt x="95501" y="44872"/>
                </a:cubicBezTo>
                <a:cubicBezTo>
                  <a:pt x="90103" y="48271"/>
                  <a:pt x="74740" y="56770"/>
                  <a:pt x="57716" y="48611"/>
                </a:cubicBezTo>
                <a:cubicBezTo>
                  <a:pt x="44013" y="42152"/>
                  <a:pt x="31972" y="42832"/>
                  <a:pt x="24913" y="43852"/>
                </a:cubicBezTo>
                <a:cubicBezTo>
                  <a:pt x="29065" y="36713"/>
                  <a:pt x="32387" y="27875"/>
                  <a:pt x="33217" y="16317"/>
                </a:cubicBezTo>
                <a:moveTo>
                  <a:pt x="79723" y="114560"/>
                </a:moveTo>
                <a:cubicBezTo>
                  <a:pt x="39861" y="114560"/>
                  <a:pt x="39861" y="114560"/>
                  <a:pt x="39861" y="114560"/>
                </a:cubicBezTo>
                <a:cubicBezTo>
                  <a:pt x="21591" y="114560"/>
                  <a:pt x="6643" y="102322"/>
                  <a:pt x="6643" y="87365"/>
                </a:cubicBezTo>
                <a:cubicBezTo>
                  <a:pt x="6643" y="73087"/>
                  <a:pt x="12041" y="64589"/>
                  <a:pt x="18269" y="55070"/>
                </a:cubicBezTo>
                <a:cubicBezTo>
                  <a:pt x="19100" y="53711"/>
                  <a:pt x="19930" y="52351"/>
                  <a:pt x="20761" y="50651"/>
                </a:cubicBezTo>
                <a:cubicBezTo>
                  <a:pt x="21591" y="50651"/>
                  <a:pt x="35709" y="44532"/>
                  <a:pt x="54394" y="53371"/>
                </a:cubicBezTo>
                <a:cubicBezTo>
                  <a:pt x="60622" y="56430"/>
                  <a:pt x="66851" y="57450"/>
                  <a:pt x="72664" y="57450"/>
                </a:cubicBezTo>
                <a:cubicBezTo>
                  <a:pt x="83875" y="57450"/>
                  <a:pt x="93425" y="53031"/>
                  <a:pt x="98408" y="49971"/>
                </a:cubicBezTo>
                <a:cubicBezTo>
                  <a:pt x="99238" y="51671"/>
                  <a:pt x="100484" y="53371"/>
                  <a:pt x="101314" y="55070"/>
                </a:cubicBezTo>
                <a:cubicBezTo>
                  <a:pt x="107543" y="64589"/>
                  <a:pt x="113356" y="73087"/>
                  <a:pt x="113356" y="87365"/>
                </a:cubicBezTo>
                <a:cubicBezTo>
                  <a:pt x="113356" y="102322"/>
                  <a:pt x="98408" y="114560"/>
                  <a:pt x="79723" y="114560"/>
                </a:cubicBezTo>
                <a:moveTo>
                  <a:pt x="86366" y="76487"/>
                </a:moveTo>
                <a:cubicBezTo>
                  <a:pt x="83044" y="76487"/>
                  <a:pt x="79723" y="78866"/>
                  <a:pt x="79723" y="81926"/>
                </a:cubicBezTo>
                <a:cubicBezTo>
                  <a:pt x="79723" y="84985"/>
                  <a:pt x="83044" y="87365"/>
                  <a:pt x="86366" y="87365"/>
                </a:cubicBezTo>
                <a:cubicBezTo>
                  <a:pt x="90103" y="87365"/>
                  <a:pt x="93010" y="84985"/>
                  <a:pt x="93010" y="81926"/>
                </a:cubicBezTo>
                <a:cubicBezTo>
                  <a:pt x="93010" y="78866"/>
                  <a:pt x="90103" y="76487"/>
                  <a:pt x="86366" y="76487"/>
                </a:cubicBezTo>
                <a:moveTo>
                  <a:pt x="56470" y="76487"/>
                </a:moveTo>
                <a:cubicBezTo>
                  <a:pt x="51072" y="76487"/>
                  <a:pt x="46505" y="80226"/>
                  <a:pt x="46505" y="84645"/>
                </a:cubicBezTo>
                <a:cubicBezTo>
                  <a:pt x="46505" y="89065"/>
                  <a:pt x="51072" y="92804"/>
                  <a:pt x="56470" y="92804"/>
                </a:cubicBezTo>
                <a:cubicBezTo>
                  <a:pt x="61868" y="92804"/>
                  <a:pt x="66435" y="89065"/>
                  <a:pt x="66435" y="84645"/>
                </a:cubicBezTo>
                <a:cubicBezTo>
                  <a:pt x="66435" y="80226"/>
                  <a:pt x="61868" y="76487"/>
                  <a:pt x="56470" y="76487"/>
                </a:cubicBezTo>
                <a:moveTo>
                  <a:pt x="56470" y="87365"/>
                </a:moveTo>
                <a:cubicBezTo>
                  <a:pt x="54809" y="87365"/>
                  <a:pt x="53148" y="86005"/>
                  <a:pt x="53148" y="84645"/>
                </a:cubicBezTo>
                <a:cubicBezTo>
                  <a:pt x="53148" y="82946"/>
                  <a:pt x="54809" y="81926"/>
                  <a:pt x="56470" y="81926"/>
                </a:cubicBezTo>
                <a:cubicBezTo>
                  <a:pt x="58546" y="81926"/>
                  <a:pt x="59792" y="82946"/>
                  <a:pt x="59792" y="84645"/>
                </a:cubicBezTo>
                <a:cubicBezTo>
                  <a:pt x="59792" y="86005"/>
                  <a:pt x="58546" y="87365"/>
                  <a:pt x="56470" y="87365"/>
                </a:cubicBezTo>
                <a:moveTo>
                  <a:pt x="76401" y="103682"/>
                </a:moveTo>
                <a:cubicBezTo>
                  <a:pt x="74740" y="103682"/>
                  <a:pt x="73079" y="105042"/>
                  <a:pt x="73079" y="106402"/>
                </a:cubicBezTo>
                <a:cubicBezTo>
                  <a:pt x="73079" y="108101"/>
                  <a:pt x="74740" y="109121"/>
                  <a:pt x="76401" y="109121"/>
                </a:cubicBezTo>
                <a:cubicBezTo>
                  <a:pt x="78477" y="109121"/>
                  <a:pt x="79723" y="108101"/>
                  <a:pt x="79723" y="106402"/>
                </a:cubicBezTo>
                <a:cubicBezTo>
                  <a:pt x="79723" y="105042"/>
                  <a:pt x="78477" y="103682"/>
                  <a:pt x="76401" y="103682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5624512" y="1519237"/>
            <a:ext cx="396874" cy="436563"/>
          </a:xfrm>
          <a:custGeom>
            <a:pathLst>
              <a:path extrusionOk="0" h="120000" w="120000">
                <a:moveTo>
                  <a:pt x="32897" y="92804"/>
                </a:moveTo>
                <a:cubicBezTo>
                  <a:pt x="31401" y="92804"/>
                  <a:pt x="29906" y="94164"/>
                  <a:pt x="29906" y="95524"/>
                </a:cubicBezTo>
                <a:cubicBezTo>
                  <a:pt x="29906" y="96883"/>
                  <a:pt x="31401" y="98243"/>
                  <a:pt x="32897" y="98243"/>
                </a:cubicBezTo>
                <a:cubicBezTo>
                  <a:pt x="34766" y="98243"/>
                  <a:pt x="35887" y="96883"/>
                  <a:pt x="35887" y="95524"/>
                </a:cubicBezTo>
                <a:cubicBezTo>
                  <a:pt x="35887" y="94164"/>
                  <a:pt x="34766" y="92804"/>
                  <a:pt x="32897" y="92804"/>
                </a:cubicBezTo>
                <a:moveTo>
                  <a:pt x="84112" y="32634"/>
                </a:moveTo>
                <a:cubicBezTo>
                  <a:pt x="84112" y="16317"/>
                  <a:pt x="84112" y="16317"/>
                  <a:pt x="84112" y="16317"/>
                </a:cubicBezTo>
                <a:cubicBezTo>
                  <a:pt x="90093" y="16317"/>
                  <a:pt x="90093" y="16317"/>
                  <a:pt x="90093" y="16317"/>
                </a:cubicBezTo>
                <a:cubicBezTo>
                  <a:pt x="93457" y="16317"/>
                  <a:pt x="96074" y="13937"/>
                  <a:pt x="96074" y="10878"/>
                </a:cubicBezTo>
                <a:cubicBezTo>
                  <a:pt x="96074" y="5439"/>
                  <a:pt x="96074" y="5439"/>
                  <a:pt x="96074" y="5439"/>
                </a:cubicBezTo>
                <a:cubicBezTo>
                  <a:pt x="96074" y="2379"/>
                  <a:pt x="93457" y="0"/>
                  <a:pt x="90093" y="0"/>
                </a:cubicBezTo>
                <a:cubicBezTo>
                  <a:pt x="29906" y="0"/>
                  <a:pt x="29906" y="0"/>
                  <a:pt x="29906" y="0"/>
                </a:cubicBezTo>
                <a:cubicBezTo>
                  <a:pt x="26542" y="0"/>
                  <a:pt x="23925" y="2379"/>
                  <a:pt x="23925" y="5439"/>
                </a:cubicBezTo>
                <a:cubicBezTo>
                  <a:pt x="23925" y="10878"/>
                  <a:pt x="23925" y="10878"/>
                  <a:pt x="23925" y="10878"/>
                </a:cubicBezTo>
                <a:cubicBezTo>
                  <a:pt x="23925" y="13937"/>
                  <a:pt x="26542" y="16317"/>
                  <a:pt x="29906" y="16317"/>
                </a:cubicBezTo>
                <a:cubicBezTo>
                  <a:pt x="35887" y="16317"/>
                  <a:pt x="35887" y="16317"/>
                  <a:pt x="35887" y="16317"/>
                </a:cubicBezTo>
                <a:cubicBezTo>
                  <a:pt x="35887" y="32634"/>
                  <a:pt x="35887" y="32634"/>
                  <a:pt x="35887" y="32634"/>
                </a:cubicBezTo>
                <a:cubicBezTo>
                  <a:pt x="35887" y="49291"/>
                  <a:pt x="0" y="54730"/>
                  <a:pt x="0" y="92804"/>
                </a:cubicBezTo>
                <a:cubicBezTo>
                  <a:pt x="0" y="120000"/>
                  <a:pt x="29906" y="120000"/>
                  <a:pt x="29906" y="120000"/>
                </a:cubicBezTo>
                <a:cubicBezTo>
                  <a:pt x="90093" y="120000"/>
                  <a:pt x="90093" y="120000"/>
                  <a:pt x="90093" y="120000"/>
                </a:cubicBezTo>
                <a:cubicBezTo>
                  <a:pt x="90093" y="120000"/>
                  <a:pt x="120000" y="120000"/>
                  <a:pt x="120000" y="92804"/>
                </a:cubicBezTo>
                <a:cubicBezTo>
                  <a:pt x="120000" y="54730"/>
                  <a:pt x="84112" y="49291"/>
                  <a:pt x="84112" y="32634"/>
                </a:cubicBezTo>
                <a:moveTo>
                  <a:pt x="29906" y="5439"/>
                </a:moveTo>
                <a:cubicBezTo>
                  <a:pt x="90093" y="5439"/>
                  <a:pt x="90093" y="5439"/>
                  <a:pt x="90093" y="5439"/>
                </a:cubicBezTo>
                <a:cubicBezTo>
                  <a:pt x="90093" y="10878"/>
                  <a:pt x="90093" y="10878"/>
                  <a:pt x="90093" y="10878"/>
                </a:cubicBezTo>
                <a:cubicBezTo>
                  <a:pt x="29906" y="10878"/>
                  <a:pt x="29906" y="10878"/>
                  <a:pt x="29906" y="10878"/>
                </a:cubicBezTo>
                <a:lnTo>
                  <a:pt x="29906" y="5439"/>
                </a:lnTo>
                <a:close/>
                <a:moveTo>
                  <a:pt x="78130" y="16317"/>
                </a:moveTo>
                <a:cubicBezTo>
                  <a:pt x="78130" y="24475"/>
                  <a:pt x="78130" y="24475"/>
                  <a:pt x="78130" y="24475"/>
                </a:cubicBezTo>
                <a:cubicBezTo>
                  <a:pt x="72523" y="24815"/>
                  <a:pt x="66168" y="26175"/>
                  <a:pt x="59065" y="29915"/>
                </a:cubicBezTo>
                <a:cubicBezTo>
                  <a:pt x="53084" y="32974"/>
                  <a:pt x="47102" y="33314"/>
                  <a:pt x="41869" y="32634"/>
                </a:cubicBezTo>
                <a:cubicBezTo>
                  <a:pt x="41869" y="32634"/>
                  <a:pt x="41869" y="32634"/>
                  <a:pt x="41869" y="32634"/>
                </a:cubicBezTo>
                <a:cubicBezTo>
                  <a:pt x="41869" y="16317"/>
                  <a:pt x="41869" y="16317"/>
                  <a:pt x="41869" y="16317"/>
                </a:cubicBezTo>
                <a:lnTo>
                  <a:pt x="78130" y="16317"/>
                </a:lnTo>
                <a:close/>
                <a:moveTo>
                  <a:pt x="90093" y="114560"/>
                </a:moveTo>
                <a:cubicBezTo>
                  <a:pt x="29906" y="114560"/>
                  <a:pt x="29906" y="114560"/>
                  <a:pt x="29906" y="114560"/>
                </a:cubicBezTo>
                <a:cubicBezTo>
                  <a:pt x="29158" y="114560"/>
                  <a:pt x="5981" y="114220"/>
                  <a:pt x="5981" y="92804"/>
                </a:cubicBezTo>
                <a:cubicBezTo>
                  <a:pt x="5981" y="72067"/>
                  <a:pt x="17570" y="62209"/>
                  <a:pt x="27663" y="53711"/>
                </a:cubicBezTo>
                <a:cubicBezTo>
                  <a:pt x="33644" y="48951"/>
                  <a:pt x="38878" y="44192"/>
                  <a:pt x="41121" y="37733"/>
                </a:cubicBezTo>
                <a:cubicBezTo>
                  <a:pt x="42616" y="38073"/>
                  <a:pt x="44112" y="38073"/>
                  <a:pt x="45981" y="38073"/>
                </a:cubicBezTo>
                <a:cubicBezTo>
                  <a:pt x="50841" y="38073"/>
                  <a:pt x="56448" y="37053"/>
                  <a:pt x="62056" y="34334"/>
                </a:cubicBezTo>
                <a:cubicBezTo>
                  <a:pt x="68037" y="31274"/>
                  <a:pt x="73644" y="30254"/>
                  <a:pt x="78130" y="29915"/>
                </a:cubicBezTo>
                <a:cubicBezTo>
                  <a:pt x="78130" y="32634"/>
                  <a:pt x="78130" y="32634"/>
                  <a:pt x="78130" y="32634"/>
                </a:cubicBezTo>
                <a:cubicBezTo>
                  <a:pt x="78130" y="41473"/>
                  <a:pt x="84859" y="47592"/>
                  <a:pt x="92336" y="53711"/>
                </a:cubicBezTo>
                <a:cubicBezTo>
                  <a:pt x="102429" y="62209"/>
                  <a:pt x="114018" y="72067"/>
                  <a:pt x="114018" y="92804"/>
                </a:cubicBezTo>
                <a:cubicBezTo>
                  <a:pt x="114018" y="113881"/>
                  <a:pt x="92336" y="114560"/>
                  <a:pt x="90093" y="114560"/>
                </a:cubicBezTo>
                <a:moveTo>
                  <a:pt x="38878" y="65609"/>
                </a:moveTo>
                <a:cubicBezTo>
                  <a:pt x="34018" y="65609"/>
                  <a:pt x="29906" y="69008"/>
                  <a:pt x="29906" y="73767"/>
                </a:cubicBezTo>
                <a:cubicBezTo>
                  <a:pt x="29906" y="78186"/>
                  <a:pt x="34018" y="81926"/>
                  <a:pt x="38878" y="81926"/>
                </a:cubicBezTo>
                <a:cubicBezTo>
                  <a:pt x="44112" y="81926"/>
                  <a:pt x="47850" y="78186"/>
                  <a:pt x="47850" y="73767"/>
                </a:cubicBezTo>
                <a:cubicBezTo>
                  <a:pt x="47850" y="69008"/>
                  <a:pt x="44112" y="65609"/>
                  <a:pt x="38878" y="65609"/>
                </a:cubicBezTo>
                <a:moveTo>
                  <a:pt x="38878" y="76487"/>
                </a:moveTo>
                <a:cubicBezTo>
                  <a:pt x="37383" y="76487"/>
                  <a:pt x="35887" y="75127"/>
                  <a:pt x="35887" y="73767"/>
                </a:cubicBezTo>
                <a:cubicBezTo>
                  <a:pt x="35887" y="72067"/>
                  <a:pt x="37383" y="71048"/>
                  <a:pt x="38878" y="71048"/>
                </a:cubicBezTo>
                <a:cubicBezTo>
                  <a:pt x="40747" y="71048"/>
                  <a:pt x="41869" y="72067"/>
                  <a:pt x="41869" y="73767"/>
                </a:cubicBezTo>
                <a:cubicBezTo>
                  <a:pt x="41869" y="75127"/>
                  <a:pt x="40747" y="76487"/>
                  <a:pt x="38878" y="76487"/>
                </a:cubicBezTo>
                <a:moveTo>
                  <a:pt x="93084" y="98243"/>
                </a:moveTo>
                <a:cubicBezTo>
                  <a:pt x="91214" y="98243"/>
                  <a:pt x="90093" y="99603"/>
                  <a:pt x="90093" y="100963"/>
                </a:cubicBezTo>
                <a:cubicBezTo>
                  <a:pt x="90093" y="102322"/>
                  <a:pt x="91214" y="103682"/>
                  <a:pt x="93084" y="103682"/>
                </a:cubicBezTo>
                <a:cubicBezTo>
                  <a:pt x="94579" y="103682"/>
                  <a:pt x="96074" y="102322"/>
                  <a:pt x="96074" y="100963"/>
                </a:cubicBezTo>
                <a:cubicBezTo>
                  <a:pt x="96074" y="99603"/>
                  <a:pt x="94579" y="98243"/>
                  <a:pt x="93084" y="98243"/>
                </a:cubicBezTo>
                <a:moveTo>
                  <a:pt x="87102" y="81926"/>
                </a:moveTo>
                <a:cubicBezTo>
                  <a:pt x="85233" y="81926"/>
                  <a:pt x="84112" y="82946"/>
                  <a:pt x="84112" y="84645"/>
                </a:cubicBezTo>
                <a:cubicBezTo>
                  <a:pt x="84112" y="86005"/>
                  <a:pt x="85233" y="87365"/>
                  <a:pt x="87102" y="87365"/>
                </a:cubicBezTo>
                <a:cubicBezTo>
                  <a:pt x="88598" y="87365"/>
                  <a:pt x="90093" y="86005"/>
                  <a:pt x="90093" y="84645"/>
                </a:cubicBezTo>
                <a:cubicBezTo>
                  <a:pt x="90093" y="82946"/>
                  <a:pt x="88598" y="81926"/>
                  <a:pt x="87102" y="81926"/>
                </a:cubicBezTo>
                <a:moveTo>
                  <a:pt x="72149" y="60169"/>
                </a:moveTo>
                <a:cubicBezTo>
                  <a:pt x="68785" y="60169"/>
                  <a:pt x="66168" y="62549"/>
                  <a:pt x="66168" y="65609"/>
                </a:cubicBezTo>
                <a:cubicBezTo>
                  <a:pt x="66168" y="68668"/>
                  <a:pt x="68785" y="71048"/>
                  <a:pt x="72149" y="71048"/>
                </a:cubicBezTo>
                <a:cubicBezTo>
                  <a:pt x="75140" y="71048"/>
                  <a:pt x="78130" y="68668"/>
                  <a:pt x="78130" y="65609"/>
                </a:cubicBezTo>
                <a:cubicBezTo>
                  <a:pt x="78130" y="62549"/>
                  <a:pt x="75140" y="60169"/>
                  <a:pt x="72149" y="60169"/>
                </a:cubicBezTo>
                <a:moveTo>
                  <a:pt x="59813" y="87365"/>
                </a:moveTo>
                <a:cubicBezTo>
                  <a:pt x="56822" y="87365"/>
                  <a:pt x="53831" y="89745"/>
                  <a:pt x="53831" y="92804"/>
                </a:cubicBezTo>
                <a:cubicBezTo>
                  <a:pt x="53831" y="95864"/>
                  <a:pt x="56822" y="98243"/>
                  <a:pt x="59813" y="98243"/>
                </a:cubicBezTo>
                <a:cubicBezTo>
                  <a:pt x="63177" y="98243"/>
                  <a:pt x="66168" y="95864"/>
                  <a:pt x="66168" y="92804"/>
                </a:cubicBezTo>
                <a:cubicBezTo>
                  <a:pt x="66168" y="89745"/>
                  <a:pt x="63177" y="87365"/>
                  <a:pt x="59813" y="8736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6478587" y="1519237"/>
            <a:ext cx="357188" cy="436563"/>
          </a:xfrm>
          <a:custGeom>
            <a:pathLst>
              <a:path extrusionOk="0" h="120000" w="120000">
                <a:moveTo>
                  <a:pt x="113356" y="0"/>
                </a:moveTo>
                <a:cubicBezTo>
                  <a:pt x="6643" y="0"/>
                  <a:pt x="6643" y="0"/>
                  <a:pt x="6643" y="0"/>
                </a:cubicBezTo>
                <a:cubicBezTo>
                  <a:pt x="3321" y="0"/>
                  <a:pt x="0" y="2379"/>
                  <a:pt x="0" y="5439"/>
                </a:cubicBezTo>
                <a:cubicBezTo>
                  <a:pt x="0" y="114560"/>
                  <a:pt x="0" y="114560"/>
                  <a:pt x="0" y="114560"/>
                </a:cubicBezTo>
                <a:cubicBezTo>
                  <a:pt x="0" y="117620"/>
                  <a:pt x="3321" y="120000"/>
                  <a:pt x="6643" y="120000"/>
                </a:cubicBezTo>
                <a:cubicBezTo>
                  <a:pt x="113356" y="120000"/>
                  <a:pt x="113356" y="120000"/>
                  <a:pt x="113356" y="120000"/>
                </a:cubicBezTo>
                <a:cubicBezTo>
                  <a:pt x="117093" y="120000"/>
                  <a:pt x="120000" y="117620"/>
                  <a:pt x="120000" y="114560"/>
                </a:cubicBezTo>
                <a:cubicBezTo>
                  <a:pt x="120000" y="5439"/>
                  <a:pt x="120000" y="5439"/>
                  <a:pt x="120000" y="5439"/>
                </a:cubicBezTo>
                <a:cubicBezTo>
                  <a:pt x="120000" y="2379"/>
                  <a:pt x="117093" y="0"/>
                  <a:pt x="113356" y="0"/>
                </a:cubicBezTo>
                <a:moveTo>
                  <a:pt x="113356" y="114560"/>
                </a:moveTo>
                <a:cubicBezTo>
                  <a:pt x="106712" y="114560"/>
                  <a:pt x="106712" y="114560"/>
                  <a:pt x="106712" y="114560"/>
                </a:cubicBezTo>
                <a:cubicBezTo>
                  <a:pt x="106712" y="103682"/>
                  <a:pt x="106712" y="103682"/>
                  <a:pt x="106712" y="103682"/>
                </a:cubicBezTo>
                <a:cubicBezTo>
                  <a:pt x="106712" y="102322"/>
                  <a:pt x="105467" y="100963"/>
                  <a:pt x="103391" y="100963"/>
                </a:cubicBezTo>
                <a:cubicBezTo>
                  <a:pt x="101730" y="100963"/>
                  <a:pt x="100069" y="102322"/>
                  <a:pt x="100069" y="103682"/>
                </a:cubicBezTo>
                <a:cubicBezTo>
                  <a:pt x="100069" y="114560"/>
                  <a:pt x="100069" y="114560"/>
                  <a:pt x="100069" y="114560"/>
                </a:cubicBezTo>
                <a:cubicBezTo>
                  <a:pt x="93425" y="114560"/>
                  <a:pt x="93425" y="114560"/>
                  <a:pt x="93425" y="114560"/>
                </a:cubicBezTo>
                <a:cubicBezTo>
                  <a:pt x="93425" y="103682"/>
                  <a:pt x="93425" y="103682"/>
                  <a:pt x="93425" y="103682"/>
                </a:cubicBezTo>
                <a:cubicBezTo>
                  <a:pt x="93425" y="102322"/>
                  <a:pt x="92179" y="100963"/>
                  <a:pt x="90103" y="100963"/>
                </a:cubicBezTo>
                <a:cubicBezTo>
                  <a:pt x="88442" y="100963"/>
                  <a:pt x="86782" y="102322"/>
                  <a:pt x="86782" y="103682"/>
                </a:cubicBezTo>
                <a:cubicBezTo>
                  <a:pt x="86782" y="114560"/>
                  <a:pt x="86782" y="114560"/>
                  <a:pt x="86782" y="114560"/>
                </a:cubicBezTo>
                <a:cubicBezTo>
                  <a:pt x="80138" y="114560"/>
                  <a:pt x="80138" y="114560"/>
                  <a:pt x="80138" y="114560"/>
                </a:cubicBezTo>
                <a:cubicBezTo>
                  <a:pt x="80138" y="100963"/>
                  <a:pt x="80138" y="100963"/>
                  <a:pt x="80138" y="100963"/>
                </a:cubicBezTo>
                <a:cubicBezTo>
                  <a:pt x="80138" y="99603"/>
                  <a:pt x="78477" y="98243"/>
                  <a:pt x="76816" y="98243"/>
                </a:cubicBezTo>
                <a:cubicBezTo>
                  <a:pt x="75155" y="98243"/>
                  <a:pt x="73494" y="99603"/>
                  <a:pt x="73494" y="100963"/>
                </a:cubicBezTo>
                <a:cubicBezTo>
                  <a:pt x="73494" y="114560"/>
                  <a:pt x="73494" y="114560"/>
                  <a:pt x="73494" y="114560"/>
                </a:cubicBezTo>
                <a:cubicBezTo>
                  <a:pt x="60207" y="114560"/>
                  <a:pt x="60207" y="114560"/>
                  <a:pt x="60207" y="114560"/>
                </a:cubicBezTo>
                <a:cubicBezTo>
                  <a:pt x="60207" y="100963"/>
                  <a:pt x="60207" y="100963"/>
                  <a:pt x="60207" y="100963"/>
                </a:cubicBezTo>
                <a:cubicBezTo>
                  <a:pt x="60207" y="99603"/>
                  <a:pt x="58546" y="98243"/>
                  <a:pt x="56885" y="98243"/>
                </a:cubicBezTo>
                <a:cubicBezTo>
                  <a:pt x="54809" y="98243"/>
                  <a:pt x="53564" y="99603"/>
                  <a:pt x="53564" y="100963"/>
                </a:cubicBezTo>
                <a:cubicBezTo>
                  <a:pt x="53564" y="114560"/>
                  <a:pt x="53564" y="114560"/>
                  <a:pt x="53564" y="114560"/>
                </a:cubicBezTo>
                <a:cubicBezTo>
                  <a:pt x="46920" y="114560"/>
                  <a:pt x="46920" y="114560"/>
                  <a:pt x="46920" y="114560"/>
                </a:cubicBezTo>
                <a:cubicBezTo>
                  <a:pt x="46920" y="103682"/>
                  <a:pt x="46920" y="103682"/>
                  <a:pt x="46920" y="103682"/>
                </a:cubicBezTo>
                <a:cubicBezTo>
                  <a:pt x="46920" y="102322"/>
                  <a:pt x="45259" y="100963"/>
                  <a:pt x="43598" y="100963"/>
                </a:cubicBezTo>
                <a:cubicBezTo>
                  <a:pt x="41522" y="100963"/>
                  <a:pt x="40276" y="102322"/>
                  <a:pt x="40276" y="103682"/>
                </a:cubicBezTo>
                <a:cubicBezTo>
                  <a:pt x="40276" y="114560"/>
                  <a:pt x="40276" y="114560"/>
                  <a:pt x="40276" y="114560"/>
                </a:cubicBezTo>
                <a:cubicBezTo>
                  <a:pt x="33633" y="114560"/>
                  <a:pt x="33633" y="114560"/>
                  <a:pt x="33633" y="114560"/>
                </a:cubicBezTo>
                <a:cubicBezTo>
                  <a:pt x="33633" y="100963"/>
                  <a:pt x="33633" y="100963"/>
                  <a:pt x="33633" y="100963"/>
                </a:cubicBezTo>
                <a:cubicBezTo>
                  <a:pt x="33633" y="99603"/>
                  <a:pt x="31972" y="98243"/>
                  <a:pt x="30311" y="98243"/>
                </a:cubicBezTo>
                <a:cubicBezTo>
                  <a:pt x="28235" y="98243"/>
                  <a:pt x="26989" y="99603"/>
                  <a:pt x="26989" y="100963"/>
                </a:cubicBezTo>
                <a:cubicBezTo>
                  <a:pt x="26989" y="114560"/>
                  <a:pt x="26989" y="114560"/>
                  <a:pt x="26989" y="114560"/>
                </a:cubicBezTo>
                <a:cubicBezTo>
                  <a:pt x="19930" y="114560"/>
                  <a:pt x="19930" y="114560"/>
                  <a:pt x="19930" y="114560"/>
                </a:cubicBezTo>
                <a:cubicBezTo>
                  <a:pt x="19930" y="103682"/>
                  <a:pt x="19930" y="103682"/>
                  <a:pt x="19930" y="103682"/>
                </a:cubicBezTo>
                <a:cubicBezTo>
                  <a:pt x="19930" y="102322"/>
                  <a:pt x="18685" y="100963"/>
                  <a:pt x="16608" y="100963"/>
                </a:cubicBezTo>
                <a:cubicBezTo>
                  <a:pt x="14948" y="100963"/>
                  <a:pt x="13287" y="102322"/>
                  <a:pt x="13287" y="103682"/>
                </a:cubicBezTo>
                <a:cubicBezTo>
                  <a:pt x="13287" y="114560"/>
                  <a:pt x="13287" y="114560"/>
                  <a:pt x="13287" y="114560"/>
                </a:cubicBezTo>
                <a:cubicBezTo>
                  <a:pt x="6643" y="114560"/>
                  <a:pt x="6643" y="114560"/>
                  <a:pt x="6643" y="114560"/>
                </a:cubicBezTo>
                <a:cubicBezTo>
                  <a:pt x="6643" y="92804"/>
                  <a:pt x="6643" y="92804"/>
                  <a:pt x="6643" y="92804"/>
                </a:cubicBezTo>
                <a:cubicBezTo>
                  <a:pt x="113356" y="92804"/>
                  <a:pt x="113356" y="92804"/>
                  <a:pt x="113356" y="92804"/>
                </a:cubicBezTo>
                <a:lnTo>
                  <a:pt x="113356" y="114560"/>
                </a:lnTo>
                <a:close/>
                <a:moveTo>
                  <a:pt x="113356" y="87365"/>
                </a:moveTo>
                <a:cubicBezTo>
                  <a:pt x="106712" y="87365"/>
                  <a:pt x="106712" y="87365"/>
                  <a:pt x="106712" y="87365"/>
                </a:cubicBezTo>
                <a:cubicBezTo>
                  <a:pt x="106712" y="73767"/>
                  <a:pt x="106712" y="73767"/>
                  <a:pt x="106712" y="73767"/>
                </a:cubicBezTo>
                <a:cubicBezTo>
                  <a:pt x="106712" y="72067"/>
                  <a:pt x="105467" y="71048"/>
                  <a:pt x="103391" y="71048"/>
                </a:cubicBezTo>
                <a:cubicBezTo>
                  <a:pt x="101730" y="71048"/>
                  <a:pt x="100069" y="72067"/>
                  <a:pt x="100069" y="73767"/>
                </a:cubicBezTo>
                <a:cubicBezTo>
                  <a:pt x="100069" y="87365"/>
                  <a:pt x="100069" y="87365"/>
                  <a:pt x="100069" y="87365"/>
                </a:cubicBezTo>
                <a:cubicBezTo>
                  <a:pt x="93425" y="87365"/>
                  <a:pt x="93425" y="87365"/>
                  <a:pt x="93425" y="87365"/>
                </a:cubicBezTo>
                <a:cubicBezTo>
                  <a:pt x="93425" y="73767"/>
                  <a:pt x="93425" y="73767"/>
                  <a:pt x="93425" y="73767"/>
                </a:cubicBezTo>
                <a:cubicBezTo>
                  <a:pt x="93425" y="72067"/>
                  <a:pt x="92179" y="71048"/>
                  <a:pt x="90103" y="71048"/>
                </a:cubicBezTo>
                <a:cubicBezTo>
                  <a:pt x="88442" y="71048"/>
                  <a:pt x="86782" y="72067"/>
                  <a:pt x="86782" y="73767"/>
                </a:cubicBezTo>
                <a:cubicBezTo>
                  <a:pt x="86782" y="87365"/>
                  <a:pt x="86782" y="87365"/>
                  <a:pt x="86782" y="87365"/>
                </a:cubicBezTo>
                <a:cubicBezTo>
                  <a:pt x="73494" y="87365"/>
                  <a:pt x="73494" y="87365"/>
                  <a:pt x="73494" y="87365"/>
                </a:cubicBezTo>
                <a:cubicBezTo>
                  <a:pt x="73494" y="76487"/>
                  <a:pt x="73494" y="76487"/>
                  <a:pt x="73494" y="76487"/>
                </a:cubicBezTo>
                <a:cubicBezTo>
                  <a:pt x="73494" y="74787"/>
                  <a:pt x="71833" y="73767"/>
                  <a:pt x="70173" y="73767"/>
                </a:cubicBezTo>
                <a:cubicBezTo>
                  <a:pt x="68096" y="73767"/>
                  <a:pt x="66851" y="74787"/>
                  <a:pt x="66851" y="76487"/>
                </a:cubicBezTo>
                <a:cubicBezTo>
                  <a:pt x="66851" y="87365"/>
                  <a:pt x="66851" y="87365"/>
                  <a:pt x="66851" y="87365"/>
                </a:cubicBezTo>
                <a:cubicBezTo>
                  <a:pt x="60207" y="87365"/>
                  <a:pt x="60207" y="87365"/>
                  <a:pt x="60207" y="87365"/>
                </a:cubicBezTo>
                <a:cubicBezTo>
                  <a:pt x="60207" y="76487"/>
                  <a:pt x="60207" y="76487"/>
                  <a:pt x="60207" y="76487"/>
                </a:cubicBezTo>
                <a:cubicBezTo>
                  <a:pt x="60207" y="74787"/>
                  <a:pt x="58546" y="73767"/>
                  <a:pt x="56885" y="73767"/>
                </a:cubicBezTo>
                <a:cubicBezTo>
                  <a:pt x="54809" y="73767"/>
                  <a:pt x="53564" y="74787"/>
                  <a:pt x="53564" y="76487"/>
                </a:cubicBezTo>
                <a:cubicBezTo>
                  <a:pt x="53564" y="87365"/>
                  <a:pt x="53564" y="87365"/>
                  <a:pt x="53564" y="87365"/>
                </a:cubicBezTo>
                <a:cubicBezTo>
                  <a:pt x="46920" y="87365"/>
                  <a:pt x="46920" y="87365"/>
                  <a:pt x="46920" y="87365"/>
                </a:cubicBezTo>
                <a:cubicBezTo>
                  <a:pt x="46920" y="73767"/>
                  <a:pt x="46920" y="73767"/>
                  <a:pt x="46920" y="73767"/>
                </a:cubicBezTo>
                <a:cubicBezTo>
                  <a:pt x="46920" y="72067"/>
                  <a:pt x="45259" y="71048"/>
                  <a:pt x="43598" y="71048"/>
                </a:cubicBezTo>
                <a:cubicBezTo>
                  <a:pt x="41522" y="71048"/>
                  <a:pt x="40276" y="72067"/>
                  <a:pt x="40276" y="73767"/>
                </a:cubicBezTo>
                <a:cubicBezTo>
                  <a:pt x="40276" y="87365"/>
                  <a:pt x="40276" y="87365"/>
                  <a:pt x="40276" y="87365"/>
                </a:cubicBezTo>
                <a:cubicBezTo>
                  <a:pt x="33633" y="87365"/>
                  <a:pt x="33633" y="87365"/>
                  <a:pt x="33633" y="87365"/>
                </a:cubicBezTo>
                <a:cubicBezTo>
                  <a:pt x="33633" y="76487"/>
                  <a:pt x="33633" y="76487"/>
                  <a:pt x="33633" y="76487"/>
                </a:cubicBezTo>
                <a:cubicBezTo>
                  <a:pt x="33633" y="74787"/>
                  <a:pt x="31972" y="73767"/>
                  <a:pt x="30311" y="73767"/>
                </a:cubicBezTo>
                <a:cubicBezTo>
                  <a:pt x="28235" y="73767"/>
                  <a:pt x="26989" y="74787"/>
                  <a:pt x="26989" y="76487"/>
                </a:cubicBezTo>
                <a:cubicBezTo>
                  <a:pt x="26989" y="87365"/>
                  <a:pt x="26989" y="87365"/>
                  <a:pt x="26989" y="87365"/>
                </a:cubicBezTo>
                <a:cubicBezTo>
                  <a:pt x="6643" y="87365"/>
                  <a:pt x="6643" y="87365"/>
                  <a:pt x="6643" y="87365"/>
                </a:cubicBezTo>
                <a:cubicBezTo>
                  <a:pt x="6643" y="62889"/>
                  <a:pt x="6643" y="62889"/>
                  <a:pt x="6643" y="62889"/>
                </a:cubicBezTo>
                <a:cubicBezTo>
                  <a:pt x="113356" y="62889"/>
                  <a:pt x="113356" y="62889"/>
                  <a:pt x="113356" y="62889"/>
                </a:cubicBezTo>
                <a:lnTo>
                  <a:pt x="113356" y="87365"/>
                </a:lnTo>
                <a:close/>
                <a:moveTo>
                  <a:pt x="113356" y="57450"/>
                </a:moveTo>
                <a:cubicBezTo>
                  <a:pt x="106712" y="57450"/>
                  <a:pt x="106712" y="57450"/>
                  <a:pt x="106712" y="57450"/>
                </a:cubicBezTo>
                <a:cubicBezTo>
                  <a:pt x="106712" y="43512"/>
                  <a:pt x="106712" y="43512"/>
                  <a:pt x="106712" y="43512"/>
                </a:cubicBezTo>
                <a:cubicBezTo>
                  <a:pt x="106712" y="42152"/>
                  <a:pt x="105467" y="40793"/>
                  <a:pt x="103391" y="40793"/>
                </a:cubicBezTo>
                <a:cubicBezTo>
                  <a:pt x="101730" y="40793"/>
                  <a:pt x="100069" y="42152"/>
                  <a:pt x="100069" y="43512"/>
                </a:cubicBezTo>
                <a:cubicBezTo>
                  <a:pt x="100069" y="57450"/>
                  <a:pt x="100069" y="57450"/>
                  <a:pt x="100069" y="57450"/>
                </a:cubicBezTo>
                <a:cubicBezTo>
                  <a:pt x="93425" y="57450"/>
                  <a:pt x="93425" y="57450"/>
                  <a:pt x="93425" y="57450"/>
                </a:cubicBezTo>
                <a:cubicBezTo>
                  <a:pt x="93425" y="40793"/>
                  <a:pt x="93425" y="40793"/>
                  <a:pt x="93425" y="40793"/>
                </a:cubicBezTo>
                <a:cubicBezTo>
                  <a:pt x="93425" y="39433"/>
                  <a:pt x="92179" y="38073"/>
                  <a:pt x="90103" y="38073"/>
                </a:cubicBezTo>
                <a:cubicBezTo>
                  <a:pt x="88442" y="38073"/>
                  <a:pt x="86782" y="39433"/>
                  <a:pt x="86782" y="40793"/>
                </a:cubicBezTo>
                <a:cubicBezTo>
                  <a:pt x="86782" y="57450"/>
                  <a:pt x="86782" y="57450"/>
                  <a:pt x="86782" y="57450"/>
                </a:cubicBezTo>
                <a:cubicBezTo>
                  <a:pt x="80138" y="57450"/>
                  <a:pt x="80138" y="57450"/>
                  <a:pt x="80138" y="57450"/>
                </a:cubicBezTo>
                <a:cubicBezTo>
                  <a:pt x="80138" y="43512"/>
                  <a:pt x="80138" y="43512"/>
                  <a:pt x="80138" y="43512"/>
                </a:cubicBezTo>
                <a:cubicBezTo>
                  <a:pt x="80138" y="42152"/>
                  <a:pt x="78477" y="40793"/>
                  <a:pt x="76816" y="40793"/>
                </a:cubicBezTo>
                <a:cubicBezTo>
                  <a:pt x="75155" y="40793"/>
                  <a:pt x="73494" y="42152"/>
                  <a:pt x="73494" y="43512"/>
                </a:cubicBezTo>
                <a:cubicBezTo>
                  <a:pt x="73494" y="57450"/>
                  <a:pt x="73494" y="57450"/>
                  <a:pt x="73494" y="57450"/>
                </a:cubicBezTo>
                <a:cubicBezTo>
                  <a:pt x="66851" y="57450"/>
                  <a:pt x="66851" y="57450"/>
                  <a:pt x="66851" y="57450"/>
                </a:cubicBezTo>
                <a:cubicBezTo>
                  <a:pt x="66851" y="40793"/>
                  <a:pt x="66851" y="40793"/>
                  <a:pt x="66851" y="40793"/>
                </a:cubicBezTo>
                <a:cubicBezTo>
                  <a:pt x="66851" y="39433"/>
                  <a:pt x="65190" y="38073"/>
                  <a:pt x="63529" y="38073"/>
                </a:cubicBezTo>
                <a:cubicBezTo>
                  <a:pt x="61453" y="38073"/>
                  <a:pt x="60207" y="39433"/>
                  <a:pt x="60207" y="40793"/>
                </a:cubicBezTo>
                <a:cubicBezTo>
                  <a:pt x="60207" y="57450"/>
                  <a:pt x="60207" y="57450"/>
                  <a:pt x="60207" y="57450"/>
                </a:cubicBezTo>
                <a:cubicBezTo>
                  <a:pt x="46920" y="57450"/>
                  <a:pt x="46920" y="57450"/>
                  <a:pt x="46920" y="57450"/>
                </a:cubicBezTo>
                <a:cubicBezTo>
                  <a:pt x="46920" y="43512"/>
                  <a:pt x="46920" y="43512"/>
                  <a:pt x="46920" y="43512"/>
                </a:cubicBezTo>
                <a:cubicBezTo>
                  <a:pt x="46920" y="42152"/>
                  <a:pt x="45259" y="40793"/>
                  <a:pt x="43598" y="40793"/>
                </a:cubicBezTo>
                <a:cubicBezTo>
                  <a:pt x="41522" y="40793"/>
                  <a:pt x="40276" y="42152"/>
                  <a:pt x="40276" y="43512"/>
                </a:cubicBezTo>
                <a:cubicBezTo>
                  <a:pt x="40276" y="57450"/>
                  <a:pt x="40276" y="57450"/>
                  <a:pt x="40276" y="57450"/>
                </a:cubicBezTo>
                <a:cubicBezTo>
                  <a:pt x="33633" y="57450"/>
                  <a:pt x="33633" y="57450"/>
                  <a:pt x="33633" y="57450"/>
                </a:cubicBezTo>
                <a:cubicBezTo>
                  <a:pt x="33633" y="43512"/>
                  <a:pt x="33633" y="43512"/>
                  <a:pt x="33633" y="43512"/>
                </a:cubicBezTo>
                <a:cubicBezTo>
                  <a:pt x="33633" y="42152"/>
                  <a:pt x="31972" y="40793"/>
                  <a:pt x="30311" y="40793"/>
                </a:cubicBezTo>
                <a:cubicBezTo>
                  <a:pt x="28235" y="40793"/>
                  <a:pt x="26989" y="42152"/>
                  <a:pt x="26989" y="43512"/>
                </a:cubicBezTo>
                <a:cubicBezTo>
                  <a:pt x="26989" y="57450"/>
                  <a:pt x="26989" y="57450"/>
                  <a:pt x="26989" y="57450"/>
                </a:cubicBezTo>
                <a:cubicBezTo>
                  <a:pt x="19930" y="57450"/>
                  <a:pt x="19930" y="57450"/>
                  <a:pt x="19930" y="57450"/>
                </a:cubicBezTo>
                <a:cubicBezTo>
                  <a:pt x="19930" y="40793"/>
                  <a:pt x="19930" y="40793"/>
                  <a:pt x="19930" y="40793"/>
                </a:cubicBezTo>
                <a:cubicBezTo>
                  <a:pt x="19930" y="39433"/>
                  <a:pt x="18685" y="38073"/>
                  <a:pt x="16608" y="38073"/>
                </a:cubicBezTo>
                <a:cubicBezTo>
                  <a:pt x="14948" y="38073"/>
                  <a:pt x="13287" y="39433"/>
                  <a:pt x="13287" y="40793"/>
                </a:cubicBezTo>
                <a:cubicBezTo>
                  <a:pt x="13287" y="57450"/>
                  <a:pt x="13287" y="57450"/>
                  <a:pt x="13287" y="57450"/>
                </a:cubicBezTo>
                <a:cubicBezTo>
                  <a:pt x="6643" y="57450"/>
                  <a:pt x="6643" y="57450"/>
                  <a:pt x="6643" y="57450"/>
                </a:cubicBezTo>
                <a:cubicBezTo>
                  <a:pt x="6643" y="32634"/>
                  <a:pt x="6643" y="32634"/>
                  <a:pt x="6643" y="32634"/>
                </a:cubicBezTo>
                <a:cubicBezTo>
                  <a:pt x="113356" y="32634"/>
                  <a:pt x="113356" y="32634"/>
                  <a:pt x="113356" y="32634"/>
                </a:cubicBezTo>
                <a:lnTo>
                  <a:pt x="113356" y="57450"/>
                </a:lnTo>
                <a:close/>
                <a:moveTo>
                  <a:pt x="113356" y="27195"/>
                </a:moveTo>
                <a:cubicBezTo>
                  <a:pt x="106712" y="27195"/>
                  <a:pt x="106712" y="27195"/>
                  <a:pt x="106712" y="27195"/>
                </a:cubicBezTo>
                <a:cubicBezTo>
                  <a:pt x="106712" y="16317"/>
                  <a:pt x="106712" y="16317"/>
                  <a:pt x="106712" y="16317"/>
                </a:cubicBezTo>
                <a:cubicBezTo>
                  <a:pt x="106712" y="14957"/>
                  <a:pt x="105467" y="13597"/>
                  <a:pt x="103391" y="13597"/>
                </a:cubicBezTo>
                <a:cubicBezTo>
                  <a:pt x="101730" y="13597"/>
                  <a:pt x="100069" y="14957"/>
                  <a:pt x="100069" y="16317"/>
                </a:cubicBezTo>
                <a:cubicBezTo>
                  <a:pt x="100069" y="27195"/>
                  <a:pt x="100069" y="27195"/>
                  <a:pt x="100069" y="27195"/>
                </a:cubicBezTo>
                <a:cubicBezTo>
                  <a:pt x="93425" y="27195"/>
                  <a:pt x="93425" y="27195"/>
                  <a:pt x="93425" y="27195"/>
                </a:cubicBezTo>
                <a:cubicBezTo>
                  <a:pt x="93425" y="16317"/>
                  <a:pt x="93425" y="16317"/>
                  <a:pt x="93425" y="16317"/>
                </a:cubicBezTo>
                <a:cubicBezTo>
                  <a:pt x="93425" y="14957"/>
                  <a:pt x="92179" y="13597"/>
                  <a:pt x="90103" y="13597"/>
                </a:cubicBezTo>
                <a:cubicBezTo>
                  <a:pt x="88442" y="13597"/>
                  <a:pt x="86782" y="14957"/>
                  <a:pt x="86782" y="16317"/>
                </a:cubicBezTo>
                <a:cubicBezTo>
                  <a:pt x="86782" y="27195"/>
                  <a:pt x="86782" y="27195"/>
                  <a:pt x="86782" y="27195"/>
                </a:cubicBezTo>
                <a:cubicBezTo>
                  <a:pt x="80138" y="27195"/>
                  <a:pt x="80138" y="27195"/>
                  <a:pt x="80138" y="27195"/>
                </a:cubicBezTo>
                <a:cubicBezTo>
                  <a:pt x="80138" y="13597"/>
                  <a:pt x="80138" y="13597"/>
                  <a:pt x="80138" y="13597"/>
                </a:cubicBezTo>
                <a:cubicBezTo>
                  <a:pt x="80138" y="12237"/>
                  <a:pt x="78477" y="10878"/>
                  <a:pt x="76816" y="10878"/>
                </a:cubicBezTo>
                <a:cubicBezTo>
                  <a:pt x="75155" y="10878"/>
                  <a:pt x="73494" y="12237"/>
                  <a:pt x="73494" y="13597"/>
                </a:cubicBezTo>
                <a:cubicBezTo>
                  <a:pt x="73494" y="27195"/>
                  <a:pt x="73494" y="27195"/>
                  <a:pt x="73494" y="27195"/>
                </a:cubicBezTo>
                <a:cubicBezTo>
                  <a:pt x="66851" y="27195"/>
                  <a:pt x="66851" y="27195"/>
                  <a:pt x="66851" y="27195"/>
                </a:cubicBezTo>
                <a:cubicBezTo>
                  <a:pt x="66851" y="16317"/>
                  <a:pt x="66851" y="16317"/>
                  <a:pt x="66851" y="16317"/>
                </a:cubicBezTo>
                <a:cubicBezTo>
                  <a:pt x="66851" y="14957"/>
                  <a:pt x="65190" y="13597"/>
                  <a:pt x="63529" y="13597"/>
                </a:cubicBezTo>
                <a:cubicBezTo>
                  <a:pt x="61453" y="13597"/>
                  <a:pt x="60207" y="14957"/>
                  <a:pt x="60207" y="16317"/>
                </a:cubicBezTo>
                <a:cubicBezTo>
                  <a:pt x="60207" y="27195"/>
                  <a:pt x="60207" y="27195"/>
                  <a:pt x="60207" y="27195"/>
                </a:cubicBezTo>
                <a:cubicBezTo>
                  <a:pt x="53564" y="27195"/>
                  <a:pt x="53564" y="27195"/>
                  <a:pt x="53564" y="27195"/>
                </a:cubicBezTo>
                <a:cubicBezTo>
                  <a:pt x="53564" y="13597"/>
                  <a:pt x="53564" y="13597"/>
                  <a:pt x="53564" y="13597"/>
                </a:cubicBezTo>
                <a:cubicBezTo>
                  <a:pt x="53564" y="12237"/>
                  <a:pt x="51903" y="10878"/>
                  <a:pt x="50242" y="10878"/>
                </a:cubicBezTo>
                <a:cubicBezTo>
                  <a:pt x="48166" y="10878"/>
                  <a:pt x="46920" y="12237"/>
                  <a:pt x="46920" y="13597"/>
                </a:cubicBezTo>
                <a:cubicBezTo>
                  <a:pt x="46920" y="27195"/>
                  <a:pt x="46920" y="27195"/>
                  <a:pt x="46920" y="27195"/>
                </a:cubicBezTo>
                <a:cubicBezTo>
                  <a:pt x="33633" y="27195"/>
                  <a:pt x="33633" y="27195"/>
                  <a:pt x="33633" y="27195"/>
                </a:cubicBezTo>
                <a:cubicBezTo>
                  <a:pt x="33633" y="16317"/>
                  <a:pt x="33633" y="16317"/>
                  <a:pt x="33633" y="16317"/>
                </a:cubicBezTo>
                <a:cubicBezTo>
                  <a:pt x="33633" y="14957"/>
                  <a:pt x="31972" y="13597"/>
                  <a:pt x="30311" y="13597"/>
                </a:cubicBezTo>
                <a:cubicBezTo>
                  <a:pt x="28235" y="13597"/>
                  <a:pt x="26989" y="14957"/>
                  <a:pt x="26989" y="16317"/>
                </a:cubicBezTo>
                <a:cubicBezTo>
                  <a:pt x="26989" y="27195"/>
                  <a:pt x="26989" y="27195"/>
                  <a:pt x="26989" y="27195"/>
                </a:cubicBezTo>
                <a:cubicBezTo>
                  <a:pt x="19930" y="27195"/>
                  <a:pt x="19930" y="27195"/>
                  <a:pt x="19930" y="27195"/>
                </a:cubicBezTo>
                <a:cubicBezTo>
                  <a:pt x="19930" y="13597"/>
                  <a:pt x="19930" y="13597"/>
                  <a:pt x="19930" y="13597"/>
                </a:cubicBezTo>
                <a:cubicBezTo>
                  <a:pt x="19930" y="12237"/>
                  <a:pt x="18685" y="10878"/>
                  <a:pt x="16608" y="10878"/>
                </a:cubicBezTo>
                <a:cubicBezTo>
                  <a:pt x="14948" y="10878"/>
                  <a:pt x="13287" y="12237"/>
                  <a:pt x="13287" y="13597"/>
                </a:cubicBezTo>
                <a:cubicBezTo>
                  <a:pt x="13287" y="27195"/>
                  <a:pt x="13287" y="27195"/>
                  <a:pt x="13287" y="27195"/>
                </a:cubicBezTo>
                <a:cubicBezTo>
                  <a:pt x="6643" y="27195"/>
                  <a:pt x="6643" y="27195"/>
                  <a:pt x="6643" y="27195"/>
                </a:cubicBezTo>
                <a:cubicBezTo>
                  <a:pt x="6643" y="5439"/>
                  <a:pt x="6643" y="5439"/>
                  <a:pt x="6643" y="5439"/>
                </a:cubicBezTo>
                <a:cubicBezTo>
                  <a:pt x="113356" y="5439"/>
                  <a:pt x="113356" y="5439"/>
                  <a:pt x="113356" y="5439"/>
                </a:cubicBezTo>
                <a:lnTo>
                  <a:pt x="113356" y="2719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Shape 922"/>
          <p:cNvSpPr/>
          <p:nvPr/>
        </p:nvSpPr>
        <p:spPr>
          <a:xfrm>
            <a:off x="7273925" y="1636712"/>
            <a:ext cx="436563" cy="200024"/>
          </a:xfrm>
          <a:custGeom>
            <a:pathLst>
              <a:path extrusionOk="0" h="120000" w="120000">
                <a:moveTo>
                  <a:pt x="113541" y="60372"/>
                </a:moveTo>
                <a:cubicBezTo>
                  <a:pt x="117280" y="54409"/>
                  <a:pt x="120000" y="43975"/>
                  <a:pt x="120000" y="33540"/>
                </a:cubicBezTo>
                <a:cubicBezTo>
                  <a:pt x="120000" y="14906"/>
                  <a:pt x="113201" y="0"/>
                  <a:pt x="105042" y="0"/>
                </a:cubicBezTo>
                <a:cubicBezTo>
                  <a:pt x="96543" y="0"/>
                  <a:pt x="89745" y="14906"/>
                  <a:pt x="89745" y="33540"/>
                </a:cubicBezTo>
                <a:cubicBezTo>
                  <a:pt x="89745" y="34285"/>
                  <a:pt x="90084" y="35031"/>
                  <a:pt x="90084" y="36521"/>
                </a:cubicBezTo>
                <a:cubicBezTo>
                  <a:pt x="29915" y="36521"/>
                  <a:pt x="29915" y="36521"/>
                  <a:pt x="29915" y="36521"/>
                </a:cubicBezTo>
                <a:cubicBezTo>
                  <a:pt x="29915" y="35031"/>
                  <a:pt x="29915" y="34285"/>
                  <a:pt x="29915" y="33540"/>
                </a:cubicBezTo>
                <a:cubicBezTo>
                  <a:pt x="29915" y="14906"/>
                  <a:pt x="23116" y="0"/>
                  <a:pt x="14957" y="0"/>
                </a:cubicBezTo>
                <a:cubicBezTo>
                  <a:pt x="6458" y="0"/>
                  <a:pt x="0" y="14906"/>
                  <a:pt x="0" y="33540"/>
                </a:cubicBezTo>
                <a:cubicBezTo>
                  <a:pt x="0" y="43975"/>
                  <a:pt x="2379" y="54409"/>
                  <a:pt x="6118" y="60372"/>
                </a:cubicBezTo>
                <a:cubicBezTo>
                  <a:pt x="2379" y="66335"/>
                  <a:pt x="0" y="76024"/>
                  <a:pt x="0" y="87204"/>
                </a:cubicBezTo>
                <a:cubicBezTo>
                  <a:pt x="0" y="105093"/>
                  <a:pt x="6458" y="120000"/>
                  <a:pt x="14957" y="120000"/>
                </a:cubicBezTo>
                <a:cubicBezTo>
                  <a:pt x="23116" y="120000"/>
                  <a:pt x="29915" y="105093"/>
                  <a:pt x="29915" y="87204"/>
                </a:cubicBezTo>
                <a:cubicBezTo>
                  <a:pt x="29915" y="85714"/>
                  <a:pt x="29915" y="84968"/>
                  <a:pt x="29915" y="84223"/>
                </a:cubicBezTo>
                <a:cubicBezTo>
                  <a:pt x="90084" y="84223"/>
                  <a:pt x="90084" y="84223"/>
                  <a:pt x="90084" y="84223"/>
                </a:cubicBezTo>
                <a:cubicBezTo>
                  <a:pt x="90084" y="84968"/>
                  <a:pt x="89745" y="85714"/>
                  <a:pt x="89745" y="87204"/>
                </a:cubicBezTo>
                <a:cubicBezTo>
                  <a:pt x="89745" y="105093"/>
                  <a:pt x="96543" y="120000"/>
                  <a:pt x="105042" y="120000"/>
                </a:cubicBezTo>
                <a:cubicBezTo>
                  <a:pt x="113201" y="120000"/>
                  <a:pt x="120000" y="105093"/>
                  <a:pt x="120000" y="87204"/>
                </a:cubicBezTo>
                <a:cubicBezTo>
                  <a:pt x="120000" y="76024"/>
                  <a:pt x="117280" y="66335"/>
                  <a:pt x="113541" y="60372"/>
                </a:cubicBezTo>
                <a:moveTo>
                  <a:pt x="105042" y="108074"/>
                </a:moveTo>
                <a:cubicBezTo>
                  <a:pt x="99603" y="108074"/>
                  <a:pt x="95524" y="98385"/>
                  <a:pt x="95524" y="87204"/>
                </a:cubicBezTo>
                <a:cubicBezTo>
                  <a:pt x="95524" y="81242"/>
                  <a:pt x="96543" y="76024"/>
                  <a:pt x="98243" y="72298"/>
                </a:cubicBezTo>
                <a:cubicBezTo>
                  <a:pt x="21416" y="72298"/>
                  <a:pt x="21416" y="72298"/>
                  <a:pt x="21416" y="72298"/>
                </a:cubicBezTo>
                <a:cubicBezTo>
                  <a:pt x="23456" y="76024"/>
                  <a:pt x="24475" y="81242"/>
                  <a:pt x="24475" y="87204"/>
                </a:cubicBezTo>
                <a:cubicBezTo>
                  <a:pt x="24475" y="98385"/>
                  <a:pt x="20056" y="108074"/>
                  <a:pt x="14957" y="108074"/>
                </a:cubicBezTo>
                <a:cubicBezTo>
                  <a:pt x="9518" y="108074"/>
                  <a:pt x="5439" y="98385"/>
                  <a:pt x="5439" y="87204"/>
                </a:cubicBezTo>
                <a:cubicBezTo>
                  <a:pt x="5439" y="76770"/>
                  <a:pt x="8838" y="67826"/>
                  <a:pt x="13597" y="66335"/>
                </a:cubicBezTo>
                <a:cubicBezTo>
                  <a:pt x="13597" y="66335"/>
                  <a:pt x="13597" y="66335"/>
                  <a:pt x="13597" y="66335"/>
                </a:cubicBezTo>
                <a:cubicBezTo>
                  <a:pt x="14957" y="66335"/>
                  <a:pt x="16317" y="63354"/>
                  <a:pt x="16317" y="60372"/>
                </a:cubicBezTo>
                <a:cubicBezTo>
                  <a:pt x="16317" y="56645"/>
                  <a:pt x="14957" y="54409"/>
                  <a:pt x="13597" y="54409"/>
                </a:cubicBezTo>
                <a:cubicBezTo>
                  <a:pt x="13597" y="53664"/>
                  <a:pt x="13597" y="53664"/>
                  <a:pt x="13597" y="53664"/>
                </a:cubicBezTo>
                <a:cubicBezTo>
                  <a:pt x="8838" y="52173"/>
                  <a:pt x="5439" y="43975"/>
                  <a:pt x="5439" y="33540"/>
                </a:cubicBezTo>
                <a:cubicBezTo>
                  <a:pt x="5439" y="21614"/>
                  <a:pt x="9518" y="11925"/>
                  <a:pt x="14957" y="11925"/>
                </a:cubicBezTo>
                <a:cubicBezTo>
                  <a:pt x="20056" y="11925"/>
                  <a:pt x="24475" y="21614"/>
                  <a:pt x="24475" y="33540"/>
                </a:cubicBezTo>
                <a:cubicBezTo>
                  <a:pt x="24475" y="38757"/>
                  <a:pt x="23456" y="43975"/>
                  <a:pt x="21416" y="48447"/>
                </a:cubicBezTo>
                <a:cubicBezTo>
                  <a:pt x="98243" y="48447"/>
                  <a:pt x="98243" y="48447"/>
                  <a:pt x="98243" y="48447"/>
                </a:cubicBezTo>
                <a:cubicBezTo>
                  <a:pt x="96543" y="43975"/>
                  <a:pt x="95524" y="38757"/>
                  <a:pt x="95524" y="33540"/>
                </a:cubicBezTo>
                <a:cubicBezTo>
                  <a:pt x="95524" y="21614"/>
                  <a:pt x="99603" y="11925"/>
                  <a:pt x="105042" y="11925"/>
                </a:cubicBezTo>
                <a:cubicBezTo>
                  <a:pt x="110141" y="11925"/>
                  <a:pt x="114560" y="21614"/>
                  <a:pt x="114560" y="33540"/>
                </a:cubicBezTo>
                <a:cubicBezTo>
                  <a:pt x="114560" y="43975"/>
                  <a:pt x="110821" y="52173"/>
                  <a:pt x="106402" y="53664"/>
                </a:cubicBezTo>
                <a:cubicBezTo>
                  <a:pt x="106402" y="54409"/>
                  <a:pt x="106402" y="54409"/>
                  <a:pt x="106402" y="54409"/>
                </a:cubicBezTo>
                <a:cubicBezTo>
                  <a:pt x="104702" y="54409"/>
                  <a:pt x="103682" y="56645"/>
                  <a:pt x="103682" y="60372"/>
                </a:cubicBezTo>
                <a:cubicBezTo>
                  <a:pt x="103682" y="63354"/>
                  <a:pt x="104702" y="66335"/>
                  <a:pt x="106402" y="66335"/>
                </a:cubicBezTo>
                <a:cubicBezTo>
                  <a:pt x="106402" y="66335"/>
                  <a:pt x="106402" y="66335"/>
                  <a:pt x="106402" y="66335"/>
                </a:cubicBezTo>
                <a:cubicBezTo>
                  <a:pt x="110821" y="67826"/>
                  <a:pt x="114560" y="76770"/>
                  <a:pt x="114560" y="87204"/>
                </a:cubicBezTo>
                <a:cubicBezTo>
                  <a:pt x="114560" y="98385"/>
                  <a:pt x="110141" y="108074"/>
                  <a:pt x="105042" y="108074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Shape 923"/>
          <p:cNvSpPr/>
          <p:nvPr/>
        </p:nvSpPr>
        <p:spPr>
          <a:xfrm>
            <a:off x="8102600" y="1514475"/>
            <a:ext cx="446088" cy="447674"/>
          </a:xfrm>
          <a:custGeom>
            <a:pathLst>
              <a:path extrusionOk="0" h="120000" w="120000">
                <a:moveTo>
                  <a:pt x="26260" y="42099"/>
                </a:moveTo>
                <a:cubicBezTo>
                  <a:pt x="26592" y="42099"/>
                  <a:pt x="26592" y="41767"/>
                  <a:pt x="26925" y="41767"/>
                </a:cubicBezTo>
                <a:cubicBezTo>
                  <a:pt x="39224" y="54033"/>
                  <a:pt x="39224" y="54033"/>
                  <a:pt x="39224" y="54033"/>
                </a:cubicBezTo>
                <a:cubicBezTo>
                  <a:pt x="40221" y="55027"/>
                  <a:pt x="41883" y="55027"/>
                  <a:pt x="42880" y="54033"/>
                </a:cubicBezTo>
                <a:cubicBezTo>
                  <a:pt x="43878" y="53038"/>
                  <a:pt x="43878" y="51381"/>
                  <a:pt x="42880" y="50386"/>
                </a:cubicBezTo>
                <a:cubicBezTo>
                  <a:pt x="42880" y="50386"/>
                  <a:pt x="42880" y="50386"/>
                  <a:pt x="42880" y="50386"/>
                </a:cubicBezTo>
                <a:cubicBezTo>
                  <a:pt x="25263" y="32817"/>
                  <a:pt x="25263" y="32817"/>
                  <a:pt x="25263" y="32817"/>
                </a:cubicBezTo>
                <a:cubicBezTo>
                  <a:pt x="25263" y="34806"/>
                  <a:pt x="24265" y="36795"/>
                  <a:pt x="22603" y="38453"/>
                </a:cubicBezTo>
                <a:cubicBezTo>
                  <a:pt x="18947" y="42099"/>
                  <a:pt x="12963" y="42099"/>
                  <a:pt x="9307" y="38453"/>
                </a:cubicBezTo>
                <a:cubicBezTo>
                  <a:pt x="5650" y="34806"/>
                  <a:pt x="5650" y="28839"/>
                  <a:pt x="9307" y="25193"/>
                </a:cubicBezTo>
                <a:cubicBezTo>
                  <a:pt x="12631" y="22209"/>
                  <a:pt x="17617" y="21878"/>
                  <a:pt x="21274" y="24198"/>
                </a:cubicBezTo>
                <a:cubicBezTo>
                  <a:pt x="21606" y="24198"/>
                  <a:pt x="21606" y="24198"/>
                  <a:pt x="21606" y="24198"/>
                </a:cubicBezTo>
                <a:cubicBezTo>
                  <a:pt x="22271" y="24861"/>
                  <a:pt x="23601" y="24861"/>
                  <a:pt x="24265" y="24198"/>
                </a:cubicBezTo>
                <a:cubicBezTo>
                  <a:pt x="24930" y="23204"/>
                  <a:pt x="24930" y="22209"/>
                  <a:pt x="24265" y="21215"/>
                </a:cubicBezTo>
                <a:cubicBezTo>
                  <a:pt x="24265" y="21215"/>
                  <a:pt x="24265" y="21215"/>
                  <a:pt x="24265" y="21215"/>
                </a:cubicBezTo>
                <a:cubicBezTo>
                  <a:pt x="21939" y="17569"/>
                  <a:pt x="22271" y="12596"/>
                  <a:pt x="25263" y="9281"/>
                </a:cubicBezTo>
                <a:cubicBezTo>
                  <a:pt x="28919" y="5635"/>
                  <a:pt x="34903" y="5635"/>
                  <a:pt x="38559" y="9281"/>
                </a:cubicBezTo>
                <a:cubicBezTo>
                  <a:pt x="42216" y="12928"/>
                  <a:pt x="42216" y="18895"/>
                  <a:pt x="38559" y="22541"/>
                </a:cubicBezTo>
                <a:cubicBezTo>
                  <a:pt x="36897" y="24198"/>
                  <a:pt x="34903" y="24861"/>
                  <a:pt x="32908" y="25193"/>
                </a:cubicBezTo>
                <a:cubicBezTo>
                  <a:pt x="50526" y="42762"/>
                  <a:pt x="50526" y="42762"/>
                  <a:pt x="50526" y="42762"/>
                </a:cubicBezTo>
                <a:cubicBezTo>
                  <a:pt x="50526" y="42762"/>
                  <a:pt x="50526" y="42762"/>
                  <a:pt x="50526" y="42762"/>
                </a:cubicBezTo>
                <a:cubicBezTo>
                  <a:pt x="51523" y="43756"/>
                  <a:pt x="53185" y="43756"/>
                  <a:pt x="54182" y="42762"/>
                </a:cubicBezTo>
                <a:cubicBezTo>
                  <a:pt x="55180" y="41767"/>
                  <a:pt x="55180" y="40110"/>
                  <a:pt x="54182" y="39116"/>
                </a:cubicBezTo>
                <a:cubicBezTo>
                  <a:pt x="41883" y="26850"/>
                  <a:pt x="41883" y="26850"/>
                  <a:pt x="41883" y="26850"/>
                </a:cubicBezTo>
                <a:cubicBezTo>
                  <a:pt x="42216" y="26519"/>
                  <a:pt x="42216" y="26519"/>
                  <a:pt x="42548" y="26187"/>
                </a:cubicBezTo>
                <a:cubicBezTo>
                  <a:pt x="48199" y="20552"/>
                  <a:pt x="48199" y="11270"/>
                  <a:pt x="42548" y="5635"/>
                </a:cubicBezTo>
                <a:cubicBezTo>
                  <a:pt x="36565" y="0"/>
                  <a:pt x="27257" y="0"/>
                  <a:pt x="21606" y="5635"/>
                </a:cubicBezTo>
                <a:cubicBezTo>
                  <a:pt x="18282" y="8950"/>
                  <a:pt x="16952" y="13259"/>
                  <a:pt x="17617" y="17237"/>
                </a:cubicBezTo>
                <a:cubicBezTo>
                  <a:pt x="13296" y="16906"/>
                  <a:pt x="8975" y="18232"/>
                  <a:pt x="5650" y="21546"/>
                </a:cubicBezTo>
                <a:cubicBezTo>
                  <a:pt x="0" y="27182"/>
                  <a:pt x="0" y="36464"/>
                  <a:pt x="5650" y="42099"/>
                </a:cubicBezTo>
                <a:cubicBezTo>
                  <a:pt x="11301" y="48066"/>
                  <a:pt x="20609" y="48066"/>
                  <a:pt x="26260" y="42099"/>
                </a:cubicBezTo>
                <a:moveTo>
                  <a:pt x="93407" y="77569"/>
                </a:moveTo>
                <a:cubicBezTo>
                  <a:pt x="93407" y="77569"/>
                  <a:pt x="93407" y="77900"/>
                  <a:pt x="93074" y="77900"/>
                </a:cubicBezTo>
                <a:cubicBezTo>
                  <a:pt x="80775" y="65635"/>
                  <a:pt x="80775" y="65635"/>
                  <a:pt x="80775" y="65635"/>
                </a:cubicBezTo>
                <a:cubicBezTo>
                  <a:pt x="79778" y="64640"/>
                  <a:pt x="78116" y="64640"/>
                  <a:pt x="77119" y="65635"/>
                </a:cubicBezTo>
                <a:cubicBezTo>
                  <a:pt x="76121" y="66629"/>
                  <a:pt x="76121" y="68287"/>
                  <a:pt x="77119" y="69281"/>
                </a:cubicBezTo>
                <a:cubicBezTo>
                  <a:pt x="76786" y="69281"/>
                  <a:pt x="76786" y="69281"/>
                  <a:pt x="76786" y="69281"/>
                </a:cubicBezTo>
                <a:cubicBezTo>
                  <a:pt x="94736" y="86850"/>
                  <a:pt x="94736" y="86850"/>
                  <a:pt x="94736" y="86850"/>
                </a:cubicBezTo>
                <a:cubicBezTo>
                  <a:pt x="94736" y="84861"/>
                  <a:pt x="95734" y="82872"/>
                  <a:pt x="97396" y="81215"/>
                </a:cubicBezTo>
                <a:cubicBezTo>
                  <a:pt x="101052" y="77569"/>
                  <a:pt x="107036" y="77569"/>
                  <a:pt x="110692" y="81215"/>
                </a:cubicBezTo>
                <a:cubicBezTo>
                  <a:pt x="114349" y="84861"/>
                  <a:pt x="114349" y="90828"/>
                  <a:pt x="110692" y="94475"/>
                </a:cubicBezTo>
                <a:cubicBezTo>
                  <a:pt x="107368" y="97790"/>
                  <a:pt x="102049" y="97790"/>
                  <a:pt x="98393" y="95469"/>
                </a:cubicBezTo>
                <a:cubicBezTo>
                  <a:pt x="98393" y="95469"/>
                  <a:pt x="98393" y="95469"/>
                  <a:pt x="98393" y="95469"/>
                </a:cubicBezTo>
                <a:cubicBezTo>
                  <a:pt x="97728" y="94806"/>
                  <a:pt x="96398" y="94806"/>
                  <a:pt x="95734" y="95469"/>
                </a:cubicBezTo>
                <a:cubicBezTo>
                  <a:pt x="95069" y="96464"/>
                  <a:pt x="95069" y="97458"/>
                  <a:pt x="95401" y="98453"/>
                </a:cubicBezTo>
                <a:cubicBezTo>
                  <a:pt x="95401" y="98453"/>
                  <a:pt x="95401" y="98453"/>
                  <a:pt x="95401" y="98453"/>
                </a:cubicBezTo>
                <a:cubicBezTo>
                  <a:pt x="98060" y="102099"/>
                  <a:pt x="97728" y="107071"/>
                  <a:pt x="94404" y="110386"/>
                </a:cubicBezTo>
                <a:cubicBezTo>
                  <a:pt x="90747" y="114033"/>
                  <a:pt x="85096" y="114033"/>
                  <a:pt x="81440" y="110386"/>
                </a:cubicBezTo>
                <a:cubicBezTo>
                  <a:pt x="77783" y="106740"/>
                  <a:pt x="77783" y="100773"/>
                  <a:pt x="81440" y="97127"/>
                </a:cubicBezTo>
                <a:cubicBezTo>
                  <a:pt x="82770" y="95469"/>
                  <a:pt x="85096" y="94806"/>
                  <a:pt x="87091" y="94475"/>
                </a:cubicBezTo>
                <a:cubicBezTo>
                  <a:pt x="69473" y="76906"/>
                  <a:pt x="69473" y="76906"/>
                  <a:pt x="69473" y="76906"/>
                </a:cubicBezTo>
                <a:cubicBezTo>
                  <a:pt x="69473" y="76906"/>
                  <a:pt x="69473" y="76906"/>
                  <a:pt x="69473" y="76906"/>
                </a:cubicBezTo>
                <a:cubicBezTo>
                  <a:pt x="68144" y="75911"/>
                  <a:pt x="66814" y="75911"/>
                  <a:pt x="65817" y="76906"/>
                </a:cubicBezTo>
                <a:cubicBezTo>
                  <a:pt x="64819" y="77900"/>
                  <a:pt x="64819" y="79558"/>
                  <a:pt x="65484" y="80552"/>
                </a:cubicBezTo>
                <a:cubicBezTo>
                  <a:pt x="78116" y="92817"/>
                  <a:pt x="78116" y="92817"/>
                  <a:pt x="78116" y="92817"/>
                </a:cubicBezTo>
                <a:cubicBezTo>
                  <a:pt x="77783" y="93149"/>
                  <a:pt x="77783" y="93149"/>
                  <a:pt x="77451" y="93480"/>
                </a:cubicBezTo>
                <a:cubicBezTo>
                  <a:pt x="71800" y="99116"/>
                  <a:pt x="71800" y="108397"/>
                  <a:pt x="77451" y="114033"/>
                </a:cubicBezTo>
                <a:cubicBezTo>
                  <a:pt x="83102" y="119668"/>
                  <a:pt x="92409" y="119668"/>
                  <a:pt x="98393" y="114033"/>
                </a:cubicBezTo>
                <a:cubicBezTo>
                  <a:pt x="101385" y="110718"/>
                  <a:pt x="102714" y="106408"/>
                  <a:pt x="102382" y="102430"/>
                </a:cubicBezTo>
                <a:cubicBezTo>
                  <a:pt x="106703" y="102762"/>
                  <a:pt x="111024" y="101436"/>
                  <a:pt x="114349" y="98121"/>
                </a:cubicBezTo>
                <a:cubicBezTo>
                  <a:pt x="120000" y="92486"/>
                  <a:pt x="120000" y="83204"/>
                  <a:pt x="114349" y="77569"/>
                </a:cubicBezTo>
                <a:cubicBezTo>
                  <a:pt x="108698" y="71602"/>
                  <a:pt x="99390" y="71602"/>
                  <a:pt x="93407" y="77569"/>
                </a:cubicBezTo>
                <a:moveTo>
                  <a:pt x="41883" y="92817"/>
                </a:moveTo>
                <a:cubicBezTo>
                  <a:pt x="93074" y="41767"/>
                  <a:pt x="93074" y="41767"/>
                  <a:pt x="93074" y="41767"/>
                </a:cubicBezTo>
                <a:cubicBezTo>
                  <a:pt x="93407" y="41767"/>
                  <a:pt x="93407" y="42099"/>
                  <a:pt x="93739" y="42099"/>
                </a:cubicBezTo>
                <a:cubicBezTo>
                  <a:pt x="99390" y="48066"/>
                  <a:pt x="108698" y="48066"/>
                  <a:pt x="114349" y="42099"/>
                </a:cubicBezTo>
                <a:cubicBezTo>
                  <a:pt x="120000" y="36464"/>
                  <a:pt x="120000" y="27182"/>
                  <a:pt x="114349" y="21546"/>
                </a:cubicBezTo>
                <a:cubicBezTo>
                  <a:pt x="111024" y="18232"/>
                  <a:pt x="106703" y="16906"/>
                  <a:pt x="102382" y="17237"/>
                </a:cubicBezTo>
                <a:cubicBezTo>
                  <a:pt x="103047" y="13259"/>
                  <a:pt x="101717" y="8950"/>
                  <a:pt x="98393" y="5635"/>
                </a:cubicBezTo>
                <a:cubicBezTo>
                  <a:pt x="92742" y="0"/>
                  <a:pt x="83434" y="0"/>
                  <a:pt x="77451" y="5635"/>
                </a:cubicBezTo>
                <a:cubicBezTo>
                  <a:pt x="71800" y="11270"/>
                  <a:pt x="71800" y="20552"/>
                  <a:pt x="77451" y="26187"/>
                </a:cubicBezTo>
                <a:cubicBezTo>
                  <a:pt x="77783" y="26519"/>
                  <a:pt x="77783" y="26519"/>
                  <a:pt x="78116" y="26850"/>
                </a:cubicBezTo>
                <a:cubicBezTo>
                  <a:pt x="26592" y="77900"/>
                  <a:pt x="26592" y="77900"/>
                  <a:pt x="26592" y="77900"/>
                </a:cubicBezTo>
                <a:cubicBezTo>
                  <a:pt x="26592" y="77900"/>
                  <a:pt x="26592" y="77569"/>
                  <a:pt x="26260" y="77569"/>
                </a:cubicBezTo>
                <a:cubicBezTo>
                  <a:pt x="20609" y="71602"/>
                  <a:pt x="11301" y="71602"/>
                  <a:pt x="5650" y="77569"/>
                </a:cubicBezTo>
                <a:cubicBezTo>
                  <a:pt x="0" y="83204"/>
                  <a:pt x="0" y="92486"/>
                  <a:pt x="5650" y="98121"/>
                </a:cubicBezTo>
                <a:cubicBezTo>
                  <a:pt x="8975" y="101436"/>
                  <a:pt x="13296" y="102762"/>
                  <a:pt x="17285" y="102430"/>
                </a:cubicBezTo>
                <a:cubicBezTo>
                  <a:pt x="16952" y="106408"/>
                  <a:pt x="18282" y="111049"/>
                  <a:pt x="21606" y="114033"/>
                </a:cubicBezTo>
                <a:cubicBezTo>
                  <a:pt x="27257" y="120000"/>
                  <a:pt x="36565" y="120000"/>
                  <a:pt x="42216" y="114033"/>
                </a:cubicBezTo>
                <a:cubicBezTo>
                  <a:pt x="48199" y="108397"/>
                  <a:pt x="48199" y="99116"/>
                  <a:pt x="42216" y="93480"/>
                </a:cubicBezTo>
                <a:cubicBezTo>
                  <a:pt x="42216" y="93149"/>
                  <a:pt x="41883" y="93149"/>
                  <a:pt x="41883" y="92817"/>
                </a:cubicBezTo>
                <a:moveTo>
                  <a:pt x="38559" y="110386"/>
                </a:moveTo>
                <a:cubicBezTo>
                  <a:pt x="34903" y="114033"/>
                  <a:pt x="28919" y="114033"/>
                  <a:pt x="25263" y="110386"/>
                </a:cubicBezTo>
                <a:cubicBezTo>
                  <a:pt x="21939" y="107071"/>
                  <a:pt x="21606" y="102099"/>
                  <a:pt x="24265" y="98453"/>
                </a:cubicBezTo>
                <a:cubicBezTo>
                  <a:pt x="24265" y="98121"/>
                  <a:pt x="24265" y="98121"/>
                  <a:pt x="24265" y="98121"/>
                </a:cubicBezTo>
                <a:cubicBezTo>
                  <a:pt x="24930" y="97458"/>
                  <a:pt x="24930" y="96464"/>
                  <a:pt x="23933" y="95469"/>
                </a:cubicBezTo>
                <a:cubicBezTo>
                  <a:pt x="23268" y="94806"/>
                  <a:pt x="22271" y="94806"/>
                  <a:pt x="21274" y="95469"/>
                </a:cubicBezTo>
                <a:cubicBezTo>
                  <a:pt x="21274" y="95469"/>
                  <a:pt x="21274" y="95469"/>
                  <a:pt x="21274" y="95469"/>
                </a:cubicBezTo>
                <a:cubicBezTo>
                  <a:pt x="17617" y="97790"/>
                  <a:pt x="12631" y="97458"/>
                  <a:pt x="9307" y="94475"/>
                </a:cubicBezTo>
                <a:cubicBezTo>
                  <a:pt x="5650" y="90828"/>
                  <a:pt x="5650" y="84861"/>
                  <a:pt x="9307" y="81215"/>
                </a:cubicBezTo>
                <a:cubicBezTo>
                  <a:pt x="12963" y="77569"/>
                  <a:pt x="18947" y="77569"/>
                  <a:pt x="22603" y="81215"/>
                </a:cubicBezTo>
                <a:cubicBezTo>
                  <a:pt x="24265" y="82872"/>
                  <a:pt x="24930" y="84861"/>
                  <a:pt x="25263" y="86850"/>
                </a:cubicBezTo>
                <a:cubicBezTo>
                  <a:pt x="56177" y="56022"/>
                  <a:pt x="56177" y="56022"/>
                  <a:pt x="56177" y="56022"/>
                </a:cubicBezTo>
                <a:cubicBezTo>
                  <a:pt x="87091" y="25193"/>
                  <a:pt x="87091" y="25193"/>
                  <a:pt x="87091" y="25193"/>
                </a:cubicBezTo>
                <a:cubicBezTo>
                  <a:pt x="85096" y="24861"/>
                  <a:pt x="83102" y="24198"/>
                  <a:pt x="81440" y="22541"/>
                </a:cubicBezTo>
                <a:cubicBezTo>
                  <a:pt x="77783" y="18895"/>
                  <a:pt x="77783" y="12928"/>
                  <a:pt x="81440" y="9281"/>
                </a:cubicBezTo>
                <a:cubicBezTo>
                  <a:pt x="85096" y="5635"/>
                  <a:pt x="91080" y="5635"/>
                  <a:pt x="94736" y="9281"/>
                </a:cubicBezTo>
                <a:cubicBezTo>
                  <a:pt x="97728" y="12596"/>
                  <a:pt x="98060" y="17569"/>
                  <a:pt x="95734" y="21215"/>
                </a:cubicBezTo>
                <a:cubicBezTo>
                  <a:pt x="95734" y="21215"/>
                  <a:pt x="95734" y="21215"/>
                  <a:pt x="95734" y="21215"/>
                </a:cubicBezTo>
                <a:cubicBezTo>
                  <a:pt x="95069" y="22209"/>
                  <a:pt x="95069" y="23204"/>
                  <a:pt x="95734" y="23867"/>
                </a:cubicBezTo>
                <a:cubicBezTo>
                  <a:pt x="96731" y="24861"/>
                  <a:pt x="97728" y="24861"/>
                  <a:pt x="98725" y="24198"/>
                </a:cubicBezTo>
                <a:cubicBezTo>
                  <a:pt x="98725" y="24198"/>
                  <a:pt x="98725" y="24198"/>
                  <a:pt x="98725" y="24198"/>
                </a:cubicBezTo>
                <a:cubicBezTo>
                  <a:pt x="102382" y="21878"/>
                  <a:pt x="107368" y="22209"/>
                  <a:pt x="110692" y="25193"/>
                </a:cubicBezTo>
                <a:cubicBezTo>
                  <a:pt x="114349" y="28839"/>
                  <a:pt x="114349" y="34806"/>
                  <a:pt x="110692" y="38453"/>
                </a:cubicBezTo>
                <a:cubicBezTo>
                  <a:pt x="107036" y="42099"/>
                  <a:pt x="101052" y="42099"/>
                  <a:pt x="97396" y="38453"/>
                </a:cubicBezTo>
                <a:cubicBezTo>
                  <a:pt x="95734" y="36795"/>
                  <a:pt x="94736" y="34806"/>
                  <a:pt x="94736" y="32817"/>
                </a:cubicBezTo>
                <a:cubicBezTo>
                  <a:pt x="32908" y="94475"/>
                  <a:pt x="32908" y="94475"/>
                  <a:pt x="32908" y="94475"/>
                </a:cubicBezTo>
                <a:cubicBezTo>
                  <a:pt x="34903" y="94806"/>
                  <a:pt x="36897" y="95469"/>
                  <a:pt x="38559" y="97127"/>
                </a:cubicBezTo>
                <a:cubicBezTo>
                  <a:pt x="42216" y="100773"/>
                  <a:pt x="42216" y="106740"/>
                  <a:pt x="38559" y="11038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Shape 924"/>
          <p:cNvSpPr/>
          <p:nvPr/>
        </p:nvSpPr>
        <p:spPr>
          <a:xfrm>
            <a:off x="601662" y="2352675"/>
            <a:ext cx="436563" cy="438150"/>
          </a:xfrm>
          <a:custGeom>
            <a:pathLst>
              <a:path extrusionOk="0" h="120000" w="120000">
                <a:moveTo>
                  <a:pt x="81926" y="97966"/>
                </a:moveTo>
                <a:cubicBezTo>
                  <a:pt x="5439" y="97966"/>
                  <a:pt x="5439" y="97966"/>
                  <a:pt x="5439" y="97966"/>
                </a:cubicBezTo>
                <a:cubicBezTo>
                  <a:pt x="2379" y="97966"/>
                  <a:pt x="0" y="100677"/>
                  <a:pt x="0" y="103389"/>
                </a:cubicBezTo>
                <a:cubicBezTo>
                  <a:pt x="0" y="114576"/>
                  <a:pt x="0" y="114576"/>
                  <a:pt x="0" y="114576"/>
                </a:cubicBezTo>
                <a:cubicBezTo>
                  <a:pt x="0" y="117288"/>
                  <a:pt x="2379" y="119999"/>
                  <a:pt x="5439" y="119999"/>
                </a:cubicBezTo>
                <a:cubicBezTo>
                  <a:pt x="81926" y="119999"/>
                  <a:pt x="81926" y="119999"/>
                  <a:pt x="81926" y="119999"/>
                </a:cubicBezTo>
                <a:cubicBezTo>
                  <a:pt x="84985" y="119999"/>
                  <a:pt x="87365" y="117288"/>
                  <a:pt x="87365" y="114576"/>
                </a:cubicBezTo>
                <a:cubicBezTo>
                  <a:pt x="87365" y="103389"/>
                  <a:pt x="87365" y="103389"/>
                  <a:pt x="87365" y="103389"/>
                </a:cubicBezTo>
                <a:cubicBezTo>
                  <a:pt x="87365" y="100677"/>
                  <a:pt x="84985" y="97966"/>
                  <a:pt x="81926" y="97966"/>
                </a:cubicBezTo>
                <a:moveTo>
                  <a:pt x="81926" y="114576"/>
                </a:moveTo>
                <a:cubicBezTo>
                  <a:pt x="5439" y="114576"/>
                  <a:pt x="5439" y="114576"/>
                  <a:pt x="5439" y="114576"/>
                </a:cubicBezTo>
                <a:cubicBezTo>
                  <a:pt x="5439" y="103389"/>
                  <a:pt x="5439" y="103389"/>
                  <a:pt x="5439" y="103389"/>
                </a:cubicBezTo>
                <a:cubicBezTo>
                  <a:pt x="81926" y="103389"/>
                  <a:pt x="81926" y="103389"/>
                  <a:pt x="81926" y="103389"/>
                </a:cubicBezTo>
                <a:lnTo>
                  <a:pt x="81926" y="114576"/>
                </a:lnTo>
                <a:close/>
                <a:moveTo>
                  <a:pt x="5439" y="54576"/>
                </a:moveTo>
                <a:cubicBezTo>
                  <a:pt x="81926" y="54576"/>
                  <a:pt x="81926" y="54576"/>
                  <a:pt x="81926" y="54576"/>
                </a:cubicBezTo>
                <a:cubicBezTo>
                  <a:pt x="84985" y="54576"/>
                  <a:pt x="87365" y="52203"/>
                  <a:pt x="87365" y="49152"/>
                </a:cubicBezTo>
                <a:cubicBezTo>
                  <a:pt x="87365" y="38305"/>
                  <a:pt x="87365" y="38305"/>
                  <a:pt x="87365" y="38305"/>
                </a:cubicBezTo>
                <a:cubicBezTo>
                  <a:pt x="87365" y="35254"/>
                  <a:pt x="84985" y="32881"/>
                  <a:pt x="81926" y="32881"/>
                </a:cubicBezTo>
                <a:cubicBezTo>
                  <a:pt x="5439" y="32881"/>
                  <a:pt x="5439" y="32881"/>
                  <a:pt x="5439" y="32881"/>
                </a:cubicBezTo>
                <a:cubicBezTo>
                  <a:pt x="2379" y="32881"/>
                  <a:pt x="0" y="35254"/>
                  <a:pt x="0" y="38305"/>
                </a:cubicBezTo>
                <a:cubicBezTo>
                  <a:pt x="0" y="49152"/>
                  <a:pt x="0" y="49152"/>
                  <a:pt x="0" y="49152"/>
                </a:cubicBezTo>
                <a:cubicBezTo>
                  <a:pt x="0" y="52203"/>
                  <a:pt x="2379" y="54576"/>
                  <a:pt x="5439" y="54576"/>
                </a:cubicBezTo>
                <a:moveTo>
                  <a:pt x="5439" y="38305"/>
                </a:moveTo>
                <a:cubicBezTo>
                  <a:pt x="81926" y="38305"/>
                  <a:pt x="81926" y="38305"/>
                  <a:pt x="81926" y="38305"/>
                </a:cubicBezTo>
                <a:cubicBezTo>
                  <a:pt x="81926" y="49152"/>
                  <a:pt x="81926" y="49152"/>
                  <a:pt x="81926" y="49152"/>
                </a:cubicBezTo>
                <a:cubicBezTo>
                  <a:pt x="5439" y="49152"/>
                  <a:pt x="5439" y="49152"/>
                  <a:pt x="5439" y="49152"/>
                </a:cubicBezTo>
                <a:lnTo>
                  <a:pt x="5439" y="38305"/>
                </a:lnTo>
                <a:close/>
                <a:moveTo>
                  <a:pt x="114560" y="65423"/>
                </a:moveTo>
                <a:cubicBezTo>
                  <a:pt x="5439" y="65423"/>
                  <a:pt x="5439" y="65423"/>
                  <a:pt x="5439" y="65423"/>
                </a:cubicBezTo>
                <a:cubicBezTo>
                  <a:pt x="2379" y="65423"/>
                  <a:pt x="0" y="67796"/>
                  <a:pt x="0" y="70847"/>
                </a:cubicBezTo>
                <a:cubicBezTo>
                  <a:pt x="0" y="81694"/>
                  <a:pt x="0" y="81694"/>
                  <a:pt x="0" y="81694"/>
                </a:cubicBezTo>
                <a:cubicBezTo>
                  <a:pt x="0" y="84745"/>
                  <a:pt x="2379" y="87118"/>
                  <a:pt x="5439" y="87118"/>
                </a:cubicBezTo>
                <a:cubicBezTo>
                  <a:pt x="114560" y="87118"/>
                  <a:pt x="114560" y="87118"/>
                  <a:pt x="114560" y="87118"/>
                </a:cubicBezTo>
                <a:cubicBezTo>
                  <a:pt x="117620" y="87118"/>
                  <a:pt x="120000" y="84745"/>
                  <a:pt x="120000" y="81694"/>
                </a:cubicBezTo>
                <a:cubicBezTo>
                  <a:pt x="120000" y="70847"/>
                  <a:pt x="120000" y="70847"/>
                  <a:pt x="120000" y="70847"/>
                </a:cubicBezTo>
                <a:cubicBezTo>
                  <a:pt x="120000" y="67796"/>
                  <a:pt x="117620" y="65423"/>
                  <a:pt x="114560" y="65423"/>
                </a:cubicBezTo>
                <a:moveTo>
                  <a:pt x="114560" y="81694"/>
                </a:moveTo>
                <a:cubicBezTo>
                  <a:pt x="5439" y="81694"/>
                  <a:pt x="5439" y="81694"/>
                  <a:pt x="5439" y="81694"/>
                </a:cubicBezTo>
                <a:cubicBezTo>
                  <a:pt x="5439" y="70847"/>
                  <a:pt x="5439" y="70847"/>
                  <a:pt x="5439" y="70847"/>
                </a:cubicBezTo>
                <a:cubicBezTo>
                  <a:pt x="114560" y="70847"/>
                  <a:pt x="114560" y="70847"/>
                  <a:pt x="114560" y="70847"/>
                </a:cubicBezTo>
                <a:lnTo>
                  <a:pt x="114560" y="81694"/>
                </a:lnTo>
                <a:close/>
                <a:moveTo>
                  <a:pt x="114560" y="0"/>
                </a:move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2711"/>
                  <a:pt x="0" y="5423"/>
                </a:cubicBezTo>
                <a:cubicBezTo>
                  <a:pt x="0" y="16610"/>
                  <a:pt x="0" y="16610"/>
                  <a:pt x="0" y="16610"/>
                </a:cubicBezTo>
                <a:cubicBezTo>
                  <a:pt x="0" y="19322"/>
                  <a:pt x="2379" y="22033"/>
                  <a:pt x="5439" y="22033"/>
                </a:cubicBezTo>
                <a:cubicBezTo>
                  <a:pt x="114560" y="22033"/>
                  <a:pt x="114560" y="22033"/>
                  <a:pt x="114560" y="22033"/>
                </a:cubicBezTo>
                <a:cubicBezTo>
                  <a:pt x="117620" y="22033"/>
                  <a:pt x="120000" y="19322"/>
                  <a:pt x="120000" y="16610"/>
                </a:cubicBezTo>
                <a:cubicBezTo>
                  <a:pt x="120000" y="5423"/>
                  <a:pt x="120000" y="5423"/>
                  <a:pt x="120000" y="5423"/>
                </a:cubicBezTo>
                <a:cubicBezTo>
                  <a:pt x="120000" y="2711"/>
                  <a:pt x="117620" y="0"/>
                  <a:pt x="114560" y="0"/>
                </a:cubicBezTo>
                <a:moveTo>
                  <a:pt x="114560" y="16610"/>
                </a:moveTo>
                <a:cubicBezTo>
                  <a:pt x="5439" y="16610"/>
                  <a:pt x="5439" y="16610"/>
                  <a:pt x="5439" y="16610"/>
                </a:cubicBezTo>
                <a:cubicBezTo>
                  <a:pt x="5439" y="5423"/>
                  <a:pt x="5439" y="5423"/>
                  <a:pt x="5439" y="5423"/>
                </a:cubicBezTo>
                <a:cubicBezTo>
                  <a:pt x="114560" y="5423"/>
                  <a:pt x="114560" y="5423"/>
                  <a:pt x="114560" y="5423"/>
                </a:cubicBezTo>
                <a:lnTo>
                  <a:pt x="114560" y="1661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Shape 925"/>
          <p:cNvSpPr/>
          <p:nvPr/>
        </p:nvSpPr>
        <p:spPr>
          <a:xfrm>
            <a:off x="1435100" y="2352675"/>
            <a:ext cx="436563" cy="438150"/>
          </a:xfrm>
          <a:custGeom>
            <a:pathLst>
              <a:path extrusionOk="0" h="120000" w="120000">
                <a:moveTo>
                  <a:pt x="98243" y="97966"/>
                </a:moveTo>
                <a:cubicBezTo>
                  <a:pt x="21756" y="97966"/>
                  <a:pt x="21756" y="97966"/>
                  <a:pt x="21756" y="97966"/>
                </a:cubicBezTo>
                <a:cubicBezTo>
                  <a:pt x="19036" y="97966"/>
                  <a:pt x="16317" y="100677"/>
                  <a:pt x="16317" y="103389"/>
                </a:cubicBezTo>
                <a:cubicBezTo>
                  <a:pt x="16317" y="114576"/>
                  <a:pt x="16317" y="114576"/>
                  <a:pt x="16317" y="114576"/>
                </a:cubicBezTo>
                <a:cubicBezTo>
                  <a:pt x="16317" y="117288"/>
                  <a:pt x="19036" y="119999"/>
                  <a:pt x="21756" y="119999"/>
                </a:cubicBezTo>
                <a:cubicBezTo>
                  <a:pt x="98243" y="119999"/>
                  <a:pt x="98243" y="119999"/>
                  <a:pt x="98243" y="119999"/>
                </a:cubicBezTo>
                <a:cubicBezTo>
                  <a:pt x="101303" y="119999"/>
                  <a:pt x="103682" y="117288"/>
                  <a:pt x="103682" y="114576"/>
                </a:cubicBezTo>
                <a:cubicBezTo>
                  <a:pt x="103682" y="103389"/>
                  <a:pt x="103682" y="103389"/>
                  <a:pt x="103682" y="103389"/>
                </a:cubicBezTo>
                <a:cubicBezTo>
                  <a:pt x="103682" y="100677"/>
                  <a:pt x="101303" y="97966"/>
                  <a:pt x="98243" y="97966"/>
                </a:cubicBezTo>
                <a:moveTo>
                  <a:pt x="98243" y="114576"/>
                </a:moveTo>
                <a:cubicBezTo>
                  <a:pt x="21756" y="114576"/>
                  <a:pt x="21756" y="114576"/>
                  <a:pt x="21756" y="114576"/>
                </a:cubicBezTo>
                <a:cubicBezTo>
                  <a:pt x="21756" y="103389"/>
                  <a:pt x="21756" y="103389"/>
                  <a:pt x="21756" y="103389"/>
                </a:cubicBezTo>
                <a:cubicBezTo>
                  <a:pt x="98243" y="103389"/>
                  <a:pt x="98243" y="103389"/>
                  <a:pt x="98243" y="103389"/>
                </a:cubicBezTo>
                <a:lnTo>
                  <a:pt x="98243" y="114576"/>
                </a:lnTo>
                <a:close/>
                <a:moveTo>
                  <a:pt x="98243" y="54576"/>
                </a:moveTo>
                <a:cubicBezTo>
                  <a:pt x="101303" y="54576"/>
                  <a:pt x="103682" y="52203"/>
                  <a:pt x="103682" y="49152"/>
                </a:cubicBezTo>
                <a:cubicBezTo>
                  <a:pt x="103682" y="38305"/>
                  <a:pt x="103682" y="38305"/>
                  <a:pt x="103682" y="38305"/>
                </a:cubicBezTo>
                <a:cubicBezTo>
                  <a:pt x="103682" y="35254"/>
                  <a:pt x="101303" y="32881"/>
                  <a:pt x="98243" y="32881"/>
                </a:cubicBezTo>
                <a:cubicBezTo>
                  <a:pt x="21756" y="32881"/>
                  <a:pt x="21756" y="32881"/>
                  <a:pt x="21756" y="32881"/>
                </a:cubicBezTo>
                <a:cubicBezTo>
                  <a:pt x="19036" y="32881"/>
                  <a:pt x="16317" y="35254"/>
                  <a:pt x="16317" y="38305"/>
                </a:cubicBezTo>
                <a:cubicBezTo>
                  <a:pt x="16317" y="49152"/>
                  <a:pt x="16317" y="49152"/>
                  <a:pt x="16317" y="49152"/>
                </a:cubicBezTo>
                <a:cubicBezTo>
                  <a:pt x="16317" y="52203"/>
                  <a:pt x="19036" y="54576"/>
                  <a:pt x="21756" y="54576"/>
                </a:cubicBezTo>
                <a:lnTo>
                  <a:pt x="98243" y="54576"/>
                </a:lnTo>
                <a:close/>
                <a:moveTo>
                  <a:pt x="21756" y="38305"/>
                </a:moveTo>
                <a:cubicBezTo>
                  <a:pt x="98243" y="38305"/>
                  <a:pt x="98243" y="38305"/>
                  <a:pt x="98243" y="38305"/>
                </a:cubicBezTo>
                <a:cubicBezTo>
                  <a:pt x="98243" y="49152"/>
                  <a:pt x="98243" y="49152"/>
                  <a:pt x="98243" y="49152"/>
                </a:cubicBezTo>
                <a:cubicBezTo>
                  <a:pt x="21756" y="49152"/>
                  <a:pt x="21756" y="49152"/>
                  <a:pt x="21756" y="49152"/>
                </a:cubicBezTo>
                <a:lnTo>
                  <a:pt x="21756" y="38305"/>
                </a:lnTo>
                <a:close/>
                <a:moveTo>
                  <a:pt x="114560" y="65423"/>
                </a:moveTo>
                <a:cubicBezTo>
                  <a:pt x="5439" y="65423"/>
                  <a:pt x="5439" y="65423"/>
                  <a:pt x="5439" y="65423"/>
                </a:cubicBezTo>
                <a:cubicBezTo>
                  <a:pt x="2379" y="65423"/>
                  <a:pt x="0" y="67796"/>
                  <a:pt x="0" y="70847"/>
                </a:cubicBezTo>
                <a:cubicBezTo>
                  <a:pt x="0" y="81694"/>
                  <a:pt x="0" y="81694"/>
                  <a:pt x="0" y="81694"/>
                </a:cubicBezTo>
                <a:cubicBezTo>
                  <a:pt x="0" y="84745"/>
                  <a:pt x="2379" y="87118"/>
                  <a:pt x="5439" y="87118"/>
                </a:cubicBezTo>
                <a:cubicBezTo>
                  <a:pt x="114560" y="87118"/>
                  <a:pt x="114560" y="87118"/>
                  <a:pt x="114560" y="87118"/>
                </a:cubicBezTo>
                <a:cubicBezTo>
                  <a:pt x="117620" y="87118"/>
                  <a:pt x="120000" y="84745"/>
                  <a:pt x="120000" y="81694"/>
                </a:cubicBezTo>
                <a:cubicBezTo>
                  <a:pt x="120000" y="70847"/>
                  <a:pt x="120000" y="70847"/>
                  <a:pt x="120000" y="70847"/>
                </a:cubicBezTo>
                <a:cubicBezTo>
                  <a:pt x="120000" y="67796"/>
                  <a:pt x="117620" y="65423"/>
                  <a:pt x="114560" y="65423"/>
                </a:cubicBezTo>
                <a:moveTo>
                  <a:pt x="114560" y="81694"/>
                </a:moveTo>
                <a:cubicBezTo>
                  <a:pt x="5439" y="81694"/>
                  <a:pt x="5439" y="81694"/>
                  <a:pt x="5439" y="81694"/>
                </a:cubicBezTo>
                <a:cubicBezTo>
                  <a:pt x="5439" y="70847"/>
                  <a:pt x="5439" y="70847"/>
                  <a:pt x="5439" y="70847"/>
                </a:cubicBezTo>
                <a:cubicBezTo>
                  <a:pt x="114560" y="70847"/>
                  <a:pt x="114560" y="70847"/>
                  <a:pt x="114560" y="70847"/>
                </a:cubicBezTo>
                <a:lnTo>
                  <a:pt x="114560" y="81694"/>
                </a:lnTo>
                <a:close/>
                <a:moveTo>
                  <a:pt x="114560" y="0"/>
                </a:move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2711"/>
                  <a:pt x="0" y="5423"/>
                </a:cubicBezTo>
                <a:cubicBezTo>
                  <a:pt x="0" y="16610"/>
                  <a:pt x="0" y="16610"/>
                  <a:pt x="0" y="16610"/>
                </a:cubicBezTo>
                <a:cubicBezTo>
                  <a:pt x="0" y="19322"/>
                  <a:pt x="2379" y="22033"/>
                  <a:pt x="5439" y="22033"/>
                </a:cubicBezTo>
                <a:cubicBezTo>
                  <a:pt x="114560" y="22033"/>
                  <a:pt x="114560" y="22033"/>
                  <a:pt x="114560" y="22033"/>
                </a:cubicBezTo>
                <a:cubicBezTo>
                  <a:pt x="117620" y="22033"/>
                  <a:pt x="120000" y="19322"/>
                  <a:pt x="120000" y="16610"/>
                </a:cubicBezTo>
                <a:cubicBezTo>
                  <a:pt x="120000" y="5423"/>
                  <a:pt x="120000" y="5423"/>
                  <a:pt x="120000" y="5423"/>
                </a:cubicBezTo>
                <a:cubicBezTo>
                  <a:pt x="120000" y="2711"/>
                  <a:pt x="117620" y="0"/>
                  <a:pt x="114560" y="0"/>
                </a:cubicBezTo>
                <a:moveTo>
                  <a:pt x="114560" y="16610"/>
                </a:moveTo>
                <a:cubicBezTo>
                  <a:pt x="5439" y="16610"/>
                  <a:pt x="5439" y="16610"/>
                  <a:pt x="5439" y="16610"/>
                </a:cubicBezTo>
                <a:cubicBezTo>
                  <a:pt x="5439" y="5423"/>
                  <a:pt x="5439" y="5423"/>
                  <a:pt x="5439" y="5423"/>
                </a:cubicBezTo>
                <a:cubicBezTo>
                  <a:pt x="114560" y="5423"/>
                  <a:pt x="114560" y="5423"/>
                  <a:pt x="114560" y="5423"/>
                </a:cubicBezTo>
                <a:lnTo>
                  <a:pt x="114560" y="1661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2270125" y="2352675"/>
            <a:ext cx="436563" cy="438150"/>
          </a:xfrm>
          <a:custGeom>
            <a:pathLst>
              <a:path extrusionOk="0" h="120000" w="120000">
                <a:moveTo>
                  <a:pt x="114560" y="97966"/>
                </a:moveTo>
                <a:cubicBezTo>
                  <a:pt x="38073" y="97966"/>
                  <a:pt x="38073" y="97966"/>
                  <a:pt x="38073" y="97966"/>
                </a:cubicBezTo>
                <a:cubicBezTo>
                  <a:pt x="35014" y="97966"/>
                  <a:pt x="32634" y="100677"/>
                  <a:pt x="32634" y="103389"/>
                </a:cubicBezTo>
                <a:cubicBezTo>
                  <a:pt x="32634" y="114576"/>
                  <a:pt x="32634" y="114576"/>
                  <a:pt x="32634" y="114576"/>
                </a:cubicBezTo>
                <a:cubicBezTo>
                  <a:pt x="32634" y="117288"/>
                  <a:pt x="35014" y="119999"/>
                  <a:pt x="38073" y="119999"/>
                </a:cubicBezTo>
                <a:cubicBezTo>
                  <a:pt x="114560" y="119999"/>
                  <a:pt x="114560" y="119999"/>
                  <a:pt x="114560" y="119999"/>
                </a:cubicBezTo>
                <a:cubicBezTo>
                  <a:pt x="117620" y="119999"/>
                  <a:pt x="120000" y="117288"/>
                  <a:pt x="120000" y="114576"/>
                </a:cubicBezTo>
                <a:cubicBezTo>
                  <a:pt x="120000" y="103389"/>
                  <a:pt x="120000" y="103389"/>
                  <a:pt x="120000" y="103389"/>
                </a:cubicBezTo>
                <a:cubicBezTo>
                  <a:pt x="120000" y="100677"/>
                  <a:pt x="117620" y="97966"/>
                  <a:pt x="114560" y="97966"/>
                </a:cubicBezTo>
                <a:moveTo>
                  <a:pt x="114560" y="114576"/>
                </a:moveTo>
                <a:cubicBezTo>
                  <a:pt x="38073" y="114576"/>
                  <a:pt x="38073" y="114576"/>
                  <a:pt x="38073" y="114576"/>
                </a:cubicBezTo>
                <a:cubicBezTo>
                  <a:pt x="38073" y="103389"/>
                  <a:pt x="38073" y="103389"/>
                  <a:pt x="38073" y="103389"/>
                </a:cubicBezTo>
                <a:cubicBezTo>
                  <a:pt x="114560" y="103389"/>
                  <a:pt x="114560" y="103389"/>
                  <a:pt x="114560" y="103389"/>
                </a:cubicBezTo>
                <a:lnTo>
                  <a:pt x="114560" y="114576"/>
                </a:lnTo>
                <a:close/>
                <a:moveTo>
                  <a:pt x="114560" y="32881"/>
                </a:moveTo>
                <a:cubicBezTo>
                  <a:pt x="38073" y="32881"/>
                  <a:pt x="38073" y="32881"/>
                  <a:pt x="38073" y="32881"/>
                </a:cubicBezTo>
                <a:cubicBezTo>
                  <a:pt x="35014" y="32881"/>
                  <a:pt x="32634" y="35254"/>
                  <a:pt x="32634" y="38305"/>
                </a:cubicBezTo>
                <a:cubicBezTo>
                  <a:pt x="32634" y="49152"/>
                  <a:pt x="32634" y="49152"/>
                  <a:pt x="32634" y="49152"/>
                </a:cubicBezTo>
                <a:cubicBezTo>
                  <a:pt x="32634" y="52203"/>
                  <a:pt x="35014" y="54576"/>
                  <a:pt x="38073" y="54576"/>
                </a:cubicBezTo>
                <a:cubicBezTo>
                  <a:pt x="114560" y="54576"/>
                  <a:pt x="114560" y="54576"/>
                  <a:pt x="114560" y="54576"/>
                </a:cubicBezTo>
                <a:cubicBezTo>
                  <a:pt x="117620" y="54576"/>
                  <a:pt x="120000" y="52203"/>
                  <a:pt x="120000" y="49152"/>
                </a:cubicBezTo>
                <a:cubicBezTo>
                  <a:pt x="120000" y="38305"/>
                  <a:pt x="120000" y="38305"/>
                  <a:pt x="120000" y="38305"/>
                </a:cubicBezTo>
                <a:cubicBezTo>
                  <a:pt x="120000" y="35254"/>
                  <a:pt x="117620" y="32881"/>
                  <a:pt x="114560" y="32881"/>
                </a:cubicBezTo>
                <a:moveTo>
                  <a:pt x="114560" y="49152"/>
                </a:moveTo>
                <a:cubicBezTo>
                  <a:pt x="38073" y="49152"/>
                  <a:pt x="38073" y="49152"/>
                  <a:pt x="38073" y="49152"/>
                </a:cubicBezTo>
                <a:cubicBezTo>
                  <a:pt x="38073" y="38305"/>
                  <a:pt x="38073" y="38305"/>
                  <a:pt x="38073" y="38305"/>
                </a:cubicBezTo>
                <a:cubicBezTo>
                  <a:pt x="114560" y="38305"/>
                  <a:pt x="114560" y="38305"/>
                  <a:pt x="114560" y="38305"/>
                </a:cubicBezTo>
                <a:lnTo>
                  <a:pt x="114560" y="49152"/>
                </a:lnTo>
                <a:close/>
                <a:moveTo>
                  <a:pt x="114560" y="65423"/>
                </a:moveTo>
                <a:cubicBezTo>
                  <a:pt x="5439" y="65423"/>
                  <a:pt x="5439" y="65423"/>
                  <a:pt x="5439" y="65423"/>
                </a:cubicBezTo>
                <a:cubicBezTo>
                  <a:pt x="2379" y="65423"/>
                  <a:pt x="0" y="67796"/>
                  <a:pt x="0" y="70847"/>
                </a:cubicBezTo>
                <a:cubicBezTo>
                  <a:pt x="0" y="81694"/>
                  <a:pt x="0" y="81694"/>
                  <a:pt x="0" y="81694"/>
                </a:cubicBezTo>
                <a:cubicBezTo>
                  <a:pt x="0" y="84745"/>
                  <a:pt x="2379" y="87118"/>
                  <a:pt x="5439" y="87118"/>
                </a:cubicBezTo>
                <a:cubicBezTo>
                  <a:pt x="114560" y="87118"/>
                  <a:pt x="114560" y="87118"/>
                  <a:pt x="114560" y="87118"/>
                </a:cubicBezTo>
                <a:cubicBezTo>
                  <a:pt x="117620" y="87118"/>
                  <a:pt x="120000" y="84745"/>
                  <a:pt x="120000" y="81694"/>
                </a:cubicBezTo>
                <a:cubicBezTo>
                  <a:pt x="120000" y="70847"/>
                  <a:pt x="120000" y="70847"/>
                  <a:pt x="120000" y="70847"/>
                </a:cubicBezTo>
                <a:cubicBezTo>
                  <a:pt x="120000" y="67796"/>
                  <a:pt x="117620" y="65423"/>
                  <a:pt x="114560" y="65423"/>
                </a:cubicBezTo>
                <a:moveTo>
                  <a:pt x="114560" y="81694"/>
                </a:moveTo>
                <a:cubicBezTo>
                  <a:pt x="5439" y="81694"/>
                  <a:pt x="5439" y="81694"/>
                  <a:pt x="5439" y="81694"/>
                </a:cubicBezTo>
                <a:cubicBezTo>
                  <a:pt x="5439" y="70847"/>
                  <a:pt x="5439" y="70847"/>
                  <a:pt x="5439" y="70847"/>
                </a:cubicBezTo>
                <a:cubicBezTo>
                  <a:pt x="114560" y="70847"/>
                  <a:pt x="114560" y="70847"/>
                  <a:pt x="114560" y="70847"/>
                </a:cubicBezTo>
                <a:lnTo>
                  <a:pt x="114560" y="81694"/>
                </a:lnTo>
                <a:close/>
                <a:moveTo>
                  <a:pt x="114560" y="0"/>
                </a:move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2711"/>
                  <a:pt x="0" y="5423"/>
                </a:cubicBezTo>
                <a:cubicBezTo>
                  <a:pt x="0" y="16610"/>
                  <a:pt x="0" y="16610"/>
                  <a:pt x="0" y="16610"/>
                </a:cubicBezTo>
                <a:cubicBezTo>
                  <a:pt x="0" y="19322"/>
                  <a:pt x="2379" y="22033"/>
                  <a:pt x="5439" y="22033"/>
                </a:cubicBezTo>
                <a:cubicBezTo>
                  <a:pt x="114560" y="22033"/>
                  <a:pt x="114560" y="22033"/>
                  <a:pt x="114560" y="22033"/>
                </a:cubicBezTo>
                <a:cubicBezTo>
                  <a:pt x="117620" y="22033"/>
                  <a:pt x="120000" y="19322"/>
                  <a:pt x="120000" y="16610"/>
                </a:cubicBezTo>
                <a:cubicBezTo>
                  <a:pt x="120000" y="5423"/>
                  <a:pt x="120000" y="5423"/>
                  <a:pt x="120000" y="5423"/>
                </a:cubicBezTo>
                <a:cubicBezTo>
                  <a:pt x="120000" y="2711"/>
                  <a:pt x="117620" y="0"/>
                  <a:pt x="114560" y="0"/>
                </a:cubicBezTo>
                <a:moveTo>
                  <a:pt x="114560" y="16610"/>
                </a:moveTo>
                <a:cubicBezTo>
                  <a:pt x="5439" y="16610"/>
                  <a:pt x="5439" y="16610"/>
                  <a:pt x="5439" y="16610"/>
                </a:cubicBezTo>
                <a:cubicBezTo>
                  <a:pt x="5439" y="5423"/>
                  <a:pt x="5439" y="5423"/>
                  <a:pt x="5439" y="5423"/>
                </a:cubicBezTo>
                <a:cubicBezTo>
                  <a:pt x="114560" y="5423"/>
                  <a:pt x="114560" y="5423"/>
                  <a:pt x="114560" y="5423"/>
                </a:cubicBezTo>
                <a:lnTo>
                  <a:pt x="114560" y="1661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3103563" y="2352675"/>
            <a:ext cx="436563" cy="438150"/>
          </a:xfrm>
          <a:custGeom>
            <a:pathLst>
              <a:path extrusionOk="0" h="120000" w="120000">
                <a:moveTo>
                  <a:pt x="114560" y="97966"/>
                </a:moveTo>
                <a:cubicBezTo>
                  <a:pt x="5439" y="97966"/>
                  <a:pt x="5439" y="97966"/>
                  <a:pt x="5439" y="97966"/>
                </a:cubicBezTo>
                <a:cubicBezTo>
                  <a:pt x="2379" y="97966"/>
                  <a:pt x="0" y="100677"/>
                  <a:pt x="0" y="103389"/>
                </a:cubicBezTo>
                <a:cubicBezTo>
                  <a:pt x="0" y="114576"/>
                  <a:pt x="0" y="114576"/>
                  <a:pt x="0" y="114576"/>
                </a:cubicBezTo>
                <a:cubicBezTo>
                  <a:pt x="0" y="117288"/>
                  <a:pt x="2379" y="119999"/>
                  <a:pt x="5439" y="119999"/>
                </a:cubicBezTo>
                <a:cubicBezTo>
                  <a:pt x="114560" y="119999"/>
                  <a:pt x="114560" y="119999"/>
                  <a:pt x="114560" y="119999"/>
                </a:cubicBezTo>
                <a:cubicBezTo>
                  <a:pt x="117620" y="119999"/>
                  <a:pt x="120000" y="117288"/>
                  <a:pt x="120000" y="114576"/>
                </a:cubicBezTo>
                <a:cubicBezTo>
                  <a:pt x="120000" y="103389"/>
                  <a:pt x="120000" y="103389"/>
                  <a:pt x="120000" y="103389"/>
                </a:cubicBezTo>
                <a:cubicBezTo>
                  <a:pt x="120000" y="100677"/>
                  <a:pt x="117620" y="97966"/>
                  <a:pt x="114560" y="97966"/>
                </a:cubicBezTo>
                <a:moveTo>
                  <a:pt x="114560" y="114576"/>
                </a:moveTo>
                <a:cubicBezTo>
                  <a:pt x="5439" y="114576"/>
                  <a:pt x="5439" y="114576"/>
                  <a:pt x="5439" y="114576"/>
                </a:cubicBezTo>
                <a:cubicBezTo>
                  <a:pt x="5439" y="103389"/>
                  <a:pt x="5439" y="103389"/>
                  <a:pt x="5439" y="103389"/>
                </a:cubicBezTo>
                <a:cubicBezTo>
                  <a:pt x="114560" y="103389"/>
                  <a:pt x="114560" y="103389"/>
                  <a:pt x="114560" y="103389"/>
                </a:cubicBezTo>
                <a:lnTo>
                  <a:pt x="114560" y="114576"/>
                </a:lnTo>
                <a:close/>
                <a:moveTo>
                  <a:pt x="114560" y="0"/>
                </a:move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2711"/>
                  <a:pt x="0" y="5423"/>
                </a:cubicBezTo>
                <a:cubicBezTo>
                  <a:pt x="0" y="16610"/>
                  <a:pt x="0" y="16610"/>
                  <a:pt x="0" y="16610"/>
                </a:cubicBezTo>
                <a:cubicBezTo>
                  <a:pt x="0" y="19322"/>
                  <a:pt x="2379" y="22033"/>
                  <a:pt x="5439" y="22033"/>
                </a:cubicBezTo>
                <a:cubicBezTo>
                  <a:pt x="114560" y="22033"/>
                  <a:pt x="114560" y="22033"/>
                  <a:pt x="114560" y="22033"/>
                </a:cubicBezTo>
                <a:cubicBezTo>
                  <a:pt x="117620" y="22033"/>
                  <a:pt x="120000" y="19322"/>
                  <a:pt x="120000" y="16610"/>
                </a:cubicBezTo>
                <a:cubicBezTo>
                  <a:pt x="120000" y="5423"/>
                  <a:pt x="120000" y="5423"/>
                  <a:pt x="120000" y="5423"/>
                </a:cubicBezTo>
                <a:cubicBezTo>
                  <a:pt x="120000" y="2711"/>
                  <a:pt x="117620" y="0"/>
                  <a:pt x="114560" y="0"/>
                </a:cubicBezTo>
                <a:moveTo>
                  <a:pt x="114560" y="16610"/>
                </a:moveTo>
                <a:cubicBezTo>
                  <a:pt x="5439" y="16610"/>
                  <a:pt x="5439" y="16610"/>
                  <a:pt x="5439" y="16610"/>
                </a:cubicBezTo>
                <a:cubicBezTo>
                  <a:pt x="5439" y="5423"/>
                  <a:pt x="5439" y="5423"/>
                  <a:pt x="5439" y="5423"/>
                </a:cubicBezTo>
                <a:cubicBezTo>
                  <a:pt x="114560" y="5423"/>
                  <a:pt x="114560" y="5423"/>
                  <a:pt x="114560" y="5423"/>
                </a:cubicBezTo>
                <a:lnTo>
                  <a:pt x="114560" y="16610"/>
                </a:lnTo>
                <a:close/>
                <a:moveTo>
                  <a:pt x="114560" y="32881"/>
                </a:moveTo>
                <a:cubicBezTo>
                  <a:pt x="5439" y="32881"/>
                  <a:pt x="5439" y="32881"/>
                  <a:pt x="5439" y="32881"/>
                </a:cubicBezTo>
                <a:cubicBezTo>
                  <a:pt x="2379" y="32881"/>
                  <a:pt x="0" y="35254"/>
                  <a:pt x="0" y="38305"/>
                </a:cubicBezTo>
                <a:cubicBezTo>
                  <a:pt x="0" y="49152"/>
                  <a:pt x="0" y="49152"/>
                  <a:pt x="0" y="49152"/>
                </a:cubicBezTo>
                <a:cubicBezTo>
                  <a:pt x="0" y="52203"/>
                  <a:pt x="2379" y="54576"/>
                  <a:pt x="5439" y="54576"/>
                </a:cubicBezTo>
                <a:cubicBezTo>
                  <a:pt x="114560" y="54576"/>
                  <a:pt x="114560" y="54576"/>
                  <a:pt x="114560" y="54576"/>
                </a:cubicBezTo>
                <a:cubicBezTo>
                  <a:pt x="117620" y="54576"/>
                  <a:pt x="120000" y="52203"/>
                  <a:pt x="120000" y="49152"/>
                </a:cubicBezTo>
                <a:cubicBezTo>
                  <a:pt x="120000" y="38305"/>
                  <a:pt x="120000" y="38305"/>
                  <a:pt x="120000" y="38305"/>
                </a:cubicBezTo>
                <a:cubicBezTo>
                  <a:pt x="120000" y="35254"/>
                  <a:pt x="117620" y="32881"/>
                  <a:pt x="114560" y="32881"/>
                </a:cubicBezTo>
                <a:moveTo>
                  <a:pt x="114560" y="49152"/>
                </a:moveTo>
                <a:cubicBezTo>
                  <a:pt x="5439" y="49152"/>
                  <a:pt x="5439" y="49152"/>
                  <a:pt x="5439" y="49152"/>
                </a:cubicBezTo>
                <a:cubicBezTo>
                  <a:pt x="5439" y="38305"/>
                  <a:pt x="5439" y="38305"/>
                  <a:pt x="5439" y="38305"/>
                </a:cubicBezTo>
                <a:cubicBezTo>
                  <a:pt x="114560" y="38305"/>
                  <a:pt x="114560" y="38305"/>
                  <a:pt x="114560" y="38305"/>
                </a:cubicBezTo>
                <a:lnTo>
                  <a:pt x="114560" y="49152"/>
                </a:lnTo>
                <a:close/>
                <a:moveTo>
                  <a:pt x="114560" y="65423"/>
                </a:moveTo>
                <a:cubicBezTo>
                  <a:pt x="5439" y="65423"/>
                  <a:pt x="5439" y="65423"/>
                  <a:pt x="5439" y="65423"/>
                </a:cubicBezTo>
                <a:cubicBezTo>
                  <a:pt x="2379" y="65423"/>
                  <a:pt x="0" y="67796"/>
                  <a:pt x="0" y="70847"/>
                </a:cubicBezTo>
                <a:cubicBezTo>
                  <a:pt x="0" y="81694"/>
                  <a:pt x="0" y="81694"/>
                  <a:pt x="0" y="81694"/>
                </a:cubicBezTo>
                <a:cubicBezTo>
                  <a:pt x="0" y="84745"/>
                  <a:pt x="2379" y="87118"/>
                  <a:pt x="5439" y="87118"/>
                </a:cubicBezTo>
                <a:cubicBezTo>
                  <a:pt x="114560" y="87118"/>
                  <a:pt x="114560" y="87118"/>
                  <a:pt x="114560" y="87118"/>
                </a:cubicBezTo>
                <a:cubicBezTo>
                  <a:pt x="117620" y="87118"/>
                  <a:pt x="120000" y="84745"/>
                  <a:pt x="120000" y="81694"/>
                </a:cubicBezTo>
                <a:cubicBezTo>
                  <a:pt x="120000" y="70847"/>
                  <a:pt x="120000" y="70847"/>
                  <a:pt x="120000" y="70847"/>
                </a:cubicBezTo>
                <a:cubicBezTo>
                  <a:pt x="120000" y="67796"/>
                  <a:pt x="117620" y="65423"/>
                  <a:pt x="114560" y="65423"/>
                </a:cubicBezTo>
                <a:moveTo>
                  <a:pt x="114560" y="81694"/>
                </a:moveTo>
                <a:cubicBezTo>
                  <a:pt x="5439" y="81694"/>
                  <a:pt x="5439" y="81694"/>
                  <a:pt x="5439" y="81694"/>
                </a:cubicBezTo>
                <a:cubicBezTo>
                  <a:pt x="5439" y="70847"/>
                  <a:pt x="5439" y="70847"/>
                  <a:pt x="5439" y="70847"/>
                </a:cubicBezTo>
                <a:cubicBezTo>
                  <a:pt x="114560" y="70847"/>
                  <a:pt x="114560" y="70847"/>
                  <a:pt x="114560" y="70847"/>
                </a:cubicBezTo>
                <a:lnTo>
                  <a:pt x="114560" y="8169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3937000" y="2352675"/>
            <a:ext cx="436563" cy="438150"/>
          </a:xfrm>
          <a:custGeom>
            <a:pathLst>
              <a:path extrusionOk="0" h="120000" w="120000">
                <a:moveTo>
                  <a:pt x="117280" y="70847"/>
                </a:moveTo>
                <a:cubicBezTo>
                  <a:pt x="62889" y="70847"/>
                  <a:pt x="62889" y="70847"/>
                  <a:pt x="62889" y="70847"/>
                </a:cubicBezTo>
                <a:cubicBezTo>
                  <a:pt x="64249" y="70847"/>
                  <a:pt x="65609" y="69491"/>
                  <a:pt x="65609" y="68135"/>
                </a:cubicBezTo>
                <a:cubicBezTo>
                  <a:pt x="65609" y="66779"/>
                  <a:pt x="64249" y="65423"/>
                  <a:pt x="62889" y="65423"/>
                </a:cubicBezTo>
                <a:cubicBezTo>
                  <a:pt x="60169" y="65423"/>
                  <a:pt x="60169" y="65423"/>
                  <a:pt x="60169" y="65423"/>
                </a:cubicBezTo>
                <a:cubicBezTo>
                  <a:pt x="60169" y="49152"/>
                  <a:pt x="60169" y="49152"/>
                  <a:pt x="60169" y="49152"/>
                </a:cubicBezTo>
                <a:cubicBezTo>
                  <a:pt x="60169" y="46101"/>
                  <a:pt x="57790" y="43728"/>
                  <a:pt x="54730" y="43728"/>
                </a:cubicBezTo>
                <a:cubicBezTo>
                  <a:pt x="27535" y="43728"/>
                  <a:pt x="27535" y="43728"/>
                  <a:pt x="27535" y="43728"/>
                </a:cubicBezTo>
                <a:cubicBezTo>
                  <a:pt x="24475" y="43728"/>
                  <a:pt x="21756" y="46101"/>
                  <a:pt x="21756" y="49152"/>
                </a:cubicBezTo>
                <a:cubicBezTo>
                  <a:pt x="21756" y="65423"/>
                  <a:pt x="21756" y="65423"/>
                  <a:pt x="21756" y="65423"/>
                </a:cubicBezTo>
                <a:cubicBezTo>
                  <a:pt x="19036" y="65423"/>
                  <a:pt x="19036" y="65423"/>
                  <a:pt x="19036" y="65423"/>
                </a:cubicBezTo>
                <a:cubicBezTo>
                  <a:pt x="17677" y="65423"/>
                  <a:pt x="16317" y="66779"/>
                  <a:pt x="16317" y="68135"/>
                </a:cubicBezTo>
                <a:cubicBezTo>
                  <a:pt x="16317" y="69491"/>
                  <a:pt x="17677" y="70847"/>
                  <a:pt x="19036" y="70847"/>
                </a:cubicBezTo>
                <a:cubicBezTo>
                  <a:pt x="2719" y="70847"/>
                  <a:pt x="2719" y="70847"/>
                  <a:pt x="2719" y="70847"/>
                </a:cubicBezTo>
                <a:cubicBezTo>
                  <a:pt x="1359" y="70847"/>
                  <a:pt x="0" y="72203"/>
                  <a:pt x="0" y="73559"/>
                </a:cubicBezTo>
                <a:cubicBezTo>
                  <a:pt x="0" y="75254"/>
                  <a:pt x="1359" y="76271"/>
                  <a:pt x="2719" y="76271"/>
                </a:cubicBezTo>
                <a:cubicBezTo>
                  <a:pt x="16317" y="76271"/>
                  <a:pt x="16317" y="76271"/>
                  <a:pt x="16317" y="76271"/>
                </a:cubicBezTo>
                <a:cubicBezTo>
                  <a:pt x="16317" y="117288"/>
                  <a:pt x="16317" y="117288"/>
                  <a:pt x="16317" y="117288"/>
                </a:cubicBezTo>
                <a:cubicBezTo>
                  <a:pt x="16317" y="118644"/>
                  <a:pt x="17677" y="119999"/>
                  <a:pt x="19036" y="119999"/>
                </a:cubicBezTo>
                <a:cubicBezTo>
                  <a:pt x="20736" y="119999"/>
                  <a:pt x="21756" y="118644"/>
                  <a:pt x="21756" y="117288"/>
                </a:cubicBezTo>
                <a:cubicBezTo>
                  <a:pt x="21756" y="76271"/>
                  <a:pt x="21756" y="76271"/>
                  <a:pt x="21756" y="76271"/>
                </a:cubicBezTo>
                <a:cubicBezTo>
                  <a:pt x="98243" y="76271"/>
                  <a:pt x="98243" y="76271"/>
                  <a:pt x="98243" y="76271"/>
                </a:cubicBezTo>
                <a:cubicBezTo>
                  <a:pt x="98243" y="117288"/>
                  <a:pt x="98243" y="117288"/>
                  <a:pt x="98243" y="117288"/>
                </a:cubicBezTo>
                <a:cubicBezTo>
                  <a:pt x="98243" y="118644"/>
                  <a:pt x="99603" y="119999"/>
                  <a:pt x="100963" y="119999"/>
                </a:cubicBezTo>
                <a:cubicBezTo>
                  <a:pt x="102662" y="119999"/>
                  <a:pt x="103682" y="118644"/>
                  <a:pt x="103682" y="117288"/>
                </a:cubicBezTo>
                <a:cubicBezTo>
                  <a:pt x="103682" y="76271"/>
                  <a:pt x="103682" y="76271"/>
                  <a:pt x="103682" y="76271"/>
                </a:cubicBezTo>
                <a:cubicBezTo>
                  <a:pt x="117280" y="76271"/>
                  <a:pt x="117280" y="76271"/>
                  <a:pt x="117280" y="76271"/>
                </a:cubicBezTo>
                <a:cubicBezTo>
                  <a:pt x="118980" y="76271"/>
                  <a:pt x="120000" y="75254"/>
                  <a:pt x="120000" y="73559"/>
                </a:cubicBezTo>
                <a:cubicBezTo>
                  <a:pt x="120000" y="72203"/>
                  <a:pt x="118980" y="70847"/>
                  <a:pt x="117280" y="70847"/>
                </a:cubicBezTo>
                <a:moveTo>
                  <a:pt x="54730" y="65423"/>
                </a:moveTo>
                <a:cubicBezTo>
                  <a:pt x="27535" y="65423"/>
                  <a:pt x="27535" y="65423"/>
                  <a:pt x="27535" y="65423"/>
                </a:cubicBezTo>
                <a:cubicBezTo>
                  <a:pt x="27535" y="49152"/>
                  <a:pt x="27535" y="49152"/>
                  <a:pt x="27535" y="49152"/>
                </a:cubicBezTo>
                <a:cubicBezTo>
                  <a:pt x="54730" y="49152"/>
                  <a:pt x="54730" y="49152"/>
                  <a:pt x="54730" y="49152"/>
                </a:cubicBezTo>
                <a:lnTo>
                  <a:pt x="54730" y="65423"/>
                </a:lnTo>
                <a:close/>
                <a:moveTo>
                  <a:pt x="100963" y="22033"/>
                </a:moveTo>
                <a:cubicBezTo>
                  <a:pt x="103682" y="22033"/>
                  <a:pt x="103682" y="22033"/>
                  <a:pt x="103682" y="22033"/>
                </a:cubicBezTo>
                <a:cubicBezTo>
                  <a:pt x="105382" y="22033"/>
                  <a:pt x="106402" y="20677"/>
                  <a:pt x="106402" y="19322"/>
                </a:cubicBezTo>
                <a:cubicBezTo>
                  <a:pt x="106402" y="17627"/>
                  <a:pt x="105382" y="16610"/>
                  <a:pt x="103682" y="16610"/>
                </a:cubicBezTo>
                <a:cubicBezTo>
                  <a:pt x="103682" y="13559"/>
                  <a:pt x="103682" y="13559"/>
                  <a:pt x="103682" y="13559"/>
                </a:cubicBezTo>
                <a:cubicBezTo>
                  <a:pt x="103682" y="12203"/>
                  <a:pt x="102662" y="10847"/>
                  <a:pt x="100963" y="10847"/>
                </a:cubicBezTo>
                <a:cubicBezTo>
                  <a:pt x="99603" y="10847"/>
                  <a:pt x="98243" y="12203"/>
                  <a:pt x="98243" y="13559"/>
                </a:cubicBezTo>
                <a:cubicBezTo>
                  <a:pt x="98243" y="19322"/>
                  <a:pt x="98243" y="19322"/>
                  <a:pt x="98243" y="19322"/>
                </a:cubicBezTo>
                <a:cubicBezTo>
                  <a:pt x="98243" y="20677"/>
                  <a:pt x="99603" y="22033"/>
                  <a:pt x="100963" y="22033"/>
                </a:cubicBezTo>
                <a:moveTo>
                  <a:pt x="100963" y="38305"/>
                </a:moveTo>
                <a:cubicBezTo>
                  <a:pt x="111501" y="38305"/>
                  <a:pt x="120000" y="29830"/>
                  <a:pt x="120000" y="19322"/>
                </a:cubicBezTo>
                <a:cubicBezTo>
                  <a:pt x="120000" y="8813"/>
                  <a:pt x="111501" y="0"/>
                  <a:pt x="100963" y="0"/>
                </a:cubicBezTo>
                <a:cubicBezTo>
                  <a:pt x="90424" y="0"/>
                  <a:pt x="81926" y="8813"/>
                  <a:pt x="81926" y="19322"/>
                </a:cubicBezTo>
                <a:cubicBezTo>
                  <a:pt x="81926" y="29830"/>
                  <a:pt x="90424" y="38305"/>
                  <a:pt x="100963" y="38305"/>
                </a:cubicBezTo>
                <a:moveTo>
                  <a:pt x="100963" y="5423"/>
                </a:moveTo>
                <a:cubicBezTo>
                  <a:pt x="108441" y="5423"/>
                  <a:pt x="114560" y="11525"/>
                  <a:pt x="114560" y="19322"/>
                </a:cubicBezTo>
                <a:cubicBezTo>
                  <a:pt x="114560" y="26779"/>
                  <a:pt x="108441" y="32881"/>
                  <a:pt x="100963" y="32881"/>
                </a:cubicBezTo>
                <a:cubicBezTo>
                  <a:pt x="93484" y="32881"/>
                  <a:pt x="87365" y="26779"/>
                  <a:pt x="87365" y="19322"/>
                </a:cubicBezTo>
                <a:cubicBezTo>
                  <a:pt x="87365" y="11525"/>
                  <a:pt x="93484" y="5423"/>
                  <a:pt x="100963" y="542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4772025" y="2352675"/>
            <a:ext cx="436563" cy="438150"/>
          </a:xfrm>
          <a:custGeom>
            <a:pathLst>
              <a:path extrusionOk="0" h="120000" w="120000">
                <a:moveTo>
                  <a:pt x="120000" y="35593"/>
                </a:moveTo>
                <a:cubicBezTo>
                  <a:pt x="120000" y="15932"/>
                  <a:pt x="104022" y="0"/>
                  <a:pt x="84305" y="0"/>
                </a:cubicBezTo>
                <a:cubicBezTo>
                  <a:pt x="74787" y="0"/>
                  <a:pt x="66288" y="3728"/>
                  <a:pt x="59830" y="10169"/>
                </a:cubicBezTo>
                <a:cubicBezTo>
                  <a:pt x="53371" y="3728"/>
                  <a:pt x="44872" y="0"/>
                  <a:pt x="35354" y="0"/>
                </a:cubicBezTo>
                <a:cubicBezTo>
                  <a:pt x="15637" y="0"/>
                  <a:pt x="0" y="15932"/>
                  <a:pt x="0" y="35593"/>
                </a:cubicBezTo>
                <a:cubicBezTo>
                  <a:pt x="0" y="37627"/>
                  <a:pt x="339" y="40338"/>
                  <a:pt x="0" y="39661"/>
                </a:cubicBezTo>
                <a:cubicBezTo>
                  <a:pt x="4079" y="74576"/>
                  <a:pt x="54730" y="119999"/>
                  <a:pt x="59830" y="119999"/>
                </a:cubicBezTo>
                <a:cubicBezTo>
                  <a:pt x="65269" y="119999"/>
                  <a:pt x="115920" y="74576"/>
                  <a:pt x="119660" y="39661"/>
                </a:cubicBezTo>
                <a:cubicBezTo>
                  <a:pt x="119660" y="40338"/>
                  <a:pt x="120000" y="37627"/>
                  <a:pt x="120000" y="35593"/>
                </a:cubicBezTo>
                <a:moveTo>
                  <a:pt x="114220" y="38983"/>
                </a:moveTo>
                <a:cubicBezTo>
                  <a:pt x="111161" y="68135"/>
                  <a:pt x="70028" y="107796"/>
                  <a:pt x="59830" y="113898"/>
                </a:cubicBezTo>
                <a:cubicBezTo>
                  <a:pt x="49631" y="107796"/>
                  <a:pt x="8838" y="68135"/>
                  <a:pt x="5439" y="38983"/>
                </a:cubicBezTo>
                <a:cubicBezTo>
                  <a:pt x="5439" y="38983"/>
                  <a:pt x="5439" y="37288"/>
                  <a:pt x="5439" y="35593"/>
                </a:cubicBezTo>
                <a:cubicBezTo>
                  <a:pt x="5439" y="18983"/>
                  <a:pt x="18696" y="5423"/>
                  <a:pt x="35354" y="5423"/>
                </a:cubicBezTo>
                <a:cubicBezTo>
                  <a:pt x="43172" y="5423"/>
                  <a:pt x="50311" y="8474"/>
                  <a:pt x="56090" y="13898"/>
                </a:cubicBezTo>
                <a:cubicBezTo>
                  <a:pt x="58810" y="16271"/>
                  <a:pt x="58810" y="16271"/>
                  <a:pt x="58810" y="16271"/>
                </a:cubicBezTo>
                <a:cubicBezTo>
                  <a:pt x="48951" y="38305"/>
                  <a:pt x="48951" y="38305"/>
                  <a:pt x="48951" y="38305"/>
                </a:cubicBezTo>
                <a:cubicBezTo>
                  <a:pt x="62549" y="54576"/>
                  <a:pt x="62549" y="54576"/>
                  <a:pt x="62549" y="54576"/>
                </a:cubicBezTo>
                <a:cubicBezTo>
                  <a:pt x="51671" y="78983"/>
                  <a:pt x="51671" y="78983"/>
                  <a:pt x="51671" y="78983"/>
                </a:cubicBezTo>
                <a:cubicBezTo>
                  <a:pt x="59830" y="92542"/>
                  <a:pt x="59830" y="92542"/>
                  <a:pt x="59830" y="92542"/>
                </a:cubicBezTo>
                <a:cubicBezTo>
                  <a:pt x="57790" y="78983"/>
                  <a:pt x="57790" y="78983"/>
                  <a:pt x="57790" y="78983"/>
                </a:cubicBezTo>
                <a:cubicBezTo>
                  <a:pt x="68668" y="52881"/>
                  <a:pt x="68668" y="52881"/>
                  <a:pt x="68668" y="52881"/>
                </a:cubicBezTo>
                <a:cubicBezTo>
                  <a:pt x="55410" y="37627"/>
                  <a:pt x="55410" y="37627"/>
                  <a:pt x="55410" y="37627"/>
                </a:cubicBezTo>
                <a:cubicBezTo>
                  <a:pt x="66968" y="11186"/>
                  <a:pt x="66968" y="11186"/>
                  <a:pt x="66968" y="11186"/>
                </a:cubicBezTo>
                <a:cubicBezTo>
                  <a:pt x="72067" y="7457"/>
                  <a:pt x="78186" y="5423"/>
                  <a:pt x="84305" y="5423"/>
                </a:cubicBezTo>
                <a:cubicBezTo>
                  <a:pt x="100963" y="5423"/>
                  <a:pt x="114560" y="18983"/>
                  <a:pt x="114560" y="35593"/>
                </a:cubicBezTo>
                <a:cubicBezTo>
                  <a:pt x="114560" y="37288"/>
                  <a:pt x="114220" y="38983"/>
                  <a:pt x="114220" y="3898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Shape 930"/>
          <p:cNvSpPr/>
          <p:nvPr/>
        </p:nvSpPr>
        <p:spPr>
          <a:xfrm>
            <a:off x="5605462" y="2373313"/>
            <a:ext cx="436563" cy="398462"/>
          </a:xfrm>
          <a:custGeom>
            <a:pathLst>
              <a:path extrusionOk="0" h="120000" w="120000">
                <a:moveTo>
                  <a:pt x="54390" y="115900"/>
                </a:moveTo>
                <a:cubicBezTo>
                  <a:pt x="49631" y="92795"/>
                  <a:pt x="49631" y="92795"/>
                  <a:pt x="49631" y="92795"/>
                </a:cubicBezTo>
                <a:cubicBezTo>
                  <a:pt x="61189" y="65217"/>
                  <a:pt x="61189" y="65217"/>
                  <a:pt x="61189" y="65217"/>
                </a:cubicBezTo>
                <a:cubicBezTo>
                  <a:pt x="47252" y="47329"/>
                  <a:pt x="47252" y="47329"/>
                  <a:pt x="47252" y="47329"/>
                </a:cubicBezTo>
                <a:cubicBezTo>
                  <a:pt x="54390" y="19378"/>
                  <a:pt x="54390" y="19378"/>
                  <a:pt x="54390" y="19378"/>
                </a:cubicBezTo>
                <a:cubicBezTo>
                  <a:pt x="54390" y="19378"/>
                  <a:pt x="54390" y="19378"/>
                  <a:pt x="54390" y="19378"/>
                </a:cubicBezTo>
                <a:cubicBezTo>
                  <a:pt x="54390" y="19006"/>
                  <a:pt x="54390" y="18633"/>
                  <a:pt x="54390" y="18633"/>
                </a:cubicBezTo>
                <a:cubicBezTo>
                  <a:pt x="54390" y="17515"/>
                  <a:pt x="54050" y="16770"/>
                  <a:pt x="53371" y="16024"/>
                </a:cubicBezTo>
                <a:cubicBezTo>
                  <a:pt x="53371" y="16024"/>
                  <a:pt x="53371" y="16024"/>
                  <a:pt x="53371" y="16024"/>
                </a:cubicBezTo>
                <a:cubicBezTo>
                  <a:pt x="47932" y="10434"/>
                  <a:pt x="38753" y="5962"/>
                  <a:pt x="30594" y="5962"/>
                </a:cubicBezTo>
                <a:cubicBezTo>
                  <a:pt x="13597" y="5962"/>
                  <a:pt x="0" y="21242"/>
                  <a:pt x="0" y="39875"/>
                </a:cubicBezTo>
                <a:cubicBezTo>
                  <a:pt x="0" y="41739"/>
                  <a:pt x="339" y="43602"/>
                  <a:pt x="339" y="43602"/>
                </a:cubicBezTo>
                <a:cubicBezTo>
                  <a:pt x="339" y="43602"/>
                  <a:pt x="339" y="43602"/>
                  <a:pt x="339" y="43602"/>
                </a:cubicBezTo>
                <a:cubicBezTo>
                  <a:pt x="3399" y="74161"/>
                  <a:pt x="40113" y="112546"/>
                  <a:pt x="49971" y="118881"/>
                </a:cubicBezTo>
                <a:cubicBezTo>
                  <a:pt x="50311" y="119627"/>
                  <a:pt x="50991" y="120000"/>
                  <a:pt x="51671" y="120000"/>
                </a:cubicBezTo>
                <a:cubicBezTo>
                  <a:pt x="53371" y="120000"/>
                  <a:pt x="54390" y="118509"/>
                  <a:pt x="54390" y="116645"/>
                </a:cubicBezTo>
                <a:cubicBezTo>
                  <a:pt x="54390" y="116645"/>
                  <a:pt x="54390" y="116273"/>
                  <a:pt x="54390" y="116273"/>
                </a:cubicBezTo>
                <a:lnTo>
                  <a:pt x="54390" y="115900"/>
                </a:lnTo>
                <a:close/>
                <a:moveTo>
                  <a:pt x="5779" y="43229"/>
                </a:moveTo>
                <a:cubicBezTo>
                  <a:pt x="5779" y="43229"/>
                  <a:pt x="5439" y="42857"/>
                  <a:pt x="5439" y="42857"/>
                </a:cubicBezTo>
                <a:cubicBezTo>
                  <a:pt x="5439" y="42857"/>
                  <a:pt x="5439" y="42857"/>
                  <a:pt x="5439" y="42857"/>
                </a:cubicBezTo>
                <a:cubicBezTo>
                  <a:pt x="5439" y="42111"/>
                  <a:pt x="5439" y="40993"/>
                  <a:pt x="5439" y="39875"/>
                </a:cubicBezTo>
                <a:cubicBezTo>
                  <a:pt x="5439" y="24596"/>
                  <a:pt x="16657" y="12298"/>
                  <a:pt x="30594" y="12298"/>
                </a:cubicBezTo>
                <a:cubicBezTo>
                  <a:pt x="36713" y="12298"/>
                  <a:pt x="43852" y="14906"/>
                  <a:pt x="48611" y="19378"/>
                </a:cubicBezTo>
                <a:cubicBezTo>
                  <a:pt x="40793" y="48074"/>
                  <a:pt x="40793" y="48074"/>
                  <a:pt x="40793" y="48074"/>
                </a:cubicBezTo>
                <a:cubicBezTo>
                  <a:pt x="54390" y="65962"/>
                  <a:pt x="54390" y="65962"/>
                  <a:pt x="54390" y="65962"/>
                </a:cubicBezTo>
                <a:cubicBezTo>
                  <a:pt x="43512" y="92795"/>
                  <a:pt x="43512" y="92795"/>
                  <a:pt x="43512" y="92795"/>
                </a:cubicBezTo>
                <a:cubicBezTo>
                  <a:pt x="47252" y="109565"/>
                  <a:pt x="47252" y="109565"/>
                  <a:pt x="47252" y="109565"/>
                </a:cubicBezTo>
                <a:cubicBezTo>
                  <a:pt x="34674" y="98012"/>
                  <a:pt x="8158" y="66708"/>
                  <a:pt x="5779" y="43229"/>
                </a:cubicBezTo>
                <a:moveTo>
                  <a:pt x="120000" y="33913"/>
                </a:moveTo>
                <a:cubicBezTo>
                  <a:pt x="120000" y="15279"/>
                  <a:pt x="106402" y="0"/>
                  <a:pt x="89405" y="0"/>
                </a:cubicBezTo>
                <a:cubicBezTo>
                  <a:pt x="81246" y="0"/>
                  <a:pt x="72067" y="4472"/>
                  <a:pt x="66628" y="10062"/>
                </a:cubicBezTo>
                <a:cubicBezTo>
                  <a:pt x="66628" y="10062"/>
                  <a:pt x="66628" y="10062"/>
                  <a:pt x="66628" y="10062"/>
                </a:cubicBezTo>
                <a:cubicBezTo>
                  <a:pt x="65949" y="10434"/>
                  <a:pt x="65609" y="11180"/>
                  <a:pt x="65609" y="11552"/>
                </a:cubicBezTo>
                <a:cubicBezTo>
                  <a:pt x="65609" y="11552"/>
                  <a:pt x="65609" y="11552"/>
                  <a:pt x="65609" y="11552"/>
                </a:cubicBezTo>
                <a:cubicBezTo>
                  <a:pt x="57110" y="42111"/>
                  <a:pt x="57110" y="42111"/>
                  <a:pt x="57110" y="42111"/>
                </a:cubicBezTo>
                <a:cubicBezTo>
                  <a:pt x="71048" y="60000"/>
                  <a:pt x="71048" y="60000"/>
                  <a:pt x="71048" y="60000"/>
                </a:cubicBezTo>
                <a:cubicBezTo>
                  <a:pt x="59830" y="86832"/>
                  <a:pt x="59830" y="86832"/>
                  <a:pt x="59830" y="86832"/>
                </a:cubicBezTo>
                <a:cubicBezTo>
                  <a:pt x="65609" y="111428"/>
                  <a:pt x="65609" y="111428"/>
                  <a:pt x="65609" y="111428"/>
                </a:cubicBezTo>
                <a:cubicBezTo>
                  <a:pt x="65609" y="111428"/>
                  <a:pt x="65609" y="111428"/>
                  <a:pt x="65609" y="111428"/>
                </a:cubicBezTo>
                <a:cubicBezTo>
                  <a:pt x="65949" y="112919"/>
                  <a:pt x="66968" y="113664"/>
                  <a:pt x="68328" y="113664"/>
                </a:cubicBezTo>
                <a:cubicBezTo>
                  <a:pt x="69008" y="113664"/>
                  <a:pt x="69688" y="113664"/>
                  <a:pt x="70028" y="112919"/>
                </a:cubicBezTo>
                <a:cubicBezTo>
                  <a:pt x="79886" y="106583"/>
                  <a:pt x="116600" y="68198"/>
                  <a:pt x="119660" y="37639"/>
                </a:cubicBezTo>
                <a:cubicBezTo>
                  <a:pt x="119660" y="37639"/>
                  <a:pt x="119660" y="37639"/>
                  <a:pt x="119660" y="37639"/>
                </a:cubicBezTo>
                <a:cubicBezTo>
                  <a:pt x="119660" y="37639"/>
                  <a:pt x="120000" y="35776"/>
                  <a:pt x="120000" y="33913"/>
                </a:cubicBezTo>
                <a:moveTo>
                  <a:pt x="114560" y="36894"/>
                </a:moveTo>
                <a:cubicBezTo>
                  <a:pt x="114560" y="36894"/>
                  <a:pt x="114560" y="36894"/>
                  <a:pt x="114560" y="36894"/>
                </a:cubicBezTo>
                <a:cubicBezTo>
                  <a:pt x="114560" y="36894"/>
                  <a:pt x="114220" y="37267"/>
                  <a:pt x="114220" y="37267"/>
                </a:cubicBezTo>
                <a:cubicBezTo>
                  <a:pt x="111841" y="62608"/>
                  <a:pt x="81246" y="96521"/>
                  <a:pt x="70028" y="105838"/>
                </a:cubicBezTo>
                <a:cubicBezTo>
                  <a:pt x="66288" y="86832"/>
                  <a:pt x="66288" y="86832"/>
                  <a:pt x="66288" y="86832"/>
                </a:cubicBezTo>
                <a:cubicBezTo>
                  <a:pt x="77507" y="58881"/>
                  <a:pt x="77507" y="58881"/>
                  <a:pt x="77507" y="58881"/>
                </a:cubicBezTo>
                <a:cubicBezTo>
                  <a:pt x="63569" y="41366"/>
                  <a:pt x="63569" y="41366"/>
                  <a:pt x="63569" y="41366"/>
                </a:cubicBezTo>
                <a:cubicBezTo>
                  <a:pt x="70708" y="14161"/>
                  <a:pt x="70708" y="14161"/>
                  <a:pt x="70708" y="14161"/>
                </a:cubicBezTo>
                <a:cubicBezTo>
                  <a:pt x="70708" y="14161"/>
                  <a:pt x="70708" y="14161"/>
                  <a:pt x="70708" y="14161"/>
                </a:cubicBezTo>
                <a:cubicBezTo>
                  <a:pt x="75467" y="9316"/>
                  <a:pt x="82946" y="5962"/>
                  <a:pt x="89405" y="5962"/>
                </a:cubicBezTo>
                <a:cubicBezTo>
                  <a:pt x="103342" y="5962"/>
                  <a:pt x="114560" y="18633"/>
                  <a:pt x="114560" y="33913"/>
                </a:cubicBezTo>
                <a:cubicBezTo>
                  <a:pt x="114560" y="34658"/>
                  <a:pt x="114560" y="36149"/>
                  <a:pt x="114560" y="36894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6438900" y="2352675"/>
            <a:ext cx="436563" cy="438150"/>
          </a:xfrm>
          <a:custGeom>
            <a:pathLst>
              <a:path extrusionOk="0" h="120000" w="120000">
                <a:moveTo>
                  <a:pt x="52011" y="65423"/>
                </a:moveTo>
                <a:cubicBezTo>
                  <a:pt x="50311" y="65423"/>
                  <a:pt x="49291" y="66779"/>
                  <a:pt x="49291" y="68135"/>
                </a:cubicBezTo>
                <a:cubicBezTo>
                  <a:pt x="49291" y="69491"/>
                  <a:pt x="50311" y="70847"/>
                  <a:pt x="52011" y="70847"/>
                </a:cubicBezTo>
                <a:cubicBezTo>
                  <a:pt x="53371" y="70847"/>
                  <a:pt x="54730" y="69491"/>
                  <a:pt x="54730" y="68135"/>
                </a:cubicBezTo>
                <a:cubicBezTo>
                  <a:pt x="54730" y="66779"/>
                  <a:pt x="53371" y="65423"/>
                  <a:pt x="52011" y="65423"/>
                </a:cubicBezTo>
                <a:moveTo>
                  <a:pt x="46572" y="51864"/>
                </a:moveTo>
                <a:cubicBezTo>
                  <a:pt x="44872" y="51864"/>
                  <a:pt x="43852" y="52881"/>
                  <a:pt x="43852" y="54576"/>
                </a:cubicBezTo>
                <a:cubicBezTo>
                  <a:pt x="43852" y="55932"/>
                  <a:pt x="44872" y="57288"/>
                  <a:pt x="46572" y="57288"/>
                </a:cubicBezTo>
                <a:cubicBezTo>
                  <a:pt x="47932" y="57288"/>
                  <a:pt x="49291" y="55932"/>
                  <a:pt x="49291" y="54576"/>
                </a:cubicBezTo>
                <a:cubicBezTo>
                  <a:pt x="49291" y="52881"/>
                  <a:pt x="47932" y="51864"/>
                  <a:pt x="46572" y="51864"/>
                </a:cubicBezTo>
                <a:moveTo>
                  <a:pt x="38413" y="59999"/>
                </a:moveTo>
                <a:cubicBezTo>
                  <a:pt x="36713" y="59999"/>
                  <a:pt x="35694" y="61355"/>
                  <a:pt x="35694" y="62711"/>
                </a:cubicBezTo>
                <a:cubicBezTo>
                  <a:pt x="35694" y="64067"/>
                  <a:pt x="36713" y="65423"/>
                  <a:pt x="38413" y="65423"/>
                </a:cubicBezTo>
                <a:cubicBezTo>
                  <a:pt x="39773" y="65423"/>
                  <a:pt x="41133" y="64067"/>
                  <a:pt x="41133" y="62711"/>
                </a:cubicBezTo>
                <a:cubicBezTo>
                  <a:pt x="41133" y="61355"/>
                  <a:pt x="39773" y="59999"/>
                  <a:pt x="38413" y="59999"/>
                </a:cubicBezTo>
                <a:moveTo>
                  <a:pt x="54730" y="49152"/>
                </a:moveTo>
                <a:cubicBezTo>
                  <a:pt x="56090" y="49152"/>
                  <a:pt x="57450" y="47796"/>
                  <a:pt x="57450" y="46440"/>
                </a:cubicBezTo>
                <a:cubicBezTo>
                  <a:pt x="57450" y="44745"/>
                  <a:pt x="56090" y="43728"/>
                  <a:pt x="54730" y="43728"/>
                </a:cubicBezTo>
                <a:cubicBezTo>
                  <a:pt x="53031" y="43728"/>
                  <a:pt x="52011" y="44745"/>
                  <a:pt x="52011" y="46440"/>
                </a:cubicBezTo>
                <a:cubicBezTo>
                  <a:pt x="52011" y="47796"/>
                  <a:pt x="53031" y="49152"/>
                  <a:pt x="54730" y="49152"/>
                </a:cubicBezTo>
                <a:moveTo>
                  <a:pt x="57450" y="78983"/>
                </a:moveTo>
                <a:cubicBezTo>
                  <a:pt x="55750" y="78983"/>
                  <a:pt x="54730" y="80338"/>
                  <a:pt x="54730" y="81694"/>
                </a:cubicBezTo>
                <a:cubicBezTo>
                  <a:pt x="54730" y="83389"/>
                  <a:pt x="55750" y="84406"/>
                  <a:pt x="57450" y="84406"/>
                </a:cubicBezTo>
                <a:cubicBezTo>
                  <a:pt x="58810" y="84406"/>
                  <a:pt x="60169" y="83389"/>
                  <a:pt x="60169" y="81694"/>
                </a:cubicBezTo>
                <a:cubicBezTo>
                  <a:pt x="60169" y="80338"/>
                  <a:pt x="58810" y="78983"/>
                  <a:pt x="57450" y="78983"/>
                </a:cubicBezTo>
                <a:moveTo>
                  <a:pt x="60169" y="57288"/>
                </a:moveTo>
                <a:cubicBezTo>
                  <a:pt x="58470" y="57288"/>
                  <a:pt x="57450" y="58644"/>
                  <a:pt x="57450" y="59999"/>
                </a:cubicBezTo>
                <a:cubicBezTo>
                  <a:pt x="57450" y="61355"/>
                  <a:pt x="58470" y="62711"/>
                  <a:pt x="60169" y="62711"/>
                </a:cubicBezTo>
                <a:cubicBezTo>
                  <a:pt x="61529" y="62711"/>
                  <a:pt x="62889" y="61355"/>
                  <a:pt x="62889" y="59999"/>
                </a:cubicBezTo>
                <a:cubicBezTo>
                  <a:pt x="62889" y="58644"/>
                  <a:pt x="61529" y="57288"/>
                  <a:pt x="60169" y="57288"/>
                </a:cubicBezTo>
                <a:moveTo>
                  <a:pt x="68328" y="54576"/>
                </a:moveTo>
                <a:cubicBezTo>
                  <a:pt x="69688" y="54576"/>
                  <a:pt x="71048" y="53220"/>
                  <a:pt x="71048" y="51864"/>
                </a:cubicBezTo>
                <a:cubicBezTo>
                  <a:pt x="71048" y="50169"/>
                  <a:pt x="69688" y="49152"/>
                  <a:pt x="68328" y="49152"/>
                </a:cubicBezTo>
                <a:cubicBezTo>
                  <a:pt x="66628" y="49152"/>
                  <a:pt x="65609" y="50169"/>
                  <a:pt x="65609" y="51864"/>
                </a:cubicBezTo>
                <a:cubicBezTo>
                  <a:pt x="65609" y="53220"/>
                  <a:pt x="66628" y="54576"/>
                  <a:pt x="68328" y="54576"/>
                </a:cubicBezTo>
                <a:moveTo>
                  <a:pt x="73767" y="68135"/>
                </a:moveTo>
                <a:cubicBezTo>
                  <a:pt x="75127" y="68135"/>
                  <a:pt x="76487" y="66779"/>
                  <a:pt x="76487" y="65423"/>
                </a:cubicBezTo>
                <a:cubicBezTo>
                  <a:pt x="76487" y="64067"/>
                  <a:pt x="75127" y="62711"/>
                  <a:pt x="73767" y="62711"/>
                </a:cubicBezTo>
                <a:cubicBezTo>
                  <a:pt x="72407" y="62711"/>
                  <a:pt x="71048" y="64067"/>
                  <a:pt x="71048" y="65423"/>
                </a:cubicBezTo>
                <a:cubicBezTo>
                  <a:pt x="71048" y="66779"/>
                  <a:pt x="72407" y="68135"/>
                  <a:pt x="73767" y="68135"/>
                </a:cubicBezTo>
                <a:moveTo>
                  <a:pt x="60169" y="38305"/>
                </a:moveTo>
                <a:cubicBezTo>
                  <a:pt x="60169" y="39661"/>
                  <a:pt x="61189" y="41016"/>
                  <a:pt x="62889" y="41016"/>
                </a:cubicBezTo>
                <a:cubicBezTo>
                  <a:pt x="64249" y="41016"/>
                  <a:pt x="65609" y="39661"/>
                  <a:pt x="65609" y="38305"/>
                </a:cubicBezTo>
                <a:cubicBezTo>
                  <a:pt x="65609" y="36610"/>
                  <a:pt x="64249" y="35593"/>
                  <a:pt x="62889" y="35593"/>
                </a:cubicBezTo>
                <a:cubicBezTo>
                  <a:pt x="61189" y="35593"/>
                  <a:pt x="60169" y="36610"/>
                  <a:pt x="60169" y="38305"/>
                </a:cubicBezTo>
                <a:moveTo>
                  <a:pt x="120000" y="27457"/>
                </a:moveTo>
                <a:cubicBezTo>
                  <a:pt x="120000" y="12203"/>
                  <a:pt x="108101" y="0"/>
                  <a:pt x="92804" y="0"/>
                </a:cubicBezTo>
                <a:cubicBezTo>
                  <a:pt x="86685" y="0"/>
                  <a:pt x="80906" y="2033"/>
                  <a:pt x="76487" y="5423"/>
                </a:cubicBezTo>
                <a:cubicBezTo>
                  <a:pt x="76147" y="5423"/>
                  <a:pt x="76147" y="5423"/>
                  <a:pt x="76147" y="5423"/>
                </a:cubicBezTo>
                <a:cubicBezTo>
                  <a:pt x="73427" y="8135"/>
                  <a:pt x="73427" y="8135"/>
                  <a:pt x="73427" y="8135"/>
                </a:cubicBezTo>
                <a:cubicBezTo>
                  <a:pt x="73427" y="8135"/>
                  <a:pt x="73427" y="8135"/>
                  <a:pt x="73427" y="8135"/>
                </a:cubicBezTo>
                <a:cubicBezTo>
                  <a:pt x="8158" y="73559"/>
                  <a:pt x="8158" y="73559"/>
                  <a:pt x="8158" y="73559"/>
                </a:cubicBezTo>
                <a:cubicBezTo>
                  <a:pt x="3059" y="78305"/>
                  <a:pt x="0" y="85084"/>
                  <a:pt x="0" y="92542"/>
                </a:cubicBezTo>
                <a:cubicBezTo>
                  <a:pt x="0" y="107796"/>
                  <a:pt x="12237" y="119999"/>
                  <a:pt x="27195" y="119999"/>
                </a:cubicBezTo>
                <a:cubicBezTo>
                  <a:pt x="35014" y="119999"/>
                  <a:pt x="41813" y="116949"/>
                  <a:pt x="46572" y="111864"/>
                </a:cubicBezTo>
                <a:cubicBezTo>
                  <a:pt x="112181" y="46440"/>
                  <a:pt x="112181" y="46440"/>
                  <a:pt x="112181" y="46440"/>
                </a:cubicBezTo>
                <a:cubicBezTo>
                  <a:pt x="112181" y="46440"/>
                  <a:pt x="112181" y="46440"/>
                  <a:pt x="112181" y="46440"/>
                </a:cubicBezTo>
                <a:cubicBezTo>
                  <a:pt x="114900" y="43728"/>
                  <a:pt x="114900" y="43728"/>
                  <a:pt x="114900" y="43728"/>
                </a:cubicBezTo>
                <a:cubicBezTo>
                  <a:pt x="114560" y="43728"/>
                  <a:pt x="114560" y="43728"/>
                  <a:pt x="114560" y="43728"/>
                </a:cubicBezTo>
                <a:cubicBezTo>
                  <a:pt x="117960" y="38983"/>
                  <a:pt x="120000" y="33559"/>
                  <a:pt x="120000" y="27457"/>
                </a:cubicBezTo>
                <a:moveTo>
                  <a:pt x="42832" y="108135"/>
                </a:moveTo>
                <a:cubicBezTo>
                  <a:pt x="38753" y="111864"/>
                  <a:pt x="33314" y="114576"/>
                  <a:pt x="27195" y="114576"/>
                </a:cubicBezTo>
                <a:cubicBezTo>
                  <a:pt x="15297" y="114576"/>
                  <a:pt x="5439" y="104745"/>
                  <a:pt x="5439" y="92542"/>
                </a:cubicBezTo>
                <a:cubicBezTo>
                  <a:pt x="5439" y="86779"/>
                  <a:pt x="7818" y="81355"/>
                  <a:pt x="11898" y="77288"/>
                </a:cubicBezTo>
                <a:cubicBezTo>
                  <a:pt x="22436" y="66779"/>
                  <a:pt x="22436" y="66779"/>
                  <a:pt x="22436" y="66779"/>
                </a:cubicBezTo>
                <a:cubicBezTo>
                  <a:pt x="53031" y="97627"/>
                  <a:pt x="53031" y="97627"/>
                  <a:pt x="53031" y="97627"/>
                </a:cubicBezTo>
                <a:lnTo>
                  <a:pt x="42832" y="108135"/>
                </a:lnTo>
                <a:close/>
                <a:moveTo>
                  <a:pt x="57110" y="93898"/>
                </a:moveTo>
                <a:cubicBezTo>
                  <a:pt x="26175" y="63050"/>
                  <a:pt x="26175" y="63050"/>
                  <a:pt x="26175" y="63050"/>
                </a:cubicBezTo>
                <a:cubicBezTo>
                  <a:pt x="63229" y="26101"/>
                  <a:pt x="63229" y="26101"/>
                  <a:pt x="63229" y="26101"/>
                </a:cubicBezTo>
                <a:cubicBezTo>
                  <a:pt x="94164" y="56949"/>
                  <a:pt x="94164" y="56949"/>
                  <a:pt x="94164" y="56949"/>
                </a:cubicBezTo>
                <a:lnTo>
                  <a:pt x="57110" y="93898"/>
                </a:lnTo>
                <a:close/>
                <a:moveTo>
                  <a:pt x="110821" y="39661"/>
                </a:moveTo>
                <a:cubicBezTo>
                  <a:pt x="111161" y="40000"/>
                  <a:pt x="111161" y="40000"/>
                  <a:pt x="111161" y="40000"/>
                </a:cubicBezTo>
                <a:cubicBezTo>
                  <a:pt x="108441" y="42711"/>
                  <a:pt x="108441" y="42711"/>
                  <a:pt x="108441" y="42711"/>
                </a:cubicBezTo>
                <a:cubicBezTo>
                  <a:pt x="108441" y="42711"/>
                  <a:pt x="108441" y="42711"/>
                  <a:pt x="108441" y="42711"/>
                </a:cubicBezTo>
                <a:cubicBezTo>
                  <a:pt x="97903" y="52881"/>
                  <a:pt x="97903" y="52881"/>
                  <a:pt x="97903" y="52881"/>
                </a:cubicBezTo>
                <a:cubicBezTo>
                  <a:pt x="66968" y="22372"/>
                  <a:pt x="66968" y="22372"/>
                  <a:pt x="66968" y="22372"/>
                </a:cubicBezTo>
                <a:cubicBezTo>
                  <a:pt x="77507" y="11864"/>
                  <a:pt x="77507" y="11864"/>
                  <a:pt x="77507" y="11864"/>
                </a:cubicBezTo>
                <a:cubicBezTo>
                  <a:pt x="77507" y="11864"/>
                  <a:pt x="77507" y="11864"/>
                  <a:pt x="77507" y="11864"/>
                </a:cubicBezTo>
                <a:cubicBezTo>
                  <a:pt x="80226" y="9152"/>
                  <a:pt x="80226" y="9152"/>
                  <a:pt x="80226" y="9152"/>
                </a:cubicBezTo>
                <a:cubicBezTo>
                  <a:pt x="80566" y="9491"/>
                  <a:pt x="80566" y="9491"/>
                  <a:pt x="80566" y="9491"/>
                </a:cubicBezTo>
                <a:cubicBezTo>
                  <a:pt x="83966" y="7118"/>
                  <a:pt x="88385" y="5423"/>
                  <a:pt x="92804" y="5423"/>
                </a:cubicBezTo>
                <a:cubicBezTo>
                  <a:pt x="105042" y="5423"/>
                  <a:pt x="114560" y="15254"/>
                  <a:pt x="114560" y="27457"/>
                </a:cubicBezTo>
                <a:cubicBezTo>
                  <a:pt x="114560" y="31864"/>
                  <a:pt x="113201" y="36271"/>
                  <a:pt x="110821" y="39661"/>
                </a:cubicBezTo>
                <a:moveTo>
                  <a:pt x="81926" y="59999"/>
                </a:moveTo>
                <a:cubicBezTo>
                  <a:pt x="83286" y="59999"/>
                  <a:pt x="84645" y="58644"/>
                  <a:pt x="84645" y="57288"/>
                </a:cubicBezTo>
                <a:cubicBezTo>
                  <a:pt x="84645" y="55593"/>
                  <a:pt x="83286" y="54576"/>
                  <a:pt x="81926" y="54576"/>
                </a:cubicBezTo>
                <a:cubicBezTo>
                  <a:pt x="80566" y="54576"/>
                  <a:pt x="79206" y="55593"/>
                  <a:pt x="79206" y="57288"/>
                </a:cubicBezTo>
                <a:cubicBezTo>
                  <a:pt x="79206" y="58644"/>
                  <a:pt x="80566" y="59999"/>
                  <a:pt x="81926" y="59999"/>
                </a:cubicBezTo>
                <a:moveTo>
                  <a:pt x="65609" y="70847"/>
                </a:moveTo>
                <a:cubicBezTo>
                  <a:pt x="63909" y="70847"/>
                  <a:pt x="62889" y="72203"/>
                  <a:pt x="62889" y="73559"/>
                </a:cubicBezTo>
                <a:cubicBezTo>
                  <a:pt x="62889" y="75254"/>
                  <a:pt x="63909" y="76271"/>
                  <a:pt x="65609" y="76271"/>
                </a:cubicBezTo>
                <a:cubicBezTo>
                  <a:pt x="66968" y="76271"/>
                  <a:pt x="68328" y="75254"/>
                  <a:pt x="68328" y="73559"/>
                </a:cubicBezTo>
                <a:cubicBezTo>
                  <a:pt x="68328" y="72203"/>
                  <a:pt x="66968" y="70847"/>
                  <a:pt x="65609" y="70847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Shape 932"/>
          <p:cNvSpPr/>
          <p:nvPr/>
        </p:nvSpPr>
        <p:spPr>
          <a:xfrm>
            <a:off x="7273925" y="2352675"/>
            <a:ext cx="436563" cy="438150"/>
          </a:xfrm>
          <a:custGeom>
            <a:pathLst>
              <a:path extrusionOk="0" h="120000" w="120000"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084"/>
                  <a:pt x="0" y="10847"/>
                </a:cubicBezTo>
                <a:cubicBezTo>
                  <a:pt x="0" y="108813"/>
                  <a:pt x="0" y="108813"/>
                  <a:pt x="0" y="108813"/>
                </a:cubicBezTo>
                <a:cubicBezTo>
                  <a:pt x="0" y="114915"/>
                  <a:pt x="475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4900" y="119999"/>
                  <a:pt x="120000" y="114915"/>
                  <a:pt x="120000" y="108813"/>
                </a:cubicBezTo>
                <a:cubicBezTo>
                  <a:pt x="120000" y="10847"/>
                  <a:pt x="120000" y="10847"/>
                  <a:pt x="120000" y="10847"/>
                </a:cubicBezTo>
                <a:cubicBezTo>
                  <a:pt x="120000" y="5084"/>
                  <a:pt x="114900" y="0"/>
                  <a:pt x="109121" y="0"/>
                </a:cubicBezTo>
                <a:moveTo>
                  <a:pt x="114560" y="108813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8813"/>
                </a:cubicBezTo>
                <a:cubicBezTo>
                  <a:pt x="5439" y="10847"/>
                  <a:pt x="5439" y="10847"/>
                  <a:pt x="5439" y="10847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0847"/>
                </a:cubicBezTo>
                <a:lnTo>
                  <a:pt x="114560" y="108813"/>
                </a:lnTo>
                <a:close/>
                <a:moveTo>
                  <a:pt x="87025" y="49152"/>
                </a:moveTo>
                <a:cubicBezTo>
                  <a:pt x="70708" y="49152"/>
                  <a:pt x="70708" y="49152"/>
                  <a:pt x="70708" y="49152"/>
                </a:cubicBezTo>
                <a:cubicBezTo>
                  <a:pt x="70708" y="32881"/>
                  <a:pt x="70708" y="32881"/>
                  <a:pt x="70708" y="32881"/>
                </a:cubicBezTo>
                <a:cubicBezTo>
                  <a:pt x="70708" y="29830"/>
                  <a:pt x="68328" y="27457"/>
                  <a:pt x="65269" y="27457"/>
                </a:cubicBezTo>
                <a:cubicBezTo>
                  <a:pt x="54390" y="27457"/>
                  <a:pt x="54390" y="27457"/>
                  <a:pt x="54390" y="27457"/>
                </a:cubicBezTo>
                <a:cubicBezTo>
                  <a:pt x="51331" y="27457"/>
                  <a:pt x="48951" y="29830"/>
                  <a:pt x="48951" y="32881"/>
                </a:cubicBezTo>
                <a:cubicBezTo>
                  <a:pt x="48951" y="49152"/>
                  <a:pt x="48951" y="49152"/>
                  <a:pt x="48951" y="49152"/>
                </a:cubicBezTo>
                <a:cubicBezTo>
                  <a:pt x="32634" y="49152"/>
                  <a:pt x="32634" y="49152"/>
                  <a:pt x="32634" y="49152"/>
                </a:cubicBezTo>
                <a:cubicBezTo>
                  <a:pt x="29575" y="49152"/>
                  <a:pt x="27195" y="51525"/>
                  <a:pt x="27195" y="54576"/>
                </a:cubicBezTo>
                <a:cubicBezTo>
                  <a:pt x="27195" y="65423"/>
                  <a:pt x="27195" y="65423"/>
                  <a:pt x="27195" y="65423"/>
                </a:cubicBezTo>
                <a:cubicBezTo>
                  <a:pt x="27195" y="68474"/>
                  <a:pt x="29575" y="70847"/>
                  <a:pt x="32634" y="70847"/>
                </a:cubicBezTo>
                <a:cubicBezTo>
                  <a:pt x="48951" y="70847"/>
                  <a:pt x="48951" y="70847"/>
                  <a:pt x="48951" y="70847"/>
                </a:cubicBezTo>
                <a:cubicBezTo>
                  <a:pt x="48951" y="87118"/>
                  <a:pt x="48951" y="87118"/>
                  <a:pt x="48951" y="87118"/>
                </a:cubicBezTo>
                <a:cubicBezTo>
                  <a:pt x="48951" y="90169"/>
                  <a:pt x="51331" y="92542"/>
                  <a:pt x="54390" y="92542"/>
                </a:cubicBezTo>
                <a:cubicBezTo>
                  <a:pt x="65269" y="92542"/>
                  <a:pt x="65269" y="92542"/>
                  <a:pt x="65269" y="92542"/>
                </a:cubicBezTo>
                <a:cubicBezTo>
                  <a:pt x="68328" y="92542"/>
                  <a:pt x="70708" y="90169"/>
                  <a:pt x="70708" y="87118"/>
                </a:cubicBezTo>
                <a:cubicBezTo>
                  <a:pt x="70708" y="70847"/>
                  <a:pt x="70708" y="70847"/>
                  <a:pt x="70708" y="70847"/>
                </a:cubicBezTo>
                <a:cubicBezTo>
                  <a:pt x="87025" y="70847"/>
                  <a:pt x="87025" y="70847"/>
                  <a:pt x="87025" y="70847"/>
                </a:cubicBezTo>
                <a:cubicBezTo>
                  <a:pt x="90084" y="70847"/>
                  <a:pt x="92464" y="68474"/>
                  <a:pt x="92464" y="65423"/>
                </a:cubicBezTo>
                <a:cubicBezTo>
                  <a:pt x="92464" y="54576"/>
                  <a:pt x="92464" y="54576"/>
                  <a:pt x="92464" y="54576"/>
                </a:cubicBezTo>
                <a:cubicBezTo>
                  <a:pt x="92464" y="51525"/>
                  <a:pt x="90084" y="49152"/>
                  <a:pt x="87025" y="49152"/>
                </a:cubicBezTo>
                <a:moveTo>
                  <a:pt x="87025" y="65423"/>
                </a:moveTo>
                <a:cubicBezTo>
                  <a:pt x="65269" y="65423"/>
                  <a:pt x="65269" y="65423"/>
                  <a:pt x="65269" y="65423"/>
                </a:cubicBezTo>
                <a:cubicBezTo>
                  <a:pt x="65269" y="87118"/>
                  <a:pt x="65269" y="87118"/>
                  <a:pt x="65269" y="87118"/>
                </a:cubicBezTo>
                <a:cubicBezTo>
                  <a:pt x="54390" y="87118"/>
                  <a:pt x="54390" y="87118"/>
                  <a:pt x="54390" y="87118"/>
                </a:cubicBezTo>
                <a:cubicBezTo>
                  <a:pt x="54390" y="65423"/>
                  <a:pt x="54390" y="65423"/>
                  <a:pt x="54390" y="65423"/>
                </a:cubicBezTo>
                <a:cubicBezTo>
                  <a:pt x="32634" y="65423"/>
                  <a:pt x="32634" y="65423"/>
                  <a:pt x="32634" y="65423"/>
                </a:cubicBezTo>
                <a:cubicBezTo>
                  <a:pt x="32634" y="54576"/>
                  <a:pt x="32634" y="54576"/>
                  <a:pt x="32634" y="54576"/>
                </a:cubicBezTo>
                <a:cubicBezTo>
                  <a:pt x="54390" y="54576"/>
                  <a:pt x="54390" y="54576"/>
                  <a:pt x="54390" y="54576"/>
                </a:cubicBezTo>
                <a:cubicBezTo>
                  <a:pt x="54390" y="32881"/>
                  <a:pt x="54390" y="32881"/>
                  <a:pt x="54390" y="32881"/>
                </a:cubicBezTo>
                <a:cubicBezTo>
                  <a:pt x="65269" y="32881"/>
                  <a:pt x="65269" y="32881"/>
                  <a:pt x="65269" y="32881"/>
                </a:cubicBezTo>
                <a:cubicBezTo>
                  <a:pt x="65269" y="54576"/>
                  <a:pt x="65269" y="54576"/>
                  <a:pt x="65269" y="54576"/>
                </a:cubicBezTo>
                <a:cubicBezTo>
                  <a:pt x="87025" y="54576"/>
                  <a:pt x="87025" y="54576"/>
                  <a:pt x="87025" y="54576"/>
                </a:cubicBezTo>
                <a:lnTo>
                  <a:pt x="87025" y="6542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8107363" y="2352675"/>
            <a:ext cx="436563" cy="438150"/>
          </a:xfrm>
          <a:custGeom>
            <a:pathLst>
              <a:path extrusionOk="0" h="120000" w="120000">
                <a:moveTo>
                  <a:pt x="59830" y="0"/>
                </a:moveTo>
                <a:cubicBezTo>
                  <a:pt x="26855" y="0"/>
                  <a:pt x="0" y="26779"/>
                  <a:pt x="0" y="59999"/>
                </a:cubicBezTo>
                <a:cubicBezTo>
                  <a:pt x="0" y="93220"/>
                  <a:pt x="26855" y="119999"/>
                  <a:pt x="59830" y="119999"/>
                </a:cubicBezTo>
                <a:cubicBezTo>
                  <a:pt x="93144" y="119999"/>
                  <a:pt x="120000" y="93220"/>
                  <a:pt x="120000" y="59999"/>
                </a:cubicBezTo>
                <a:cubicBezTo>
                  <a:pt x="120000" y="26779"/>
                  <a:pt x="93144" y="0"/>
                  <a:pt x="59830" y="0"/>
                </a:cubicBezTo>
                <a:moveTo>
                  <a:pt x="59830" y="114576"/>
                </a:moveTo>
                <a:cubicBezTo>
                  <a:pt x="29915" y="114576"/>
                  <a:pt x="5439" y="90169"/>
                  <a:pt x="5439" y="59999"/>
                </a:cubicBezTo>
                <a:cubicBezTo>
                  <a:pt x="5439" y="29830"/>
                  <a:pt x="29915" y="5423"/>
                  <a:pt x="59830" y="5423"/>
                </a:cubicBezTo>
                <a:cubicBezTo>
                  <a:pt x="90084" y="5423"/>
                  <a:pt x="114560" y="29830"/>
                  <a:pt x="114560" y="59999"/>
                </a:cubicBezTo>
                <a:cubicBezTo>
                  <a:pt x="114560" y="90169"/>
                  <a:pt x="90084" y="114576"/>
                  <a:pt x="59830" y="114576"/>
                </a:cubicBezTo>
                <a:moveTo>
                  <a:pt x="87365" y="49152"/>
                </a:moveTo>
                <a:cubicBezTo>
                  <a:pt x="71048" y="49152"/>
                  <a:pt x="71048" y="49152"/>
                  <a:pt x="71048" y="49152"/>
                </a:cubicBezTo>
                <a:cubicBezTo>
                  <a:pt x="71048" y="32881"/>
                  <a:pt x="71048" y="32881"/>
                  <a:pt x="71048" y="32881"/>
                </a:cubicBezTo>
                <a:cubicBezTo>
                  <a:pt x="71048" y="29830"/>
                  <a:pt x="68328" y="27457"/>
                  <a:pt x="65609" y="27457"/>
                </a:cubicBezTo>
                <a:cubicBezTo>
                  <a:pt x="54390" y="27457"/>
                  <a:pt x="54390" y="27457"/>
                  <a:pt x="54390" y="27457"/>
                </a:cubicBezTo>
                <a:cubicBezTo>
                  <a:pt x="51671" y="27457"/>
                  <a:pt x="48951" y="29830"/>
                  <a:pt x="48951" y="32881"/>
                </a:cubicBezTo>
                <a:cubicBezTo>
                  <a:pt x="48951" y="49152"/>
                  <a:pt x="48951" y="49152"/>
                  <a:pt x="48951" y="49152"/>
                </a:cubicBezTo>
                <a:cubicBezTo>
                  <a:pt x="32634" y="49152"/>
                  <a:pt x="32634" y="49152"/>
                  <a:pt x="32634" y="49152"/>
                </a:cubicBezTo>
                <a:cubicBezTo>
                  <a:pt x="29575" y="49152"/>
                  <a:pt x="27195" y="51525"/>
                  <a:pt x="27195" y="54576"/>
                </a:cubicBezTo>
                <a:cubicBezTo>
                  <a:pt x="27195" y="65423"/>
                  <a:pt x="27195" y="65423"/>
                  <a:pt x="27195" y="65423"/>
                </a:cubicBezTo>
                <a:cubicBezTo>
                  <a:pt x="27195" y="68474"/>
                  <a:pt x="29575" y="70847"/>
                  <a:pt x="32634" y="70847"/>
                </a:cubicBezTo>
                <a:cubicBezTo>
                  <a:pt x="48951" y="70847"/>
                  <a:pt x="48951" y="70847"/>
                  <a:pt x="48951" y="70847"/>
                </a:cubicBezTo>
                <a:cubicBezTo>
                  <a:pt x="48951" y="87118"/>
                  <a:pt x="48951" y="87118"/>
                  <a:pt x="48951" y="87118"/>
                </a:cubicBezTo>
                <a:cubicBezTo>
                  <a:pt x="48951" y="90169"/>
                  <a:pt x="51671" y="92542"/>
                  <a:pt x="54390" y="92542"/>
                </a:cubicBezTo>
                <a:cubicBezTo>
                  <a:pt x="65609" y="92542"/>
                  <a:pt x="65609" y="92542"/>
                  <a:pt x="65609" y="92542"/>
                </a:cubicBezTo>
                <a:cubicBezTo>
                  <a:pt x="68328" y="92542"/>
                  <a:pt x="71048" y="90169"/>
                  <a:pt x="71048" y="87118"/>
                </a:cubicBezTo>
                <a:cubicBezTo>
                  <a:pt x="71048" y="70847"/>
                  <a:pt x="71048" y="70847"/>
                  <a:pt x="71048" y="70847"/>
                </a:cubicBezTo>
                <a:cubicBezTo>
                  <a:pt x="87365" y="70847"/>
                  <a:pt x="87365" y="70847"/>
                  <a:pt x="87365" y="70847"/>
                </a:cubicBezTo>
                <a:cubicBezTo>
                  <a:pt x="90424" y="70847"/>
                  <a:pt x="92804" y="68474"/>
                  <a:pt x="92804" y="65423"/>
                </a:cubicBezTo>
                <a:cubicBezTo>
                  <a:pt x="92804" y="54576"/>
                  <a:pt x="92804" y="54576"/>
                  <a:pt x="92804" y="54576"/>
                </a:cubicBezTo>
                <a:cubicBezTo>
                  <a:pt x="92804" y="51525"/>
                  <a:pt x="90424" y="49152"/>
                  <a:pt x="87365" y="49152"/>
                </a:cubicBezTo>
                <a:moveTo>
                  <a:pt x="87365" y="65423"/>
                </a:moveTo>
                <a:cubicBezTo>
                  <a:pt x="65609" y="65423"/>
                  <a:pt x="65609" y="65423"/>
                  <a:pt x="65609" y="65423"/>
                </a:cubicBezTo>
                <a:cubicBezTo>
                  <a:pt x="65609" y="87118"/>
                  <a:pt x="65609" y="87118"/>
                  <a:pt x="65609" y="87118"/>
                </a:cubicBezTo>
                <a:cubicBezTo>
                  <a:pt x="54390" y="87118"/>
                  <a:pt x="54390" y="87118"/>
                  <a:pt x="54390" y="87118"/>
                </a:cubicBezTo>
                <a:cubicBezTo>
                  <a:pt x="54390" y="65423"/>
                  <a:pt x="54390" y="65423"/>
                  <a:pt x="54390" y="65423"/>
                </a:cubicBezTo>
                <a:cubicBezTo>
                  <a:pt x="32634" y="65423"/>
                  <a:pt x="32634" y="65423"/>
                  <a:pt x="32634" y="65423"/>
                </a:cubicBezTo>
                <a:cubicBezTo>
                  <a:pt x="32634" y="54576"/>
                  <a:pt x="32634" y="54576"/>
                  <a:pt x="32634" y="54576"/>
                </a:cubicBezTo>
                <a:cubicBezTo>
                  <a:pt x="54390" y="54576"/>
                  <a:pt x="54390" y="54576"/>
                  <a:pt x="54390" y="54576"/>
                </a:cubicBezTo>
                <a:cubicBezTo>
                  <a:pt x="54390" y="32881"/>
                  <a:pt x="54390" y="32881"/>
                  <a:pt x="54390" y="32881"/>
                </a:cubicBezTo>
                <a:cubicBezTo>
                  <a:pt x="65609" y="32881"/>
                  <a:pt x="65609" y="32881"/>
                  <a:pt x="65609" y="32881"/>
                </a:cubicBezTo>
                <a:cubicBezTo>
                  <a:pt x="65609" y="54576"/>
                  <a:pt x="65609" y="54576"/>
                  <a:pt x="65609" y="54576"/>
                </a:cubicBezTo>
                <a:cubicBezTo>
                  <a:pt x="87365" y="54576"/>
                  <a:pt x="87365" y="54576"/>
                  <a:pt x="87365" y="54576"/>
                </a:cubicBezTo>
                <a:lnTo>
                  <a:pt x="87365" y="6542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Shape 934"/>
          <p:cNvSpPr/>
          <p:nvPr/>
        </p:nvSpPr>
        <p:spPr>
          <a:xfrm>
            <a:off x="601662" y="3327400"/>
            <a:ext cx="436563" cy="158750"/>
          </a:xfrm>
          <a:custGeom>
            <a:pathLst>
              <a:path extrusionOk="0" h="120000" w="120000">
                <a:moveTo>
                  <a:pt x="98243" y="0"/>
                </a:moveTo>
                <a:cubicBezTo>
                  <a:pt x="21756" y="0"/>
                  <a:pt x="21756" y="0"/>
                  <a:pt x="21756" y="0"/>
                </a:cubicBezTo>
                <a:cubicBezTo>
                  <a:pt x="9858" y="0"/>
                  <a:pt x="0" y="26976"/>
                  <a:pt x="0" y="59534"/>
                </a:cubicBezTo>
                <a:cubicBezTo>
                  <a:pt x="0" y="93023"/>
                  <a:pt x="9858" y="120000"/>
                  <a:pt x="21756" y="120000"/>
                </a:cubicBezTo>
                <a:cubicBezTo>
                  <a:pt x="98243" y="120000"/>
                  <a:pt x="98243" y="120000"/>
                  <a:pt x="98243" y="120000"/>
                </a:cubicBezTo>
                <a:cubicBezTo>
                  <a:pt x="110141" y="120000"/>
                  <a:pt x="120000" y="93023"/>
                  <a:pt x="120000" y="59534"/>
                </a:cubicBezTo>
                <a:cubicBezTo>
                  <a:pt x="120000" y="26976"/>
                  <a:pt x="110141" y="0"/>
                  <a:pt x="98243" y="0"/>
                </a:cubicBezTo>
                <a:moveTo>
                  <a:pt x="21756" y="59534"/>
                </a:moveTo>
                <a:cubicBezTo>
                  <a:pt x="18696" y="59534"/>
                  <a:pt x="16317" y="53023"/>
                  <a:pt x="16317" y="44651"/>
                </a:cubicBezTo>
                <a:cubicBezTo>
                  <a:pt x="16317" y="36279"/>
                  <a:pt x="18696" y="29767"/>
                  <a:pt x="21756" y="29767"/>
                </a:cubicBezTo>
                <a:cubicBezTo>
                  <a:pt x="24815" y="29767"/>
                  <a:pt x="27195" y="36279"/>
                  <a:pt x="27195" y="44651"/>
                </a:cubicBezTo>
                <a:cubicBezTo>
                  <a:pt x="27195" y="53023"/>
                  <a:pt x="24815" y="59534"/>
                  <a:pt x="21756" y="59534"/>
                </a:cubicBezTo>
                <a:moveTo>
                  <a:pt x="35354" y="74418"/>
                </a:moveTo>
                <a:cubicBezTo>
                  <a:pt x="33994" y="74418"/>
                  <a:pt x="32634" y="71627"/>
                  <a:pt x="32634" y="66976"/>
                </a:cubicBezTo>
                <a:cubicBezTo>
                  <a:pt x="32634" y="63255"/>
                  <a:pt x="33994" y="59534"/>
                  <a:pt x="35354" y="59534"/>
                </a:cubicBezTo>
                <a:cubicBezTo>
                  <a:pt x="37053" y="59534"/>
                  <a:pt x="38073" y="63255"/>
                  <a:pt x="38073" y="66976"/>
                </a:cubicBezTo>
                <a:cubicBezTo>
                  <a:pt x="38073" y="71627"/>
                  <a:pt x="37053" y="74418"/>
                  <a:pt x="35354" y="74418"/>
                </a:cubicBezTo>
                <a:moveTo>
                  <a:pt x="98243" y="104186"/>
                </a:moveTo>
                <a:cubicBezTo>
                  <a:pt x="62889" y="104186"/>
                  <a:pt x="62889" y="104186"/>
                  <a:pt x="62889" y="104186"/>
                </a:cubicBezTo>
                <a:cubicBezTo>
                  <a:pt x="62889" y="14883"/>
                  <a:pt x="62889" y="14883"/>
                  <a:pt x="62889" y="14883"/>
                </a:cubicBezTo>
                <a:cubicBezTo>
                  <a:pt x="98243" y="14883"/>
                  <a:pt x="98243" y="14883"/>
                  <a:pt x="98243" y="14883"/>
                </a:cubicBezTo>
                <a:cubicBezTo>
                  <a:pt x="107082" y="14883"/>
                  <a:pt x="114560" y="35348"/>
                  <a:pt x="114560" y="59534"/>
                </a:cubicBezTo>
                <a:cubicBezTo>
                  <a:pt x="114560" y="84651"/>
                  <a:pt x="107082" y="104186"/>
                  <a:pt x="98243" y="10418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Shape 935"/>
          <p:cNvSpPr/>
          <p:nvPr/>
        </p:nvSpPr>
        <p:spPr>
          <a:xfrm>
            <a:off x="1493837" y="3187700"/>
            <a:ext cx="319087" cy="436563"/>
          </a:xfrm>
          <a:custGeom>
            <a:pathLst>
              <a:path extrusionOk="0" h="120000" w="120000">
                <a:moveTo>
                  <a:pt x="97587" y="32634"/>
                </a:moveTo>
                <a:cubicBezTo>
                  <a:pt x="90116" y="32634"/>
                  <a:pt x="90116" y="32634"/>
                  <a:pt x="90116" y="32634"/>
                </a:cubicBezTo>
                <a:cubicBezTo>
                  <a:pt x="90116" y="27195"/>
                  <a:pt x="90116" y="27195"/>
                  <a:pt x="90116" y="27195"/>
                </a:cubicBezTo>
                <a:cubicBezTo>
                  <a:pt x="90116" y="5439"/>
                  <a:pt x="90116" y="5439"/>
                  <a:pt x="90116" y="5439"/>
                </a:cubicBezTo>
                <a:cubicBezTo>
                  <a:pt x="90116" y="2379"/>
                  <a:pt x="86848" y="0"/>
                  <a:pt x="82645" y="0"/>
                </a:cubicBezTo>
                <a:cubicBezTo>
                  <a:pt x="37821" y="0"/>
                  <a:pt x="37821" y="0"/>
                  <a:pt x="37821" y="0"/>
                </a:cubicBezTo>
                <a:cubicBezTo>
                  <a:pt x="33618" y="0"/>
                  <a:pt x="30350" y="2379"/>
                  <a:pt x="30350" y="5439"/>
                </a:cubicBezTo>
                <a:cubicBezTo>
                  <a:pt x="30350" y="27195"/>
                  <a:pt x="30350" y="27195"/>
                  <a:pt x="30350" y="27195"/>
                </a:cubicBezTo>
                <a:cubicBezTo>
                  <a:pt x="30350" y="32634"/>
                  <a:pt x="30350" y="32634"/>
                  <a:pt x="30350" y="32634"/>
                </a:cubicBezTo>
                <a:cubicBezTo>
                  <a:pt x="22879" y="32634"/>
                  <a:pt x="22879" y="32634"/>
                  <a:pt x="22879" y="32634"/>
                </a:cubicBezTo>
                <a:cubicBezTo>
                  <a:pt x="10272" y="32634"/>
                  <a:pt x="0" y="40113"/>
                  <a:pt x="0" y="48951"/>
                </a:cubicBezTo>
                <a:cubicBezTo>
                  <a:pt x="0" y="103682"/>
                  <a:pt x="0" y="103682"/>
                  <a:pt x="0" y="103682"/>
                </a:cubicBezTo>
                <a:cubicBezTo>
                  <a:pt x="0" y="112521"/>
                  <a:pt x="10272" y="120000"/>
                  <a:pt x="22879" y="120000"/>
                </a:cubicBezTo>
                <a:cubicBezTo>
                  <a:pt x="97587" y="120000"/>
                  <a:pt x="97587" y="120000"/>
                  <a:pt x="97587" y="120000"/>
                </a:cubicBezTo>
                <a:cubicBezTo>
                  <a:pt x="110194" y="120000"/>
                  <a:pt x="120000" y="112521"/>
                  <a:pt x="120000" y="103682"/>
                </a:cubicBezTo>
                <a:cubicBezTo>
                  <a:pt x="120000" y="48951"/>
                  <a:pt x="120000" y="48951"/>
                  <a:pt x="120000" y="48951"/>
                </a:cubicBezTo>
                <a:cubicBezTo>
                  <a:pt x="120000" y="40113"/>
                  <a:pt x="110194" y="32634"/>
                  <a:pt x="97587" y="32634"/>
                </a:cubicBezTo>
                <a:moveTo>
                  <a:pt x="37821" y="5439"/>
                </a:moveTo>
                <a:cubicBezTo>
                  <a:pt x="82645" y="5439"/>
                  <a:pt x="82645" y="5439"/>
                  <a:pt x="82645" y="5439"/>
                </a:cubicBezTo>
                <a:cubicBezTo>
                  <a:pt x="82645" y="10878"/>
                  <a:pt x="82645" y="10878"/>
                  <a:pt x="82645" y="10878"/>
                </a:cubicBezTo>
                <a:cubicBezTo>
                  <a:pt x="37821" y="10878"/>
                  <a:pt x="37821" y="10878"/>
                  <a:pt x="37821" y="10878"/>
                </a:cubicBezTo>
                <a:lnTo>
                  <a:pt x="37821" y="5439"/>
                </a:lnTo>
                <a:close/>
                <a:moveTo>
                  <a:pt x="37821" y="16317"/>
                </a:moveTo>
                <a:cubicBezTo>
                  <a:pt x="82645" y="16317"/>
                  <a:pt x="82645" y="16317"/>
                  <a:pt x="82645" y="16317"/>
                </a:cubicBezTo>
                <a:cubicBezTo>
                  <a:pt x="82645" y="27195"/>
                  <a:pt x="82645" y="27195"/>
                  <a:pt x="82645" y="27195"/>
                </a:cubicBezTo>
                <a:cubicBezTo>
                  <a:pt x="37821" y="27195"/>
                  <a:pt x="37821" y="27195"/>
                  <a:pt x="37821" y="27195"/>
                </a:cubicBezTo>
                <a:lnTo>
                  <a:pt x="37821" y="16317"/>
                </a:lnTo>
                <a:close/>
                <a:moveTo>
                  <a:pt x="97587" y="114560"/>
                </a:moveTo>
                <a:cubicBezTo>
                  <a:pt x="22879" y="114560"/>
                  <a:pt x="22879" y="114560"/>
                  <a:pt x="22879" y="114560"/>
                </a:cubicBezTo>
                <a:cubicBezTo>
                  <a:pt x="14474" y="114560"/>
                  <a:pt x="7470" y="109461"/>
                  <a:pt x="7470" y="103682"/>
                </a:cubicBezTo>
                <a:cubicBezTo>
                  <a:pt x="112529" y="103682"/>
                  <a:pt x="112529" y="103682"/>
                  <a:pt x="112529" y="103682"/>
                </a:cubicBezTo>
                <a:cubicBezTo>
                  <a:pt x="112529" y="109461"/>
                  <a:pt x="105992" y="114560"/>
                  <a:pt x="97587" y="114560"/>
                </a:cubicBezTo>
                <a:moveTo>
                  <a:pt x="82645" y="70708"/>
                </a:moveTo>
                <a:cubicBezTo>
                  <a:pt x="82645" y="81926"/>
                  <a:pt x="82645" y="81926"/>
                  <a:pt x="82645" y="81926"/>
                </a:cubicBezTo>
                <a:cubicBezTo>
                  <a:pt x="67704" y="81926"/>
                  <a:pt x="67704" y="81926"/>
                  <a:pt x="67704" y="81926"/>
                </a:cubicBezTo>
                <a:cubicBezTo>
                  <a:pt x="67704" y="92804"/>
                  <a:pt x="67704" y="92804"/>
                  <a:pt x="67704" y="92804"/>
                </a:cubicBezTo>
                <a:cubicBezTo>
                  <a:pt x="52762" y="92804"/>
                  <a:pt x="52762" y="92804"/>
                  <a:pt x="52762" y="92804"/>
                </a:cubicBezTo>
                <a:cubicBezTo>
                  <a:pt x="52762" y="81926"/>
                  <a:pt x="52762" y="81926"/>
                  <a:pt x="52762" y="81926"/>
                </a:cubicBezTo>
                <a:cubicBezTo>
                  <a:pt x="37821" y="81926"/>
                  <a:pt x="37821" y="81926"/>
                  <a:pt x="37821" y="81926"/>
                </a:cubicBezTo>
                <a:cubicBezTo>
                  <a:pt x="37821" y="70708"/>
                  <a:pt x="37821" y="70708"/>
                  <a:pt x="37821" y="70708"/>
                </a:cubicBezTo>
                <a:cubicBezTo>
                  <a:pt x="52762" y="70708"/>
                  <a:pt x="52762" y="70708"/>
                  <a:pt x="52762" y="70708"/>
                </a:cubicBezTo>
                <a:cubicBezTo>
                  <a:pt x="52762" y="59830"/>
                  <a:pt x="52762" y="59830"/>
                  <a:pt x="52762" y="59830"/>
                </a:cubicBezTo>
                <a:cubicBezTo>
                  <a:pt x="67704" y="59830"/>
                  <a:pt x="67704" y="59830"/>
                  <a:pt x="67704" y="59830"/>
                </a:cubicBezTo>
                <a:cubicBezTo>
                  <a:pt x="67704" y="70708"/>
                  <a:pt x="67704" y="70708"/>
                  <a:pt x="67704" y="70708"/>
                </a:cubicBezTo>
                <a:lnTo>
                  <a:pt x="82645" y="70708"/>
                </a:lnTo>
                <a:close/>
                <a:moveTo>
                  <a:pt x="7470" y="48951"/>
                </a:moveTo>
                <a:cubicBezTo>
                  <a:pt x="7470" y="42832"/>
                  <a:pt x="14474" y="38073"/>
                  <a:pt x="22879" y="38073"/>
                </a:cubicBezTo>
                <a:cubicBezTo>
                  <a:pt x="97587" y="38073"/>
                  <a:pt x="97587" y="38073"/>
                  <a:pt x="97587" y="38073"/>
                </a:cubicBezTo>
                <a:cubicBezTo>
                  <a:pt x="105992" y="38073"/>
                  <a:pt x="112529" y="42832"/>
                  <a:pt x="112529" y="48951"/>
                </a:cubicBezTo>
                <a:lnTo>
                  <a:pt x="7470" y="4895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Shape 936"/>
          <p:cNvSpPr/>
          <p:nvPr/>
        </p:nvSpPr>
        <p:spPr>
          <a:xfrm>
            <a:off x="2270125" y="3187700"/>
            <a:ext cx="436563" cy="436563"/>
          </a:xfrm>
          <a:custGeom>
            <a:pathLst>
              <a:path extrusionOk="0" h="120000" w="120000">
                <a:moveTo>
                  <a:pt x="114560" y="5439"/>
                </a:moveTo>
                <a:cubicBezTo>
                  <a:pt x="65269" y="5439"/>
                  <a:pt x="65269" y="5439"/>
                  <a:pt x="65269" y="5439"/>
                </a:cubicBezTo>
                <a:cubicBezTo>
                  <a:pt x="65269" y="2379"/>
                  <a:pt x="62889" y="0"/>
                  <a:pt x="59830" y="0"/>
                </a:cubicBezTo>
                <a:cubicBezTo>
                  <a:pt x="56770" y="0"/>
                  <a:pt x="54390" y="2379"/>
                  <a:pt x="54390" y="5439"/>
                </a:cubicBezTo>
                <a:cubicBezTo>
                  <a:pt x="5439" y="5439"/>
                  <a:pt x="5439" y="5439"/>
                  <a:pt x="5439" y="5439"/>
                </a:cubicBezTo>
                <a:cubicBezTo>
                  <a:pt x="2379" y="5439"/>
                  <a:pt x="0" y="7818"/>
                  <a:pt x="0" y="10878"/>
                </a:cubicBezTo>
                <a:cubicBezTo>
                  <a:pt x="0" y="16317"/>
                  <a:pt x="0" y="16317"/>
                  <a:pt x="0" y="16317"/>
                </a:cubicBezTo>
                <a:cubicBezTo>
                  <a:pt x="0" y="19376"/>
                  <a:pt x="2379" y="21756"/>
                  <a:pt x="5439" y="21756"/>
                </a:cubicBezTo>
                <a:cubicBezTo>
                  <a:pt x="5439" y="87365"/>
                  <a:pt x="5439" y="87365"/>
                  <a:pt x="5439" y="87365"/>
                </a:cubicBezTo>
                <a:cubicBezTo>
                  <a:pt x="5439" y="90084"/>
                  <a:pt x="7818" y="92804"/>
                  <a:pt x="10878" y="92804"/>
                </a:cubicBezTo>
                <a:cubicBezTo>
                  <a:pt x="57110" y="92804"/>
                  <a:pt x="57110" y="92804"/>
                  <a:pt x="57110" y="92804"/>
                </a:cubicBezTo>
                <a:cubicBezTo>
                  <a:pt x="57110" y="99603"/>
                  <a:pt x="57110" y="99603"/>
                  <a:pt x="57110" y="99603"/>
                </a:cubicBezTo>
                <a:cubicBezTo>
                  <a:pt x="41473" y="115240"/>
                  <a:pt x="41473" y="115240"/>
                  <a:pt x="41473" y="115240"/>
                </a:cubicBezTo>
                <a:cubicBezTo>
                  <a:pt x="41133" y="115920"/>
                  <a:pt x="40793" y="116600"/>
                  <a:pt x="40793" y="117280"/>
                </a:cubicBezTo>
                <a:cubicBezTo>
                  <a:pt x="40793" y="118640"/>
                  <a:pt x="42152" y="120000"/>
                  <a:pt x="43512" y="120000"/>
                </a:cubicBezTo>
                <a:cubicBezTo>
                  <a:pt x="44192" y="120000"/>
                  <a:pt x="44872" y="119660"/>
                  <a:pt x="45552" y="119320"/>
                </a:cubicBezTo>
                <a:cubicBezTo>
                  <a:pt x="59830" y="104702"/>
                  <a:pt x="59830" y="104702"/>
                  <a:pt x="59830" y="104702"/>
                </a:cubicBezTo>
                <a:cubicBezTo>
                  <a:pt x="74447" y="119320"/>
                  <a:pt x="74447" y="119320"/>
                  <a:pt x="74447" y="119320"/>
                </a:cubicBezTo>
                <a:cubicBezTo>
                  <a:pt x="74787" y="119660"/>
                  <a:pt x="75467" y="120000"/>
                  <a:pt x="76147" y="120000"/>
                </a:cubicBezTo>
                <a:cubicBezTo>
                  <a:pt x="77847" y="120000"/>
                  <a:pt x="78866" y="118640"/>
                  <a:pt x="78866" y="117280"/>
                </a:cubicBezTo>
                <a:cubicBezTo>
                  <a:pt x="78866" y="116600"/>
                  <a:pt x="78526" y="115920"/>
                  <a:pt x="78186" y="115240"/>
                </a:cubicBezTo>
                <a:cubicBezTo>
                  <a:pt x="62549" y="99603"/>
                  <a:pt x="62549" y="99603"/>
                  <a:pt x="62549" y="99603"/>
                </a:cubicBezTo>
                <a:cubicBezTo>
                  <a:pt x="62549" y="92804"/>
                  <a:pt x="62549" y="92804"/>
                  <a:pt x="62549" y="92804"/>
                </a:cubicBezTo>
                <a:cubicBezTo>
                  <a:pt x="109121" y="92804"/>
                  <a:pt x="109121" y="92804"/>
                  <a:pt x="109121" y="92804"/>
                </a:cubicBezTo>
                <a:cubicBezTo>
                  <a:pt x="112181" y="92804"/>
                  <a:pt x="114560" y="90084"/>
                  <a:pt x="114560" y="87365"/>
                </a:cubicBezTo>
                <a:cubicBezTo>
                  <a:pt x="114560" y="21756"/>
                  <a:pt x="114560" y="21756"/>
                  <a:pt x="114560" y="21756"/>
                </a:cubicBezTo>
                <a:cubicBezTo>
                  <a:pt x="117620" y="21756"/>
                  <a:pt x="120000" y="19376"/>
                  <a:pt x="120000" y="16317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7818"/>
                  <a:pt x="117620" y="5439"/>
                  <a:pt x="114560" y="5439"/>
                </a:cubicBezTo>
                <a:moveTo>
                  <a:pt x="109121" y="87365"/>
                </a:moveTo>
                <a:cubicBezTo>
                  <a:pt x="10878" y="87365"/>
                  <a:pt x="10878" y="87365"/>
                  <a:pt x="10878" y="87365"/>
                </a:cubicBezTo>
                <a:cubicBezTo>
                  <a:pt x="10878" y="21756"/>
                  <a:pt x="10878" y="21756"/>
                  <a:pt x="10878" y="21756"/>
                </a:cubicBezTo>
                <a:cubicBezTo>
                  <a:pt x="109121" y="21756"/>
                  <a:pt x="109121" y="21756"/>
                  <a:pt x="109121" y="21756"/>
                </a:cubicBezTo>
                <a:lnTo>
                  <a:pt x="109121" y="87365"/>
                </a:lnTo>
                <a:close/>
                <a:moveTo>
                  <a:pt x="114560" y="16317"/>
                </a:moveTo>
                <a:cubicBezTo>
                  <a:pt x="5439" y="16317"/>
                  <a:pt x="5439" y="16317"/>
                  <a:pt x="5439" y="16317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114560" y="10878"/>
                  <a:pt x="114560" y="10878"/>
                  <a:pt x="114560" y="10878"/>
                </a:cubicBezTo>
                <a:lnTo>
                  <a:pt x="114560" y="1631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3103563" y="3187700"/>
            <a:ext cx="436563" cy="436563"/>
          </a:xfrm>
          <a:custGeom>
            <a:pathLst>
              <a:path extrusionOk="0" h="120000" w="120000">
                <a:moveTo>
                  <a:pt x="114560" y="5439"/>
                </a:moveTo>
                <a:cubicBezTo>
                  <a:pt x="65609" y="5439"/>
                  <a:pt x="65609" y="5439"/>
                  <a:pt x="65609" y="5439"/>
                </a:cubicBezTo>
                <a:cubicBezTo>
                  <a:pt x="65609" y="2379"/>
                  <a:pt x="62889" y="0"/>
                  <a:pt x="60169" y="0"/>
                </a:cubicBezTo>
                <a:cubicBezTo>
                  <a:pt x="57110" y="0"/>
                  <a:pt x="54390" y="2379"/>
                  <a:pt x="54390" y="5439"/>
                </a:cubicBezTo>
                <a:cubicBezTo>
                  <a:pt x="5439" y="5439"/>
                  <a:pt x="5439" y="5439"/>
                  <a:pt x="5439" y="5439"/>
                </a:cubicBezTo>
                <a:cubicBezTo>
                  <a:pt x="2379" y="5439"/>
                  <a:pt x="0" y="7818"/>
                  <a:pt x="0" y="10878"/>
                </a:cubicBezTo>
                <a:cubicBezTo>
                  <a:pt x="0" y="16317"/>
                  <a:pt x="0" y="16317"/>
                  <a:pt x="0" y="16317"/>
                </a:cubicBezTo>
                <a:cubicBezTo>
                  <a:pt x="0" y="19376"/>
                  <a:pt x="2379" y="21756"/>
                  <a:pt x="5439" y="21756"/>
                </a:cubicBezTo>
                <a:cubicBezTo>
                  <a:pt x="5439" y="87365"/>
                  <a:pt x="5439" y="87365"/>
                  <a:pt x="5439" y="87365"/>
                </a:cubicBezTo>
                <a:cubicBezTo>
                  <a:pt x="5439" y="90084"/>
                  <a:pt x="7818" y="92804"/>
                  <a:pt x="10878" y="92804"/>
                </a:cubicBezTo>
                <a:cubicBezTo>
                  <a:pt x="57110" y="92804"/>
                  <a:pt x="57110" y="92804"/>
                  <a:pt x="57110" y="92804"/>
                </a:cubicBezTo>
                <a:cubicBezTo>
                  <a:pt x="57110" y="99603"/>
                  <a:pt x="57110" y="99603"/>
                  <a:pt x="57110" y="99603"/>
                </a:cubicBezTo>
                <a:cubicBezTo>
                  <a:pt x="41813" y="115240"/>
                  <a:pt x="41813" y="115240"/>
                  <a:pt x="41813" y="115240"/>
                </a:cubicBezTo>
                <a:cubicBezTo>
                  <a:pt x="41133" y="115920"/>
                  <a:pt x="40793" y="116600"/>
                  <a:pt x="40793" y="117280"/>
                </a:cubicBezTo>
                <a:cubicBezTo>
                  <a:pt x="40793" y="118640"/>
                  <a:pt x="42152" y="120000"/>
                  <a:pt x="43512" y="120000"/>
                </a:cubicBezTo>
                <a:cubicBezTo>
                  <a:pt x="44532" y="120000"/>
                  <a:pt x="45212" y="119660"/>
                  <a:pt x="45552" y="119320"/>
                </a:cubicBezTo>
                <a:cubicBezTo>
                  <a:pt x="60169" y="104702"/>
                  <a:pt x="60169" y="104702"/>
                  <a:pt x="60169" y="104702"/>
                </a:cubicBezTo>
                <a:cubicBezTo>
                  <a:pt x="74447" y="119320"/>
                  <a:pt x="74447" y="119320"/>
                  <a:pt x="74447" y="119320"/>
                </a:cubicBezTo>
                <a:cubicBezTo>
                  <a:pt x="74787" y="119660"/>
                  <a:pt x="75467" y="120000"/>
                  <a:pt x="76487" y="120000"/>
                </a:cubicBezTo>
                <a:cubicBezTo>
                  <a:pt x="77847" y="120000"/>
                  <a:pt x="79206" y="118640"/>
                  <a:pt x="79206" y="117280"/>
                </a:cubicBezTo>
                <a:cubicBezTo>
                  <a:pt x="79206" y="116600"/>
                  <a:pt x="78866" y="115920"/>
                  <a:pt x="78186" y="115240"/>
                </a:cubicBezTo>
                <a:cubicBezTo>
                  <a:pt x="62889" y="99603"/>
                  <a:pt x="62889" y="99603"/>
                  <a:pt x="62889" y="99603"/>
                </a:cubicBezTo>
                <a:cubicBezTo>
                  <a:pt x="62889" y="92804"/>
                  <a:pt x="62889" y="92804"/>
                  <a:pt x="62889" y="92804"/>
                </a:cubicBezTo>
                <a:cubicBezTo>
                  <a:pt x="109121" y="92804"/>
                  <a:pt x="109121" y="92804"/>
                  <a:pt x="109121" y="92804"/>
                </a:cubicBezTo>
                <a:cubicBezTo>
                  <a:pt x="112181" y="92804"/>
                  <a:pt x="114560" y="90084"/>
                  <a:pt x="114560" y="87365"/>
                </a:cubicBezTo>
                <a:cubicBezTo>
                  <a:pt x="114560" y="21756"/>
                  <a:pt x="114560" y="21756"/>
                  <a:pt x="114560" y="21756"/>
                </a:cubicBezTo>
                <a:cubicBezTo>
                  <a:pt x="117620" y="21756"/>
                  <a:pt x="120000" y="19376"/>
                  <a:pt x="120000" y="16317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7818"/>
                  <a:pt x="117620" y="5439"/>
                  <a:pt x="114560" y="5439"/>
                </a:cubicBezTo>
                <a:moveTo>
                  <a:pt x="109121" y="87365"/>
                </a:moveTo>
                <a:cubicBezTo>
                  <a:pt x="10878" y="87365"/>
                  <a:pt x="10878" y="87365"/>
                  <a:pt x="10878" y="87365"/>
                </a:cubicBezTo>
                <a:cubicBezTo>
                  <a:pt x="10878" y="21756"/>
                  <a:pt x="10878" y="21756"/>
                  <a:pt x="10878" y="21756"/>
                </a:cubicBezTo>
                <a:cubicBezTo>
                  <a:pt x="109121" y="21756"/>
                  <a:pt x="109121" y="21756"/>
                  <a:pt x="109121" y="21756"/>
                </a:cubicBezTo>
                <a:lnTo>
                  <a:pt x="109121" y="87365"/>
                </a:lnTo>
                <a:close/>
                <a:moveTo>
                  <a:pt x="114560" y="16317"/>
                </a:moveTo>
                <a:cubicBezTo>
                  <a:pt x="5439" y="16317"/>
                  <a:pt x="5439" y="16317"/>
                  <a:pt x="5439" y="16317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114560" y="10878"/>
                  <a:pt x="114560" y="10878"/>
                  <a:pt x="114560" y="10878"/>
                </a:cubicBezTo>
                <a:lnTo>
                  <a:pt x="114560" y="16317"/>
                </a:lnTo>
                <a:close/>
                <a:moveTo>
                  <a:pt x="24475" y="59830"/>
                </a:moveTo>
                <a:cubicBezTo>
                  <a:pt x="51671" y="59830"/>
                  <a:pt x="51671" y="59830"/>
                  <a:pt x="51671" y="59830"/>
                </a:cubicBezTo>
                <a:cubicBezTo>
                  <a:pt x="53371" y="59830"/>
                  <a:pt x="54390" y="58810"/>
                  <a:pt x="54390" y="57110"/>
                </a:cubicBezTo>
                <a:cubicBezTo>
                  <a:pt x="54390" y="56770"/>
                  <a:pt x="54390" y="56090"/>
                  <a:pt x="54050" y="55750"/>
                </a:cubicBezTo>
                <a:cubicBezTo>
                  <a:pt x="54050" y="55750"/>
                  <a:pt x="54050" y="55750"/>
                  <a:pt x="54050" y="55750"/>
                </a:cubicBezTo>
                <a:cubicBezTo>
                  <a:pt x="40453" y="33994"/>
                  <a:pt x="40453" y="33994"/>
                  <a:pt x="40453" y="33994"/>
                </a:cubicBezTo>
                <a:cubicBezTo>
                  <a:pt x="40453" y="33994"/>
                  <a:pt x="40453" y="33994"/>
                  <a:pt x="40453" y="33994"/>
                </a:cubicBezTo>
                <a:cubicBezTo>
                  <a:pt x="39773" y="33314"/>
                  <a:pt x="39093" y="32634"/>
                  <a:pt x="38073" y="32634"/>
                </a:cubicBezTo>
                <a:cubicBezTo>
                  <a:pt x="37053" y="32634"/>
                  <a:pt x="36373" y="33314"/>
                  <a:pt x="36033" y="33994"/>
                </a:cubicBezTo>
                <a:cubicBezTo>
                  <a:pt x="36033" y="33994"/>
                  <a:pt x="36033" y="33994"/>
                  <a:pt x="36033" y="33994"/>
                </a:cubicBezTo>
                <a:cubicBezTo>
                  <a:pt x="22096" y="55750"/>
                  <a:pt x="22096" y="55750"/>
                  <a:pt x="22096" y="55750"/>
                </a:cubicBezTo>
                <a:cubicBezTo>
                  <a:pt x="22436" y="55750"/>
                  <a:pt x="22436" y="55750"/>
                  <a:pt x="22436" y="55750"/>
                </a:cubicBezTo>
                <a:cubicBezTo>
                  <a:pt x="22096" y="56090"/>
                  <a:pt x="21756" y="56770"/>
                  <a:pt x="21756" y="57110"/>
                </a:cubicBezTo>
                <a:cubicBezTo>
                  <a:pt x="21756" y="58810"/>
                  <a:pt x="23116" y="59830"/>
                  <a:pt x="24475" y="59830"/>
                </a:cubicBezTo>
                <a:moveTo>
                  <a:pt x="38073" y="40453"/>
                </a:moveTo>
                <a:cubicBezTo>
                  <a:pt x="46912" y="54390"/>
                  <a:pt x="46912" y="54390"/>
                  <a:pt x="46912" y="54390"/>
                </a:cubicBezTo>
                <a:cubicBezTo>
                  <a:pt x="29575" y="54390"/>
                  <a:pt x="29575" y="54390"/>
                  <a:pt x="29575" y="54390"/>
                </a:cubicBezTo>
                <a:lnTo>
                  <a:pt x="38073" y="40453"/>
                </a:lnTo>
                <a:close/>
                <a:moveTo>
                  <a:pt x="81926" y="76147"/>
                </a:moveTo>
                <a:cubicBezTo>
                  <a:pt x="90764" y="76147"/>
                  <a:pt x="98243" y="69008"/>
                  <a:pt x="98243" y="59830"/>
                </a:cubicBezTo>
                <a:cubicBezTo>
                  <a:pt x="98243" y="50991"/>
                  <a:pt x="90764" y="43512"/>
                  <a:pt x="81926" y="43512"/>
                </a:cubicBezTo>
                <a:cubicBezTo>
                  <a:pt x="72747" y="43512"/>
                  <a:pt x="65609" y="50991"/>
                  <a:pt x="65609" y="59830"/>
                </a:cubicBezTo>
                <a:cubicBezTo>
                  <a:pt x="65609" y="69008"/>
                  <a:pt x="72747" y="76147"/>
                  <a:pt x="81926" y="76147"/>
                </a:cubicBezTo>
                <a:moveTo>
                  <a:pt x="81926" y="48951"/>
                </a:moveTo>
                <a:cubicBezTo>
                  <a:pt x="87705" y="48951"/>
                  <a:pt x="92804" y="54050"/>
                  <a:pt x="92804" y="59830"/>
                </a:cubicBezTo>
                <a:cubicBezTo>
                  <a:pt x="92804" y="65949"/>
                  <a:pt x="87705" y="70708"/>
                  <a:pt x="81926" y="70708"/>
                </a:cubicBezTo>
                <a:cubicBezTo>
                  <a:pt x="75807" y="70708"/>
                  <a:pt x="71048" y="65949"/>
                  <a:pt x="71048" y="59830"/>
                </a:cubicBezTo>
                <a:cubicBezTo>
                  <a:pt x="71048" y="54050"/>
                  <a:pt x="75807" y="48951"/>
                  <a:pt x="81926" y="48951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Shape 938"/>
          <p:cNvSpPr/>
          <p:nvPr/>
        </p:nvSpPr>
        <p:spPr>
          <a:xfrm>
            <a:off x="3937000" y="3187700"/>
            <a:ext cx="436563" cy="436563"/>
          </a:xfrm>
          <a:custGeom>
            <a:pathLst>
              <a:path extrusionOk="0" h="120000" w="120000">
                <a:moveTo>
                  <a:pt x="68328" y="48951"/>
                </a:moveTo>
                <a:cubicBezTo>
                  <a:pt x="95524" y="48951"/>
                  <a:pt x="95524" y="48951"/>
                  <a:pt x="95524" y="48951"/>
                </a:cubicBezTo>
                <a:cubicBezTo>
                  <a:pt x="97223" y="48951"/>
                  <a:pt x="98243" y="47932"/>
                  <a:pt x="98243" y="46232"/>
                </a:cubicBezTo>
                <a:cubicBezTo>
                  <a:pt x="98243" y="44872"/>
                  <a:pt x="97223" y="43512"/>
                  <a:pt x="95524" y="43512"/>
                </a:cubicBezTo>
                <a:cubicBezTo>
                  <a:pt x="68328" y="43512"/>
                  <a:pt x="68328" y="43512"/>
                  <a:pt x="68328" y="43512"/>
                </a:cubicBezTo>
                <a:cubicBezTo>
                  <a:pt x="66628" y="43512"/>
                  <a:pt x="65609" y="44872"/>
                  <a:pt x="65609" y="46232"/>
                </a:cubicBezTo>
                <a:cubicBezTo>
                  <a:pt x="65609" y="47932"/>
                  <a:pt x="66628" y="48951"/>
                  <a:pt x="68328" y="48951"/>
                </a:cubicBezTo>
                <a:moveTo>
                  <a:pt x="68328" y="38073"/>
                </a:moveTo>
                <a:cubicBezTo>
                  <a:pt x="84645" y="38073"/>
                  <a:pt x="84645" y="38073"/>
                  <a:pt x="84645" y="38073"/>
                </a:cubicBezTo>
                <a:cubicBezTo>
                  <a:pt x="86345" y="38073"/>
                  <a:pt x="87365" y="36713"/>
                  <a:pt x="87365" y="35354"/>
                </a:cubicBezTo>
                <a:cubicBezTo>
                  <a:pt x="87365" y="33994"/>
                  <a:pt x="86345" y="32634"/>
                  <a:pt x="84645" y="32634"/>
                </a:cubicBezTo>
                <a:cubicBezTo>
                  <a:pt x="68328" y="32634"/>
                  <a:pt x="68328" y="32634"/>
                  <a:pt x="68328" y="32634"/>
                </a:cubicBezTo>
                <a:cubicBezTo>
                  <a:pt x="66628" y="32634"/>
                  <a:pt x="65609" y="33994"/>
                  <a:pt x="65609" y="35354"/>
                </a:cubicBezTo>
                <a:cubicBezTo>
                  <a:pt x="65609" y="36713"/>
                  <a:pt x="66628" y="38073"/>
                  <a:pt x="68328" y="38073"/>
                </a:cubicBezTo>
                <a:moveTo>
                  <a:pt x="68328" y="59830"/>
                </a:moveTo>
                <a:cubicBezTo>
                  <a:pt x="79206" y="59830"/>
                  <a:pt x="79206" y="59830"/>
                  <a:pt x="79206" y="59830"/>
                </a:cubicBezTo>
                <a:cubicBezTo>
                  <a:pt x="80566" y="59830"/>
                  <a:pt x="81926" y="58810"/>
                  <a:pt x="81926" y="57110"/>
                </a:cubicBezTo>
                <a:cubicBezTo>
                  <a:pt x="81926" y="55750"/>
                  <a:pt x="80566" y="54390"/>
                  <a:pt x="79206" y="54390"/>
                </a:cubicBezTo>
                <a:cubicBezTo>
                  <a:pt x="68328" y="54390"/>
                  <a:pt x="68328" y="54390"/>
                  <a:pt x="68328" y="54390"/>
                </a:cubicBezTo>
                <a:cubicBezTo>
                  <a:pt x="66628" y="54390"/>
                  <a:pt x="65609" y="55750"/>
                  <a:pt x="65609" y="57110"/>
                </a:cubicBezTo>
                <a:cubicBezTo>
                  <a:pt x="65609" y="58810"/>
                  <a:pt x="66628" y="59830"/>
                  <a:pt x="68328" y="59830"/>
                </a:cubicBezTo>
                <a:moveTo>
                  <a:pt x="27535" y="70708"/>
                </a:moveTo>
                <a:cubicBezTo>
                  <a:pt x="49291" y="70708"/>
                  <a:pt x="49291" y="70708"/>
                  <a:pt x="49291" y="70708"/>
                </a:cubicBezTo>
                <a:cubicBezTo>
                  <a:pt x="52351" y="70708"/>
                  <a:pt x="54730" y="68328"/>
                  <a:pt x="54730" y="65269"/>
                </a:cubicBezTo>
                <a:cubicBezTo>
                  <a:pt x="54730" y="38073"/>
                  <a:pt x="54730" y="38073"/>
                  <a:pt x="54730" y="38073"/>
                </a:cubicBezTo>
                <a:cubicBezTo>
                  <a:pt x="54730" y="35014"/>
                  <a:pt x="52351" y="32634"/>
                  <a:pt x="49291" y="32634"/>
                </a:cubicBezTo>
                <a:cubicBezTo>
                  <a:pt x="27535" y="32634"/>
                  <a:pt x="27535" y="32634"/>
                  <a:pt x="27535" y="32634"/>
                </a:cubicBezTo>
                <a:cubicBezTo>
                  <a:pt x="24475" y="32634"/>
                  <a:pt x="21756" y="35014"/>
                  <a:pt x="21756" y="38073"/>
                </a:cubicBezTo>
                <a:cubicBezTo>
                  <a:pt x="21756" y="65269"/>
                  <a:pt x="21756" y="65269"/>
                  <a:pt x="21756" y="65269"/>
                </a:cubicBezTo>
                <a:cubicBezTo>
                  <a:pt x="21756" y="68328"/>
                  <a:pt x="24475" y="70708"/>
                  <a:pt x="27535" y="70708"/>
                </a:cubicBezTo>
                <a:moveTo>
                  <a:pt x="27535" y="38073"/>
                </a:moveTo>
                <a:cubicBezTo>
                  <a:pt x="49291" y="38073"/>
                  <a:pt x="49291" y="38073"/>
                  <a:pt x="49291" y="38073"/>
                </a:cubicBezTo>
                <a:cubicBezTo>
                  <a:pt x="49291" y="65269"/>
                  <a:pt x="49291" y="65269"/>
                  <a:pt x="49291" y="65269"/>
                </a:cubicBezTo>
                <a:cubicBezTo>
                  <a:pt x="27535" y="65269"/>
                  <a:pt x="27535" y="65269"/>
                  <a:pt x="27535" y="65269"/>
                </a:cubicBezTo>
                <a:lnTo>
                  <a:pt x="27535" y="38073"/>
                </a:lnTo>
                <a:close/>
                <a:moveTo>
                  <a:pt x="68328" y="70708"/>
                </a:moveTo>
                <a:cubicBezTo>
                  <a:pt x="95524" y="70708"/>
                  <a:pt x="95524" y="70708"/>
                  <a:pt x="95524" y="70708"/>
                </a:cubicBezTo>
                <a:cubicBezTo>
                  <a:pt x="97223" y="70708"/>
                  <a:pt x="98243" y="69688"/>
                  <a:pt x="98243" y="67988"/>
                </a:cubicBezTo>
                <a:cubicBezTo>
                  <a:pt x="98243" y="66628"/>
                  <a:pt x="97223" y="65269"/>
                  <a:pt x="95524" y="65269"/>
                </a:cubicBezTo>
                <a:cubicBezTo>
                  <a:pt x="68328" y="65269"/>
                  <a:pt x="68328" y="65269"/>
                  <a:pt x="68328" y="65269"/>
                </a:cubicBezTo>
                <a:cubicBezTo>
                  <a:pt x="66628" y="65269"/>
                  <a:pt x="65609" y="66628"/>
                  <a:pt x="65609" y="67988"/>
                </a:cubicBezTo>
                <a:cubicBezTo>
                  <a:pt x="65609" y="69688"/>
                  <a:pt x="66628" y="70708"/>
                  <a:pt x="68328" y="70708"/>
                </a:cubicBezTo>
                <a:moveTo>
                  <a:pt x="114560" y="5439"/>
                </a:moveTo>
                <a:cubicBezTo>
                  <a:pt x="65609" y="5439"/>
                  <a:pt x="65609" y="5439"/>
                  <a:pt x="65609" y="5439"/>
                </a:cubicBezTo>
                <a:cubicBezTo>
                  <a:pt x="65609" y="2379"/>
                  <a:pt x="63229" y="0"/>
                  <a:pt x="60169" y="0"/>
                </a:cubicBezTo>
                <a:cubicBezTo>
                  <a:pt x="57110" y="0"/>
                  <a:pt x="54730" y="2379"/>
                  <a:pt x="54730" y="5439"/>
                </a:cubicBezTo>
                <a:cubicBezTo>
                  <a:pt x="5439" y="5439"/>
                  <a:pt x="5439" y="5439"/>
                  <a:pt x="5439" y="5439"/>
                </a:cubicBezTo>
                <a:cubicBezTo>
                  <a:pt x="2379" y="5439"/>
                  <a:pt x="0" y="7818"/>
                  <a:pt x="0" y="10878"/>
                </a:cubicBezTo>
                <a:cubicBezTo>
                  <a:pt x="0" y="16317"/>
                  <a:pt x="0" y="16317"/>
                  <a:pt x="0" y="16317"/>
                </a:cubicBezTo>
                <a:cubicBezTo>
                  <a:pt x="0" y="19376"/>
                  <a:pt x="2379" y="21756"/>
                  <a:pt x="5439" y="21756"/>
                </a:cubicBezTo>
                <a:cubicBezTo>
                  <a:pt x="5439" y="87365"/>
                  <a:pt x="5439" y="87365"/>
                  <a:pt x="5439" y="87365"/>
                </a:cubicBezTo>
                <a:cubicBezTo>
                  <a:pt x="5439" y="90084"/>
                  <a:pt x="7818" y="92804"/>
                  <a:pt x="10878" y="92804"/>
                </a:cubicBezTo>
                <a:cubicBezTo>
                  <a:pt x="57450" y="92804"/>
                  <a:pt x="57450" y="92804"/>
                  <a:pt x="57450" y="92804"/>
                </a:cubicBezTo>
                <a:cubicBezTo>
                  <a:pt x="57450" y="99603"/>
                  <a:pt x="57450" y="99603"/>
                  <a:pt x="57450" y="99603"/>
                </a:cubicBezTo>
                <a:cubicBezTo>
                  <a:pt x="41813" y="115240"/>
                  <a:pt x="41813" y="115240"/>
                  <a:pt x="41813" y="115240"/>
                </a:cubicBezTo>
                <a:cubicBezTo>
                  <a:pt x="41473" y="115920"/>
                  <a:pt x="41133" y="116600"/>
                  <a:pt x="41133" y="117280"/>
                </a:cubicBezTo>
                <a:cubicBezTo>
                  <a:pt x="41133" y="118640"/>
                  <a:pt x="42152" y="120000"/>
                  <a:pt x="43852" y="120000"/>
                </a:cubicBezTo>
                <a:cubicBezTo>
                  <a:pt x="44532" y="120000"/>
                  <a:pt x="45212" y="119660"/>
                  <a:pt x="45552" y="119320"/>
                </a:cubicBezTo>
                <a:cubicBezTo>
                  <a:pt x="60169" y="104702"/>
                  <a:pt x="60169" y="104702"/>
                  <a:pt x="60169" y="104702"/>
                </a:cubicBezTo>
                <a:cubicBezTo>
                  <a:pt x="74447" y="119320"/>
                  <a:pt x="74447" y="119320"/>
                  <a:pt x="74447" y="119320"/>
                </a:cubicBezTo>
                <a:cubicBezTo>
                  <a:pt x="75127" y="119660"/>
                  <a:pt x="75807" y="120000"/>
                  <a:pt x="76487" y="120000"/>
                </a:cubicBezTo>
                <a:cubicBezTo>
                  <a:pt x="77847" y="120000"/>
                  <a:pt x="79206" y="118640"/>
                  <a:pt x="79206" y="117280"/>
                </a:cubicBezTo>
                <a:cubicBezTo>
                  <a:pt x="79206" y="116600"/>
                  <a:pt x="78866" y="115920"/>
                  <a:pt x="78526" y="115240"/>
                </a:cubicBezTo>
                <a:cubicBezTo>
                  <a:pt x="62889" y="99603"/>
                  <a:pt x="62889" y="99603"/>
                  <a:pt x="62889" y="99603"/>
                </a:cubicBezTo>
                <a:cubicBezTo>
                  <a:pt x="62889" y="92804"/>
                  <a:pt x="62889" y="92804"/>
                  <a:pt x="62889" y="92804"/>
                </a:cubicBezTo>
                <a:cubicBezTo>
                  <a:pt x="109121" y="92804"/>
                  <a:pt x="109121" y="92804"/>
                  <a:pt x="109121" y="92804"/>
                </a:cubicBezTo>
                <a:cubicBezTo>
                  <a:pt x="112181" y="92804"/>
                  <a:pt x="114560" y="90084"/>
                  <a:pt x="114560" y="87365"/>
                </a:cubicBezTo>
                <a:cubicBezTo>
                  <a:pt x="114560" y="21756"/>
                  <a:pt x="114560" y="21756"/>
                  <a:pt x="114560" y="21756"/>
                </a:cubicBezTo>
                <a:cubicBezTo>
                  <a:pt x="117620" y="21756"/>
                  <a:pt x="120000" y="19376"/>
                  <a:pt x="120000" y="16317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7818"/>
                  <a:pt x="117620" y="5439"/>
                  <a:pt x="114560" y="5439"/>
                </a:cubicBezTo>
                <a:moveTo>
                  <a:pt x="109121" y="87365"/>
                </a:moveTo>
                <a:cubicBezTo>
                  <a:pt x="10878" y="87365"/>
                  <a:pt x="10878" y="87365"/>
                  <a:pt x="10878" y="87365"/>
                </a:cubicBezTo>
                <a:cubicBezTo>
                  <a:pt x="10878" y="21756"/>
                  <a:pt x="10878" y="21756"/>
                  <a:pt x="10878" y="21756"/>
                </a:cubicBezTo>
                <a:cubicBezTo>
                  <a:pt x="109121" y="21756"/>
                  <a:pt x="109121" y="21756"/>
                  <a:pt x="109121" y="21756"/>
                </a:cubicBezTo>
                <a:lnTo>
                  <a:pt x="109121" y="87365"/>
                </a:lnTo>
                <a:close/>
                <a:moveTo>
                  <a:pt x="114560" y="16317"/>
                </a:moveTo>
                <a:cubicBezTo>
                  <a:pt x="5439" y="16317"/>
                  <a:pt x="5439" y="16317"/>
                  <a:pt x="5439" y="16317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114560" y="10878"/>
                  <a:pt x="114560" y="10878"/>
                  <a:pt x="114560" y="10878"/>
                </a:cubicBezTo>
                <a:lnTo>
                  <a:pt x="114560" y="1631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Shape 939"/>
          <p:cNvSpPr/>
          <p:nvPr/>
        </p:nvSpPr>
        <p:spPr>
          <a:xfrm>
            <a:off x="4772025" y="3187700"/>
            <a:ext cx="436563" cy="436563"/>
          </a:xfrm>
          <a:custGeom>
            <a:pathLst>
              <a:path extrusionOk="0" h="120000" w="120000">
                <a:moveTo>
                  <a:pt x="59830" y="48951"/>
                </a:moveTo>
                <a:cubicBezTo>
                  <a:pt x="49291" y="48951"/>
                  <a:pt x="40793" y="57450"/>
                  <a:pt x="40793" y="67988"/>
                </a:cubicBezTo>
                <a:cubicBezTo>
                  <a:pt x="40793" y="69688"/>
                  <a:pt x="42152" y="70708"/>
                  <a:pt x="43512" y="70708"/>
                </a:cubicBezTo>
                <a:cubicBezTo>
                  <a:pt x="44872" y="70708"/>
                  <a:pt x="46232" y="69688"/>
                  <a:pt x="46232" y="67988"/>
                </a:cubicBezTo>
                <a:cubicBezTo>
                  <a:pt x="46232" y="60509"/>
                  <a:pt x="52351" y="54390"/>
                  <a:pt x="59830" y="54390"/>
                </a:cubicBezTo>
                <a:cubicBezTo>
                  <a:pt x="67308" y="54390"/>
                  <a:pt x="73427" y="60509"/>
                  <a:pt x="73427" y="67988"/>
                </a:cubicBezTo>
                <a:cubicBezTo>
                  <a:pt x="73427" y="69688"/>
                  <a:pt x="74787" y="70708"/>
                  <a:pt x="76147" y="70708"/>
                </a:cubicBezTo>
                <a:cubicBezTo>
                  <a:pt x="77847" y="70708"/>
                  <a:pt x="78866" y="69688"/>
                  <a:pt x="78866" y="67988"/>
                </a:cubicBezTo>
                <a:cubicBezTo>
                  <a:pt x="78866" y="57450"/>
                  <a:pt x="70368" y="48951"/>
                  <a:pt x="59830" y="48951"/>
                </a:cubicBezTo>
                <a:moveTo>
                  <a:pt x="59830" y="65269"/>
                </a:moveTo>
                <a:cubicBezTo>
                  <a:pt x="58470" y="65269"/>
                  <a:pt x="57110" y="66628"/>
                  <a:pt x="57110" y="67988"/>
                </a:cubicBezTo>
                <a:cubicBezTo>
                  <a:pt x="57110" y="69688"/>
                  <a:pt x="58470" y="70708"/>
                  <a:pt x="59830" y="70708"/>
                </a:cubicBezTo>
                <a:cubicBezTo>
                  <a:pt x="61529" y="70708"/>
                  <a:pt x="62549" y="69688"/>
                  <a:pt x="62549" y="67988"/>
                </a:cubicBezTo>
                <a:cubicBezTo>
                  <a:pt x="62549" y="66628"/>
                  <a:pt x="61529" y="65269"/>
                  <a:pt x="59830" y="65269"/>
                </a:cubicBezTo>
                <a:moveTo>
                  <a:pt x="27195" y="70708"/>
                </a:moveTo>
                <a:cubicBezTo>
                  <a:pt x="28555" y="70708"/>
                  <a:pt x="29915" y="69688"/>
                  <a:pt x="29915" y="67988"/>
                </a:cubicBezTo>
                <a:cubicBezTo>
                  <a:pt x="29915" y="51671"/>
                  <a:pt x="43172" y="38073"/>
                  <a:pt x="59830" y="38073"/>
                </a:cubicBezTo>
                <a:cubicBezTo>
                  <a:pt x="76487" y="38073"/>
                  <a:pt x="89745" y="51671"/>
                  <a:pt x="89745" y="67988"/>
                </a:cubicBezTo>
                <a:cubicBezTo>
                  <a:pt x="89745" y="69688"/>
                  <a:pt x="91104" y="70708"/>
                  <a:pt x="92804" y="70708"/>
                </a:cubicBezTo>
                <a:cubicBezTo>
                  <a:pt x="94164" y="70708"/>
                  <a:pt x="95524" y="69688"/>
                  <a:pt x="95524" y="67988"/>
                </a:cubicBezTo>
                <a:cubicBezTo>
                  <a:pt x="95524" y="48611"/>
                  <a:pt x="79546" y="32634"/>
                  <a:pt x="59830" y="32634"/>
                </a:cubicBezTo>
                <a:cubicBezTo>
                  <a:pt x="40453" y="32634"/>
                  <a:pt x="24475" y="48611"/>
                  <a:pt x="24475" y="67988"/>
                </a:cubicBezTo>
                <a:cubicBezTo>
                  <a:pt x="24475" y="69688"/>
                  <a:pt x="25495" y="70708"/>
                  <a:pt x="27195" y="70708"/>
                </a:cubicBezTo>
                <a:moveTo>
                  <a:pt x="114560" y="5439"/>
                </a:moveTo>
                <a:cubicBezTo>
                  <a:pt x="65269" y="5439"/>
                  <a:pt x="65269" y="5439"/>
                  <a:pt x="65269" y="5439"/>
                </a:cubicBezTo>
                <a:cubicBezTo>
                  <a:pt x="65269" y="2379"/>
                  <a:pt x="62889" y="0"/>
                  <a:pt x="59830" y="0"/>
                </a:cubicBezTo>
                <a:cubicBezTo>
                  <a:pt x="56770" y="0"/>
                  <a:pt x="54390" y="2379"/>
                  <a:pt x="54390" y="5439"/>
                </a:cubicBezTo>
                <a:cubicBezTo>
                  <a:pt x="5439" y="5439"/>
                  <a:pt x="5439" y="5439"/>
                  <a:pt x="5439" y="5439"/>
                </a:cubicBezTo>
                <a:cubicBezTo>
                  <a:pt x="2379" y="5439"/>
                  <a:pt x="0" y="7818"/>
                  <a:pt x="0" y="10878"/>
                </a:cubicBezTo>
                <a:cubicBezTo>
                  <a:pt x="0" y="16317"/>
                  <a:pt x="0" y="16317"/>
                  <a:pt x="0" y="16317"/>
                </a:cubicBezTo>
                <a:cubicBezTo>
                  <a:pt x="0" y="19376"/>
                  <a:pt x="2379" y="21756"/>
                  <a:pt x="5439" y="21756"/>
                </a:cubicBezTo>
                <a:cubicBezTo>
                  <a:pt x="5439" y="87365"/>
                  <a:pt x="5439" y="87365"/>
                  <a:pt x="5439" y="87365"/>
                </a:cubicBezTo>
                <a:cubicBezTo>
                  <a:pt x="5439" y="90084"/>
                  <a:pt x="7818" y="92804"/>
                  <a:pt x="10878" y="92804"/>
                </a:cubicBezTo>
                <a:cubicBezTo>
                  <a:pt x="57110" y="92804"/>
                  <a:pt x="57110" y="92804"/>
                  <a:pt x="57110" y="92804"/>
                </a:cubicBezTo>
                <a:cubicBezTo>
                  <a:pt x="57110" y="99603"/>
                  <a:pt x="57110" y="99603"/>
                  <a:pt x="57110" y="99603"/>
                </a:cubicBezTo>
                <a:cubicBezTo>
                  <a:pt x="41473" y="115240"/>
                  <a:pt x="41473" y="115240"/>
                  <a:pt x="41473" y="115240"/>
                </a:cubicBezTo>
                <a:cubicBezTo>
                  <a:pt x="41133" y="115920"/>
                  <a:pt x="40793" y="116600"/>
                  <a:pt x="40793" y="117280"/>
                </a:cubicBezTo>
                <a:cubicBezTo>
                  <a:pt x="40793" y="118640"/>
                  <a:pt x="42152" y="120000"/>
                  <a:pt x="43512" y="120000"/>
                </a:cubicBezTo>
                <a:cubicBezTo>
                  <a:pt x="44192" y="120000"/>
                  <a:pt x="44872" y="119660"/>
                  <a:pt x="45552" y="119320"/>
                </a:cubicBezTo>
                <a:cubicBezTo>
                  <a:pt x="59830" y="104702"/>
                  <a:pt x="59830" y="104702"/>
                  <a:pt x="59830" y="104702"/>
                </a:cubicBezTo>
                <a:cubicBezTo>
                  <a:pt x="74447" y="119320"/>
                  <a:pt x="74447" y="119320"/>
                  <a:pt x="74447" y="119320"/>
                </a:cubicBezTo>
                <a:cubicBezTo>
                  <a:pt x="74787" y="119660"/>
                  <a:pt x="75467" y="120000"/>
                  <a:pt x="76147" y="120000"/>
                </a:cubicBezTo>
                <a:cubicBezTo>
                  <a:pt x="77847" y="120000"/>
                  <a:pt x="78866" y="118640"/>
                  <a:pt x="78866" y="117280"/>
                </a:cubicBezTo>
                <a:cubicBezTo>
                  <a:pt x="78866" y="116600"/>
                  <a:pt x="78526" y="115920"/>
                  <a:pt x="78186" y="115240"/>
                </a:cubicBezTo>
                <a:cubicBezTo>
                  <a:pt x="62549" y="99603"/>
                  <a:pt x="62549" y="99603"/>
                  <a:pt x="62549" y="99603"/>
                </a:cubicBezTo>
                <a:cubicBezTo>
                  <a:pt x="62549" y="92804"/>
                  <a:pt x="62549" y="92804"/>
                  <a:pt x="62549" y="92804"/>
                </a:cubicBezTo>
                <a:cubicBezTo>
                  <a:pt x="109121" y="92804"/>
                  <a:pt x="109121" y="92804"/>
                  <a:pt x="109121" y="92804"/>
                </a:cubicBezTo>
                <a:cubicBezTo>
                  <a:pt x="112181" y="92804"/>
                  <a:pt x="114560" y="90084"/>
                  <a:pt x="114560" y="87365"/>
                </a:cubicBezTo>
                <a:cubicBezTo>
                  <a:pt x="114560" y="21756"/>
                  <a:pt x="114560" y="21756"/>
                  <a:pt x="114560" y="21756"/>
                </a:cubicBezTo>
                <a:cubicBezTo>
                  <a:pt x="117620" y="21756"/>
                  <a:pt x="120000" y="19376"/>
                  <a:pt x="120000" y="16317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7818"/>
                  <a:pt x="117620" y="5439"/>
                  <a:pt x="114560" y="5439"/>
                </a:cubicBezTo>
                <a:moveTo>
                  <a:pt x="109121" y="87365"/>
                </a:moveTo>
                <a:cubicBezTo>
                  <a:pt x="10878" y="87365"/>
                  <a:pt x="10878" y="87365"/>
                  <a:pt x="10878" y="87365"/>
                </a:cubicBezTo>
                <a:cubicBezTo>
                  <a:pt x="10878" y="21756"/>
                  <a:pt x="10878" y="21756"/>
                  <a:pt x="10878" y="21756"/>
                </a:cubicBezTo>
                <a:cubicBezTo>
                  <a:pt x="109121" y="21756"/>
                  <a:pt x="109121" y="21756"/>
                  <a:pt x="109121" y="21756"/>
                </a:cubicBezTo>
                <a:lnTo>
                  <a:pt x="109121" y="87365"/>
                </a:lnTo>
                <a:close/>
                <a:moveTo>
                  <a:pt x="114560" y="16317"/>
                </a:moveTo>
                <a:cubicBezTo>
                  <a:pt x="5439" y="16317"/>
                  <a:pt x="5439" y="16317"/>
                  <a:pt x="5439" y="16317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114560" y="10878"/>
                  <a:pt x="114560" y="10878"/>
                  <a:pt x="114560" y="10878"/>
                </a:cubicBezTo>
                <a:lnTo>
                  <a:pt x="114560" y="1631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5605462" y="3187700"/>
            <a:ext cx="436563" cy="436563"/>
          </a:xfrm>
          <a:custGeom>
            <a:pathLst>
              <a:path extrusionOk="0" h="120000" w="120000">
                <a:moveTo>
                  <a:pt x="24475" y="76147"/>
                </a:moveTo>
                <a:cubicBezTo>
                  <a:pt x="95524" y="76147"/>
                  <a:pt x="95524" y="76147"/>
                  <a:pt x="95524" y="76147"/>
                </a:cubicBezTo>
                <a:cubicBezTo>
                  <a:pt x="96883" y="76147"/>
                  <a:pt x="98243" y="75127"/>
                  <a:pt x="98243" y="73427"/>
                </a:cubicBezTo>
                <a:cubicBezTo>
                  <a:pt x="98243" y="73087"/>
                  <a:pt x="97903" y="72407"/>
                  <a:pt x="97563" y="72067"/>
                </a:cubicBezTo>
                <a:cubicBezTo>
                  <a:pt x="97563" y="72067"/>
                  <a:pt x="97563" y="72067"/>
                  <a:pt x="97563" y="72067"/>
                </a:cubicBezTo>
                <a:cubicBezTo>
                  <a:pt x="81246" y="49971"/>
                  <a:pt x="81246" y="49971"/>
                  <a:pt x="81246" y="49971"/>
                </a:cubicBezTo>
                <a:cubicBezTo>
                  <a:pt x="81246" y="49971"/>
                  <a:pt x="81246" y="49971"/>
                  <a:pt x="81246" y="49971"/>
                </a:cubicBezTo>
                <a:cubicBezTo>
                  <a:pt x="80906" y="49631"/>
                  <a:pt x="79886" y="48951"/>
                  <a:pt x="79206" y="48951"/>
                </a:cubicBezTo>
                <a:cubicBezTo>
                  <a:pt x="78186" y="48951"/>
                  <a:pt x="77507" y="49291"/>
                  <a:pt x="77167" y="49971"/>
                </a:cubicBezTo>
                <a:cubicBezTo>
                  <a:pt x="68328" y="58810"/>
                  <a:pt x="68328" y="58810"/>
                  <a:pt x="68328" y="58810"/>
                </a:cubicBezTo>
                <a:cubicBezTo>
                  <a:pt x="48271" y="38753"/>
                  <a:pt x="48271" y="38753"/>
                  <a:pt x="48271" y="38753"/>
                </a:cubicBezTo>
                <a:cubicBezTo>
                  <a:pt x="47932" y="38413"/>
                  <a:pt x="47252" y="38073"/>
                  <a:pt x="46232" y="38073"/>
                </a:cubicBezTo>
                <a:cubicBezTo>
                  <a:pt x="45552" y="38073"/>
                  <a:pt x="44532" y="38753"/>
                  <a:pt x="44192" y="39433"/>
                </a:cubicBezTo>
                <a:cubicBezTo>
                  <a:pt x="44192" y="39433"/>
                  <a:pt x="44192" y="39433"/>
                  <a:pt x="44192" y="39433"/>
                </a:cubicBezTo>
                <a:cubicBezTo>
                  <a:pt x="22096" y="72067"/>
                  <a:pt x="22096" y="72067"/>
                  <a:pt x="22096" y="72067"/>
                </a:cubicBezTo>
                <a:cubicBezTo>
                  <a:pt x="22436" y="72067"/>
                  <a:pt x="22436" y="72067"/>
                  <a:pt x="22436" y="72067"/>
                </a:cubicBezTo>
                <a:cubicBezTo>
                  <a:pt x="22096" y="72407"/>
                  <a:pt x="21756" y="73087"/>
                  <a:pt x="21756" y="73427"/>
                </a:cubicBezTo>
                <a:cubicBezTo>
                  <a:pt x="21756" y="75127"/>
                  <a:pt x="23116" y="76147"/>
                  <a:pt x="24475" y="76147"/>
                </a:cubicBezTo>
                <a:moveTo>
                  <a:pt x="46912" y="45212"/>
                </a:moveTo>
                <a:cubicBezTo>
                  <a:pt x="66288" y="64589"/>
                  <a:pt x="66288" y="64589"/>
                  <a:pt x="66288" y="64589"/>
                </a:cubicBezTo>
                <a:cubicBezTo>
                  <a:pt x="66628" y="64929"/>
                  <a:pt x="67308" y="65269"/>
                  <a:pt x="68328" y="65269"/>
                </a:cubicBezTo>
                <a:cubicBezTo>
                  <a:pt x="69008" y="65269"/>
                  <a:pt x="69688" y="64929"/>
                  <a:pt x="70028" y="64589"/>
                </a:cubicBezTo>
                <a:cubicBezTo>
                  <a:pt x="78866" y="55750"/>
                  <a:pt x="78866" y="55750"/>
                  <a:pt x="78866" y="55750"/>
                </a:cubicBezTo>
                <a:cubicBezTo>
                  <a:pt x="90084" y="70708"/>
                  <a:pt x="90084" y="70708"/>
                  <a:pt x="90084" y="70708"/>
                </a:cubicBezTo>
                <a:cubicBezTo>
                  <a:pt x="29575" y="70708"/>
                  <a:pt x="29575" y="70708"/>
                  <a:pt x="29575" y="70708"/>
                </a:cubicBezTo>
                <a:lnTo>
                  <a:pt x="46912" y="45212"/>
                </a:lnTo>
                <a:close/>
                <a:moveTo>
                  <a:pt x="90084" y="43512"/>
                </a:moveTo>
                <a:cubicBezTo>
                  <a:pt x="94504" y="43512"/>
                  <a:pt x="98243" y="39773"/>
                  <a:pt x="98243" y="35354"/>
                </a:cubicBezTo>
                <a:cubicBezTo>
                  <a:pt x="98243" y="30934"/>
                  <a:pt x="94504" y="27195"/>
                  <a:pt x="90084" y="27195"/>
                </a:cubicBezTo>
                <a:cubicBezTo>
                  <a:pt x="85665" y="27195"/>
                  <a:pt x="81926" y="30934"/>
                  <a:pt x="81926" y="35354"/>
                </a:cubicBezTo>
                <a:cubicBezTo>
                  <a:pt x="81926" y="39773"/>
                  <a:pt x="85665" y="43512"/>
                  <a:pt x="90084" y="43512"/>
                </a:cubicBezTo>
                <a:moveTo>
                  <a:pt x="90084" y="32634"/>
                </a:moveTo>
                <a:cubicBezTo>
                  <a:pt x="91444" y="32634"/>
                  <a:pt x="92804" y="33994"/>
                  <a:pt x="92804" y="35354"/>
                </a:cubicBezTo>
                <a:cubicBezTo>
                  <a:pt x="92804" y="36713"/>
                  <a:pt x="91444" y="38073"/>
                  <a:pt x="90084" y="38073"/>
                </a:cubicBezTo>
                <a:cubicBezTo>
                  <a:pt x="88385" y="38073"/>
                  <a:pt x="87365" y="36713"/>
                  <a:pt x="87365" y="35354"/>
                </a:cubicBezTo>
                <a:cubicBezTo>
                  <a:pt x="87365" y="33994"/>
                  <a:pt x="88385" y="32634"/>
                  <a:pt x="90084" y="32634"/>
                </a:cubicBezTo>
                <a:moveTo>
                  <a:pt x="114560" y="5439"/>
                </a:moveTo>
                <a:cubicBezTo>
                  <a:pt x="65609" y="5439"/>
                  <a:pt x="65609" y="5439"/>
                  <a:pt x="65609" y="5439"/>
                </a:cubicBezTo>
                <a:cubicBezTo>
                  <a:pt x="65609" y="2379"/>
                  <a:pt x="62889" y="0"/>
                  <a:pt x="59830" y="0"/>
                </a:cubicBezTo>
                <a:cubicBezTo>
                  <a:pt x="57110" y="0"/>
                  <a:pt x="54390" y="2379"/>
                  <a:pt x="54390" y="5439"/>
                </a:cubicBezTo>
                <a:cubicBezTo>
                  <a:pt x="5439" y="5439"/>
                  <a:pt x="5439" y="5439"/>
                  <a:pt x="5439" y="5439"/>
                </a:cubicBezTo>
                <a:cubicBezTo>
                  <a:pt x="2379" y="5439"/>
                  <a:pt x="0" y="7818"/>
                  <a:pt x="0" y="10878"/>
                </a:cubicBezTo>
                <a:cubicBezTo>
                  <a:pt x="0" y="16317"/>
                  <a:pt x="0" y="16317"/>
                  <a:pt x="0" y="16317"/>
                </a:cubicBezTo>
                <a:cubicBezTo>
                  <a:pt x="0" y="19376"/>
                  <a:pt x="2379" y="21756"/>
                  <a:pt x="5439" y="21756"/>
                </a:cubicBezTo>
                <a:cubicBezTo>
                  <a:pt x="5439" y="87365"/>
                  <a:pt x="5439" y="87365"/>
                  <a:pt x="5439" y="87365"/>
                </a:cubicBezTo>
                <a:cubicBezTo>
                  <a:pt x="5439" y="90084"/>
                  <a:pt x="7818" y="92804"/>
                  <a:pt x="10878" y="92804"/>
                </a:cubicBezTo>
                <a:cubicBezTo>
                  <a:pt x="57110" y="92804"/>
                  <a:pt x="57110" y="92804"/>
                  <a:pt x="57110" y="92804"/>
                </a:cubicBezTo>
                <a:cubicBezTo>
                  <a:pt x="57110" y="99603"/>
                  <a:pt x="57110" y="99603"/>
                  <a:pt x="57110" y="99603"/>
                </a:cubicBezTo>
                <a:cubicBezTo>
                  <a:pt x="41813" y="115240"/>
                  <a:pt x="41813" y="115240"/>
                  <a:pt x="41813" y="115240"/>
                </a:cubicBezTo>
                <a:cubicBezTo>
                  <a:pt x="41133" y="115920"/>
                  <a:pt x="40793" y="116600"/>
                  <a:pt x="40793" y="117280"/>
                </a:cubicBezTo>
                <a:cubicBezTo>
                  <a:pt x="40793" y="118640"/>
                  <a:pt x="42152" y="120000"/>
                  <a:pt x="43512" y="120000"/>
                </a:cubicBezTo>
                <a:cubicBezTo>
                  <a:pt x="44532" y="120000"/>
                  <a:pt x="45212" y="119660"/>
                  <a:pt x="45552" y="119320"/>
                </a:cubicBezTo>
                <a:cubicBezTo>
                  <a:pt x="59830" y="104702"/>
                  <a:pt x="59830" y="104702"/>
                  <a:pt x="59830" y="104702"/>
                </a:cubicBezTo>
                <a:cubicBezTo>
                  <a:pt x="74447" y="119320"/>
                  <a:pt x="74447" y="119320"/>
                  <a:pt x="74447" y="119320"/>
                </a:cubicBezTo>
                <a:cubicBezTo>
                  <a:pt x="74787" y="119660"/>
                  <a:pt x="75467" y="120000"/>
                  <a:pt x="76487" y="120000"/>
                </a:cubicBezTo>
                <a:cubicBezTo>
                  <a:pt x="77847" y="120000"/>
                  <a:pt x="79206" y="118640"/>
                  <a:pt x="79206" y="117280"/>
                </a:cubicBezTo>
                <a:cubicBezTo>
                  <a:pt x="79206" y="116600"/>
                  <a:pt x="78866" y="115920"/>
                  <a:pt x="78186" y="115240"/>
                </a:cubicBezTo>
                <a:cubicBezTo>
                  <a:pt x="62889" y="99603"/>
                  <a:pt x="62889" y="99603"/>
                  <a:pt x="62889" y="99603"/>
                </a:cubicBezTo>
                <a:cubicBezTo>
                  <a:pt x="62889" y="92804"/>
                  <a:pt x="62889" y="92804"/>
                  <a:pt x="62889" y="92804"/>
                </a:cubicBezTo>
                <a:cubicBezTo>
                  <a:pt x="109121" y="92804"/>
                  <a:pt x="109121" y="92804"/>
                  <a:pt x="109121" y="92804"/>
                </a:cubicBezTo>
                <a:cubicBezTo>
                  <a:pt x="112181" y="92804"/>
                  <a:pt x="114560" y="90084"/>
                  <a:pt x="114560" y="87365"/>
                </a:cubicBezTo>
                <a:cubicBezTo>
                  <a:pt x="114560" y="21756"/>
                  <a:pt x="114560" y="21756"/>
                  <a:pt x="114560" y="21756"/>
                </a:cubicBezTo>
                <a:cubicBezTo>
                  <a:pt x="117620" y="21756"/>
                  <a:pt x="120000" y="19376"/>
                  <a:pt x="120000" y="16317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7818"/>
                  <a:pt x="117620" y="5439"/>
                  <a:pt x="114560" y="5439"/>
                </a:cubicBezTo>
                <a:moveTo>
                  <a:pt x="109121" y="87365"/>
                </a:moveTo>
                <a:cubicBezTo>
                  <a:pt x="10878" y="87365"/>
                  <a:pt x="10878" y="87365"/>
                  <a:pt x="10878" y="87365"/>
                </a:cubicBezTo>
                <a:cubicBezTo>
                  <a:pt x="10878" y="21756"/>
                  <a:pt x="10878" y="21756"/>
                  <a:pt x="10878" y="21756"/>
                </a:cubicBezTo>
                <a:cubicBezTo>
                  <a:pt x="109121" y="21756"/>
                  <a:pt x="109121" y="21756"/>
                  <a:pt x="109121" y="21756"/>
                </a:cubicBezTo>
                <a:lnTo>
                  <a:pt x="109121" y="87365"/>
                </a:lnTo>
                <a:close/>
                <a:moveTo>
                  <a:pt x="114560" y="16317"/>
                </a:moveTo>
                <a:cubicBezTo>
                  <a:pt x="5439" y="16317"/>
                  <a:pt x="5439" y="16317"/>
                  <a:pt x="5439" y="16317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114560" y="10878"/>
                  <a:pt x="114560" y="10878"/>
                  <a:pt x="114560" y="10878"/>
                </a:cubicBezTo>
                <a:lnTo>
                  <a:pt x="114560" y="1631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Shape 941"/>
          <p:cNvSpPr/>
          <p:nvPr/>
        </p:nvSpPr>
        <p:spPr>
          <a:xfrm>
            <a:off x="6438900" y="3257550"/>
            <a:ext cx="436563" cy="317500"/>
          </a:xfrm>
          <a:custGeom>
            <a:pathLst>
              <a:path extrusionOk="0" h="120000" w="120000">
                <a:moveTo>
                  <a:pt x="120000" y="33618"/>
                </a:moveTo>
                <a:cubicBezTo>
                  <a:pt x="120000" y="32217"/>
                  <a:pt x="119660" y="30817"/>
                  <a:pt x="118640" y="30350"/>
                </a:cubicBezTo>
                <a:cubicBezTo>
                  <a:pt x="118640" y="30350"/>
                  <a:pt x="118640" y="30350"/>
                  <a:pt x="118640" y="30350"/>
                </a:cubicBezTo>
                <a:cubicBezTo>
                  <a:pt x="118640" y="30350"/>
                  <a:pt x="118640" y="30350"/>
                  <a:pt x="118640" y="30350"/>
                </a:cubicBezTo>
                <a:cubicBezTo>
                  <a:pt x="118640" y="30350"/>
                  <a:pt x="118300" y="30350"/>
                  <a:pt x="118300" y="30350"/>
                </a:cubicBezTo>
                <a:cubicBezTo>
                  <a:pt x="61189" y="466"/>
                  <a:pt x="61189" y="466"/>
                  <a:pt x="61189" y="466"/>
                </a:cubicBezTo>
                <a:cubicBezTo>
                  <a:pt x="61189" y="466"/>
                  <a:pt x="61189" y="466"/>
                  <a:pt x="61189" y="466"/>
                </a:cubicBezTo>
                <a:cubicBezTo>
                  <a:pt x="60849" y="0"/>
                  <a:pt x="60509" y="0"/>
                  <a:pt x="60169" y="0"/>
                </a:cubicBezTo>
                <a:cubicBezTo>
                  <a:pt x="59830" y="0"/>
                  <a:pt x="59150" y="0"/>
                  <a:pt x="58810" y="466"/>
                </a:cubicBezTo>
                <a:cubicBezTo>
                  <a:pt x="58810" y="466"/>
                  <a:pt x="58810" y="466"/>
                  <a:pt x="58810" y="466"/>
                </a:cubicBezTo>
                <a:cubicBezTo>
                  <a:pt x="1699" y="30350"/>
                  <a:pt x="1699" y="30350"/>
                  <a:pt x="1699" y="30350"/>
                </a:cubicBezTo>
                <a:cubicBezTo>
                  <a:pt x="1699" y="30350"/>
                  <a:pt x="1699" y="30350"/>
                  <a:pt x="1699" y="30350"/>
                </a:cubicBezTo>
                <a:cubicBezTo>
                  <a:pt x="1699" y="30350"/>
                  <a:pt x="1699" y="30350"/>
                  <a:pt x="1699" y="30350"/>
                </a:cubicBezTo>
                <a:cubicBezTo>
                  <a:pt x="1699" y="30350"/>
                  <a:pt x="1699" y="30350"/>
                  <a:pt x="1699" y="30350"/>
                </a:cubicBezTo>
                <a:cubicBezTo>
                  <a:pt x="679" y="30817"/>
                  <a:pt x="0" y="32217"/>
                  <a:pt x="0" y="33618"/>
                </a:cubicBezTo>
                <a:cubicBezTo>
                  <a:pt x="0" y="35019"/>
                  <a:pt x="679" y="36420"/>
                  <a:pt x="1699" y="36887"/>
                </a:cubicBezTo>
                <a:cubicBezTo>
                  <a:pt x="1699" y="36887"/>
                  <a:pt x="1699" y="36887"/>
                  <a:pt x="1699" y="36887"/>
                </a:cubicBezTo>
                <a:cubicBezTo>
                  <a:pt x="1699" y="36887"/>
                  <a:pt x="1699" y="36887"/>
                  <a:pt x="1699" y="36887"/>
                </a:cubicBezTo>
                <a:cubicBezTo>
                  <a:pt x="1699" y="36887"/>
                  <a:pt x="1699" y="37354"/>
                  <a:pt x="1699" y="37354"/>
                </a:cubicBezTo>
                <a:cubicBezTo>
                  <a:pt x="6798" y="39688"/>
                  <a:pt x="6798" y="39688"/>
                  <a:pt x="6798" y="39688"/>
                </a:cubicBezTo>
                <a:cubicBezTo>
                  <a:pt x="3399" y="75642"/>
                  <a:pt x="3399" y="75642"/>
                  <a:pt x="3399" y="75642"/>
                </a:cubicBezTo>
                <a:cubicBezTo>
                  <a:pt x="1359" y="76575"/>
                  <a:pt x="0" y="79377"/>
                  <a:pt x="0" y="82178"/>
                </a:cubicBezTo>
                <a:cubicBezTo>
                  <a:pt x="0" y="86381"/>
                  <a:pt x="2379" y="90116"/>
                  <a:pt x="5439" y="90116"/>
                </a:cubicBezTo>
                <a:cubicBezTo>
                  <a:pt x="8498" y="90116"/>
                  <a:pt x="10878" y="86381"/>
                  <a:pt x="10878" y="82178"/>
                </a:cubicBezTo>
                <a:cubicBezTo>
                  <a:pt x="10878" y="79844"/>
                  <a:pt x="10198" y="77976"/>
                  <a:pt x="8838" y="76575"/>
                </a:cubicBezTo>
                <a:cubicBezTo>
                  <a:pt x="12237" y="42490"/>
                  <a:pt x="12237" y="42490"/>
                  <a:pt x="12237" y="42490"/>
                </a:cubicBezTo>
                <a:cubicBezTo>
                  <a:pt x="21416" y="47159"/>
                  <a:pt x="21416" y="47159"/>
                  <a:pt x="21416" y="47159"/>
                </a:cubicBezTo>
                <a:cubicBezTo>
                  <a:pt x="16317" y="100856"/>
                  <a:pt x="16317" y="100856"/>
                  <a:pt x="16317" y="100856"/>
                </a:cubicBezTo>
                <a:cubicBezTo>
                  <a:pt x="16657" y="100856"/>
                  <a:pt x="16657" y="100856"/>
                  <a:pt x="16657" y="100856"/>
                </a:cubicBezTo>
                <a:cubicBezTo>
                  <a:pt x="16657" y="100856"/>
                  <a:pt x="16317" y="100856"/>
                  <a:pt x="16317" y="101322"/>
                </a:cubicBezTo>
                <a:cubicBezTo>
                  <a:pt x="16317" y="103190"/>
                  <a:pt x="17677" y="105058"/>
                  <a:pt x="19036" y="105058"/>
                </a:cubicBezTo>
                <a:cubicBezTo>
                  <a:pt x="19376" y="105058"/>
                  <a:pt x="19716" y="104591"/>
                  <a:pt x="19716" y="104591"/>
                </a:cubicBezTo>
                <a:cubicBezTo>
                  <a:pt x="19716" y="104591"/>
                  <a:pt x="19716" y="104591"/>
                  <a:pt x="19716" y="104591"/>
                </a:cubicBezTo>
                <a:cubicBezTo>
                  <a:pt x="40453" y="97587"/>
                  <a:pt x="40453" y="97587"/>
                  <a:pt x="40453" y="97587"/>
                </a:cubicBezTo>
                <a:cubicBezTo>
                  <a:pt x="58470" y="119066"/>
                  <a:pt x="58470" y="119066"/>
                  <a:pt x="58470" y="119066"/>
                </a:cubicBezTo>
                <a:cubicBezTo>
                  <a:pt x="58470" y="119066"/>
                  <a:pt x="58470" y="119066"/>
                  <a:pt x="58470" y="119066"/>
                </a:cubicBezTo>
                <a:cubicBezTo>
                  <a:pt x="58810" y="119533"/>
                  <a:pt x="59490" y="120000"/>
                  <a:pt x="60169" y="120000"/>
                </a:cubicBezTo>
                <a:cubicBezTo>
                  <a:pt x="60509" y="120000"/>
                  <a:pt x="61189" y="119533"/>
                  <a:pt x="61529" y="119066"/>
                </a:cubicBezTo>
                <a:cubicBezTo>
                  <a:pt x="61529" y="119066"/>
                  <a:pt x="61529" y="119066"/>
                  <a:pt x="61529" y="119066"/>
                </a:cubicBezTo>
                <a:cubicBezTo>
                  <a:pt x="82606" y="97587"/>
                  <a:pt x="82606" y="97587"/>
                  <a:pt x="82606" y="97587"/>
                </a:cubicBezTo>
                <a:cubicBezTo>
                  <a:pt x="103342" y="104591"/>
                  <a:pt x="103342" y="104591"/>
                  <a:pt x="103342" y="104591"/>
                </a:cubicBezTo>
                <a:cubicBezTo>
                  <a:pt x="103342" y="104591"/>
                  <a:pt x="103342" y="104591"/>
                  <a:pt x="103342" y="104591"/>
                </a:cubicBezTo>
                <a:cubicBezTo>
                  <a:pt x="103342" y="104591"/>
                  <a:pt x="103682" y="105058"/>
                  <a:pt x="103682" y="105058"/>
                </a:cubicBezTo>
                <a:cubicBezTo>
                  <a:pt x="105382" y="105058"/>
                  <a:pt x="106402" y="103190"/>
                  <a:pt x="106402" y="101322"/>
                </a:cubicBezTo>
                <a:cubicBezTo>
                  <a:pt x="106402" y="100856"/>
                  <a:pt x="106402" y="100856"/>
                  <a:pt x="106402" y="100389"/>
                </a:cubicBezTo>
                <a:cubicBezTo>
                  <a:pt x="106402" y="100389"/>
                  <a:pt x="106402" y="100389"/>
                  <a:pt x="106402" y="100389"/>
                </a:cubicBezTo>
                <a:cubicBezTo>
                  <a:pt x="99263" y="47159"/>
                  <a:pt x="99263" y="47159"/>
                  <a:pt x="99263" y="47159"/>
                </a:cubicBezTo>
                <a:cubicBezTo>
                  <a:pt x="118300" y="37354"/>
                  <a:pt x="118300" y="37354"/>
                  <a:pt x="118300" y="37354"/>
                </a:cubicBezTo>
                <a:cubicBezTo>
                  <a:pt x="118300" y="37354"/>
                  <a:pt x="118640" y="36887"/>
                  <a:pt x="118640" y="36887"/>
                </a:cubicBezTo>
                <a:cubicBezTo>
                  <a:pt x="118640" y="36887"/>
                  <a:pt x="118640" y="36887"/>
                  <a:pt x="118640" y="36887"/>
                </a:cubicBezTo>
                <a:cubicBezTo>
                  <a:pt x="118640" y="36887"/>
                  <a:pt x="118640" y="36887"/>
                  <a:pt x="118640" y="36887"/>
                </a:cubicBezTo>
                <a:cubicBezTo>
                  <a:pt x="119660" y="36420"/>
                  <a:pt x="120000" y="35019"/>
                  <a:pt x="120000" y="33618"/>
                </a:cubicBezTo>
                <a:moveTo>
                  <a:pt x="100283" y="96186"/>
                </a:moveTo>
                <a:cubicBezTo>
                  <a:pt x="82606" y="90116"/>
                  <a:pt x="82606" y="90116"/>
                  <a:pt x="82606" y="90116"/>
                </a:cubicBezTo>
                <a:cubicBezTo>
                  <a:pt x="82606" y="90116"/>
                  <a:pt x="82606" y="90116"/>
                  <a:pt x="82606" y="90116"/>
                </a:cubicBezTo>
                <a:cubicBezTo>
                  <a:pt x="82266" y="90116"/>
                  <a:pt x="82266" y="90116"/>
                  <a:pt x="81926" y="90116"/>
                </a:cubicBezTo>
                <a:cubicBezTo>
                  <a:pt x="81246" y="90116"/>
                  <a:pt x="80906" y="90116"/>
                  <a:pt x="80566" y="90583"/>
                </a:cubicBezTo>
                <a:cubicBezTo>
                  <a:pt x="80566" y="90583"/>
                  <a:pt x="80566" y="90583"/>
                  <a:pt x="80566" y="90583"/>
                </a:cubicBezTo>
                <a:cubicBezTo>
                  <a:pt x="60169" y="111128"/>
                  <a:pt x="60169" y="111128"/>
                  <a:pt x="60169" y="111128"/>
                </a:cubicBezTo>
                <a:cubicBezTo>
                  <a:pt x="42492" y="90583"/>
                  <a:pt x="42492" y="90583"/>
                  <a:pt x="42492" y="90583"/>
                </a:cubicBezTo>
                <a:cubicBezTo>
                  <a:pt x="42492" y="90583"/>
                  <a:pt x="42492" y="90583"/>
                  <a:pt x="42492" y="90583"/>
                </a:cubicBezTo>
                <a:cubicBezTo>
                  <a:pt x="42152" y="90116"/>
                  <a:pt x="41473" y="90116"/>
                  <a:pt x="41133" y="90116"/>
                </a:cubicBezTo>
                <a:cubicBezTo>
                  <a:pt x="40793" y="90116"/>
                  <a:pt x="40453" y="90116"/>
                  <a:pt x="40453" y="90116"/>
                </a:cubicBezTo>
                <a:cubicBezTo>
                  <a:pt x="40453" y="90116"/>
                  <a:pt x="40453" y="90116"/>
                  <a:pt x="40453" y="90116"/>
                </a:cubicBezTo>
                <a:cubicBezTo>
                  <a:pt x="22436" y="96186"/>
                  <a:pt x="22436" y="96186"/>
                  <a:pt x="22436" y="96186"/>
                </a:cubicBezTo>
                <a:cubicBezTo>
                  <a:pt x="26515" y="49961"/>
                  <a:pt x="26515" y="49961"/>
                  <a:pt x="26515" y="49961"/>
                </a:cubicBezTo>
                <a:cubicBezTo>
                  <a:pt x="58810" y="67237"/>
                  <a:pt x="58810" y="67237"/>
                  <a:pt x="58810" y="67237"/>
                </a:cubicBezTo>
                <a:cubicBezTo>
                  <a:pt x="58810" y="67237"/>
                  <a:pt x="58810" y="67237"/>
                  <a:pt x="58810" y="67237"/>
                </a:cubicBezTo>
                <a:cubicBezTo>
                  <a:pt x="59150" y="67237"/>
                  <a:pt x="59830" y="67237"/>
                  <a:pt x="60169" y="67237"/>
                </a:cubicBezTo>
                <a:cubicBezTo>
                  <a:pt x="60509" y="67237"/>
                  <a:pt x="60849" y="67237"/>
                  <a:pt x="61189" y="67237"/>
                </a:cubicBezTo>
                <a:cubicBezTo>
                  <a:pt x="61189" y="67237"/>
                  <a:pt x="61189" y="67237"/>
                  <a:pt x="61189" y="67237"/>
                </a:cubicBezTo>
                <a:cubicBezTo>
                  <a:pt x="94164" y="49961"/>
                  <a:pt x="94164" y="49961"/>
                  <a:pt x="94164" y="49961"/>
                </a:cubicBezTo>
                <a:lnTo>
                  <a:pt x="100283" y="96186"/>
                </a:lnTo>
                <a:close/>
                <a:moveTo>
                  <a:pt x="60169" y="59766"/>
                </a:moveTo>
                <a:cubicBezTo>
                  <a:pt x="10538" y="33618"/>
                  <a:pt x="10538" y="33618"/>
                  <a:pt x="10538" y="33618"/>
                </a:cubicBezTo>
                <a:cubicBezTo>
                  <a:pt x="60169" y="7470"/>
                  <a:pt x="60169" y="7470"/>
                  <a:pt x="60169" y="7470"/>
                </a:cubicBezTo>
                <a:cubicBezTo>
                  <a:pt x="109801" y="33618"/>
                  <a:pt x="109801" y="33618"/>
                  <a:pt x="109801" y="33618"/>
                </a:cubicBezTo>
                <a:lnTo>
                  <a:pt x="60169" y="5976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7372350" y="3187700"/>
            <a:ext cx="238124" cy="436563"/>
          </a:xfrm>
          <a:custGeom>
            <a:pathLst>
              <a:path extrusionOk="0" h="120000" w="120000">
                <a:moveTo>
                  <a:pt x="115000" y="0"/>
                </a:moveTo>
                <a:cubicBezTo>
                  <a:pt x="5000" y="0"/>
                  <a:pt x="5000" y="0"/>
                  <a:pt x="5000" y="0"/>
                </a:cubicBezTo>
                <a:cubicBezTo>
                  <a:pt x="1875" y="0"/>
                  <a:pt x="0" y="1019"/>
                  <a:pt x="0" y="2719"/>
                </a:cubicBezTo>
                <a:cubicBezTo>
                  <a:pt x="0" y="117280"/>
                  <a:pt x="0" y="117280"/>
                  <a:pt x="0" y="117280"/>
                </a:cubicBezTo>
                <a:cubicBezTo>
                  <a:pt x="0" y="118640"/>
                  <a:pt x="1875" y="120000"/>
                  <a:pt x="5000" y="120000"/>
                </a:cubicBezTo>
                <a:cubicBezTo>
                  <a:pt x="6250" y="120000"/>
                  <a:pt x="7500" y="119660"/>
                  <a:pt x="8750" y="118980"/>
                </a:cubicBezTo>
                <a:cubicBezTo>
                  <a:pt x="8750" y="118980"/>
                  <a:pt x="8750" y="118980"/>
                  <a:pt x="8750" y="118980"/>
                </a:cubicBezTo>
                <a:cubicBezTo>
                  <a:pt x="60000" y="88385"/>
                  <a:pt x="60000" y="88385"/>
                  <a:pt x="60000" y="88385"/>
                </a:cubicBezTo>
                <a:cubicBezTo>
                  <a:pt x="111875" y="118980"/>
                  <a:pt x="111875" y="118980"/>
                  <a:pt x="111875" y="118980"/>
                </a:cubicBezTo>
                <a:cubicBezTo>
                  <a:pt x="111875" y="118980"/>
                  <a:pt x="111875" y="118980"/>
                  <a:pt x="111875" y="118980"/>
                </a:cubicBezTo>
                <a:cubicBezTo>
                  <a:pt x="112500" y="119660"/>
                  <a:pt x="113750" y="120000"/>
                  <a:pt x="115000" y="120000"/>
                </a:cubicBezTo>
                <a:cubicBezTo>
                  <a:pt x="118125" y="120000"/>
                  <a:pt x="120000" y="118640"/>
                  <a:pt x="120000" y="117280"/>
                </a:cubicBezTo>
                <a:cubicBezTo>
                  <a:pt x="120000" y="2719"/>
                  <a:pt x="120000" y="2719"/>
                  <a:pt x="120000" y="2719"/>
                </a:cubicBezTo>
                <a:cubicBezTo>
                  <a:pt x="120000" y="1019"/>
                  <a:pt x="118125" y="0"/>
                  <a:pt x="115000" y="0"/>
                </a:cubicBezTo>
                <a:moveTo>
                  <a:pt x="110000" y="110141"/>
                </a:moveTo>
                <a:cubicBezTo>
                  <a:pt x="63750" y="82606"/>
                  <a:pt x="63750" y="82606"/>
                  <a:pt x="63750" y="82606"/>
                </a:cubicBezTo>
                <a:cubicBezTo>
                  <a:pt x="63750" y="82606"/>
                  <a:pt x="63750" y="82606"/>
                  <a:pt x="63750" y="82606"/>
                </a:cubicBezTo>
                <a:cubicBezTo>
                  <a:pt x="63125" y="82266"/>
                  <a:pt x="61875" y="81926"/>
                  <a:pt x="60000" y="81926"/>
                </a:cubicBezTo>
                <a:cubicBezTo>
                  <a:pt x="58750" y="81926"/>
                  <a:pt x="57500" y="82266"/>
                  <a:pt x="56250" y="82606"/>
                </a:cubicBezTo>
                <a:cubicBezTo>
                  <a:pt x="56250" y="82606"/>
                  <a:pt x="56250" y="82606"/>
                  <a:pt x="56250" y="82606"/>
                </a:cubicBezTo>
                <a:cubicBezTo>
                  <a:pt x="10000" y="110141"/>
                  <a:pt x="10000" y="110141"/>
                  <a:pt x="10000" y="110141"/>
                </a:cubicBezTo>
                <a:cubicBezTo>
                  <a:pt x="10000" y="5439"/>
                  <a:pt x="10000" y="5439"/>
                  <a:pt x="10000" y="5439"/>
                </a:cubicBezTo>
                <a:cubicBezTo>
                  <a:pt x="110000" y="5439"/>
                  <a:pt x="110000" y="5439"/>
                  <a:pt x="110000" y="5439"/>
                </a:cubicBezTo>
                <a:lnTo>
                  <a:pt x="110000" y="110141"/>
                </a:lnTo>
                <a:close/>
                <a:moveTo>
                  <a:pt x="35000" y="43512"/>
                </a:moveTo>
                <a:cubicBezTo>
                  <a:pt x="55000" y="43512"/>
                  <a:pt x="55000" y="43512"/>
                  <a:pt x="55000" y="43512"/>
                </a:cubicBezTo>
                <a:cubicBezTo>
                  <a:pt x="55000" y="54390"/>
                  <a:pt x="55000" y="54390"/>
                  <a:pt x="55000" y="54390"/>
                </a:cubicBezTo>
                <a:cubicBezTo>
                  <a:pt x="55000" y="56090"/>
                  <a:pt x="57500" y="57110"/>
                  <a:pt x="60000" y="57110"/>
                </a:cubicBezTo>
                <a:cubicBezTo>
                  <a:pt x="63125" y="57110"/>
                  <a:pt x="65000" y="56090"/>
                  <a:pt x="65000" y="54390"/>
                </a:cubicBezTo>
                <a:cubicBezTo>
                  <a:pt x="65000" y="43512"/>
                  <a:pt x="65000" y="43512"/>
                  <a:pt x="65000" y="43512"/>
                </a:cubicBezTo>
                <a:cubicBezTo>
                  <a:pt x="85000" y="43512"/>
                  <a:pt x="85000" y="43512"/>
                  <a:pt x="85000" y="43512"/>
                </a:cubicBezTo>
                <a:cubicBezTo>
                  <a:pt x="88125" y="43512"/>
                  <a:pt x="90000" y="42492"/>
                  <a:pt x="90000" y="40793"/>
                </a:cubicBezTo>
                <a:cubicBezTo>
                  <a:pt x="90000" y="39433"/>
                  <a:pt x="88125" y="38073"/>
                  <a:pt x="85000" y="38073"/>
                </a:cubicBezTo>
                <a:cubicBezTo>
                  <a:pt x="65000" y="38073"/>
                  <a:pt x="65000" y="38073"/>
                  <a:pt x="65000" y="38073"/>
                </a:cubicBezTo>
                <a:cubicBezTo>
                  <a:pt x="65000" y="27195"/>
                  <a:pt x="65000" y="27195"/>
                  <a:pt x="65000" y="27195"/>
                </a:cubicBezTo>
                <a:cubicBezTo>
                  <a:pt x="65000" y="25835"/>
                  <a:pt x="63125" y="24475"/>
                  <a:pt x="60000" y="24475"/>
                </a:cubicBezTo>
                <a:cubicBezTo>
                  <a:pt x="57500" y="24475"/>
                  <a:pt x="55000" y="25835"/>
                  <a:pt x="55000" y="27195"/>
                </a:cubicBezTo>
                <a:cubicBezTo>
                  <a:pt x="55000" y="38073"/>
                  <a:pt x="55000" y="38073"/>
                  <a:pt x="55000" y="38073"/>
                </a:cubicBezTo>
                <a:cubicBezTo>
                  <a:pt x="35000" y="38073"/>
                  <a:pt x="35000" y="38073"/>
                  <a:pt x="35000" y="38073"/>
                </a:cubicBezTo>
                <a:cubicBezTo>
                  <a:pt x="32500" y="38073"/>
                  <a:pt x="30000" y="39433"/>
                  <a:pt x="30000" y="40793"/>
                </a:cubicBezTo>
                <a:cubicBezTo>
                  <a:pt x="30000" y="42492"/>
                  <a:pt x="32500" y="43512"/>
                  <a:pt x="35000" y="43512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Shape 943"/>
          <p:cNvSpPr/>
          <p:nvPr/>
        </p:nvSpPr>
        <p:spPr>
          <a:xfrm>
            <a:off x="8166100" y="3187700"/>
            <a:ext cx="319087" cy="436563"/>
          </a:xfrm>
          <a:custGeom>
            <a:pathLst>
              <a:path extrusionOk="0" h="120000" w="120000">
                <a:moveTo>
                  <a:pt x="31750" y="76147"/>
                </a:moveTo>
                <a:cubicBezTo>
                  <a:pt x="59766" y="61189"/>
                  <a:pt x="59766" y="61189"/>
                  <a:pt x="59766" y="61189"/>
                </a:cubicBezTo>
                <a:cubicBezTo>
                  <a:pt x="88249" y="76147"/>
                  <a:pt x="88249" y="76147"/>
                  <a:pt x="88249" y="76147"/>
                </a:cubicBezTo>
                <a:cubicBezTo>
                  <a:pt x="77042" y="51671"/>
                  <a:pt x="77042" y="51671"/>
                  <a:pt x="77042" y="51671"/>
                </a:cubicBezTo>
                <a:cubicBezTo>
                  <a:pt x="101322" y="38073"/>
                  <a:pt x="101322" y="38073"/>
                  <a:pt x="101322" y="38073"/>
                </a:cubicBezTo>
                <a:cubicBezTo>
                  <a:pt x="71439" y="38073"/>
                  <a:pt x="71439" y="38073"/>
                  <a:pt x="71439" y="38073"/>
                </a:cubicBezTo>
                <a:cubicBezTo>
                  <a:pt x="59766" y="16317"/>
                  <a:pt x="59766" y="16317"/>
                  <a:pt x="59766" y="16317"/>
                </a:cubicBezTo>
                <a:cubicBezTo>
                  <a:pt x="48560" y="38073"/>
                  <a:pt x="48560" y="38073"/>
                  <a:pt x="48560" y="38073"/>
                </a:cubicBezTo>
                <a:cubicBezTo>
                  <a:pt x="18677" y="38073"/>
                  <a:pt x="18677" y="38073"/>
                  <a:pt x="18677" y="38073"/>
                </a:cubicBezTo>
                <a:cubicBezTo>
                  <a:pt x="42957" y="51671"/>
                  <a:pt x="42957" y="51671"/>
                  <a:pt x="42957" y="51671"/>
                </a:cubicBezTo>
                <a:lnTo>
                  <a:pt x="31750" y="76147"/>
                </a:lnTo>
                <a:close/>
                <a:moveTo>
                  <a:pt x="40622" y="43512"/>
                </a:moveTo>
                <a:cubicBezTo>
                  <a:pt x="54163" y="43512"/>
                  <a:pt x="54163" y="43512"/>
                  <a:pt x="54163" y="43512"/>
                </a:cubicBezTo>
                <a:cubicBezTo>
                  <a:pt x="55564" y="40113"/>
                  <a:pt x="55564" y="40113"/>
                  <a:pt x="55564" y="40113"/>
                </a:cubicBezTo>
                <a:cubicBezTo>
                  <a:pt x="59766" y="31954"/>
                  <a:pt x="59766" y="31954"/>
                  <a:pt x="59766" y="31954"/>
                </a:cubicBezTo>
                <a:cubicBezTo>
                  <a:pt x="64435" y="40113"/>
                  <a:pt x="64435" y="40113"/>
                  <a:pt x="64435" y="40113"/>
                </a:cubicBezTo>
                <a:cubicBezTo>
                  <a:pt x="65836" y="43512"/>
                  <a:pt x="65836" y="43512"/>
                  <a:pt x="65836" y="43512"/>
                </a:cubicBezTo>
                <a:cubicBezTo>
                  <a:pt x="79377" y="43512"/>
                  <a:pt x="79377" y="43512"/>
                  <a:pt x="79377" y="43512"/>
                </a:cubicBezTo>
                <a:cubicBezTo>
                  <a:pt x="72373" y="47592"/>
                  <a:pt x="72373" y="47592"/>
                  <a:pt x="72373" y="47592"/>
                </a:cubicBezTo>
                <a:cubicBezTo>
                  <a:pt x="68171" y="49631"/>
                  <a:pt x="68171" y="49631"/>
                  <a:pt x="68171" y="49631"/>
                </a:cubicBezTo>
                <a:cubicBezTo>
                  <a:pt x="69571" y="53371"/>
                  <a:pt x="69571" y="53371"/>
                  <a:pt x="69571" y="53371"/>
                </a:cubicBezTo>
                <a:cubicBezTo>
                  <a:pt x="73774" y="61869"/>
                  <a:pt x="73774" y="61869"/>
                  <a:pt x="73774" y="61869"/>
                </a:cubicBezTo>
                <a:cubicBezTo>
                  <a:pt x="64435" y="56770"/>
                  <a:pt x="64435" y="56770"/>
                  <a:pt x="64435" y="56770"/>
                </a:cubicBezTo>
                <a:cubicBezTo>
                  <a:pt x="59766" y="54390"/>
                  <a:pt x="59766" y="54390"/>
                  <a:pt x="59766" y="54390"/>
                </a:cubicBezTo>
                <a:cubicBezTo>
                  <a:pt x="55564" y="56770"/>
                  <a:pt x="55564" y="56770"/>
                  <a:pt x="55564" y="56770"/>
                </a:cubicBezTo>
                <a:cubicBezTo>
                  <a:pt x="46225" y="61869"/>
                  <a:pt x="46225" y="61869"/>
                  <a:pt x="46225" y="61869"/>
                </a:cubicBezTo>
                <a:cubicBezTo>
                  <a:pt x="50428" y="53371"/>
                  <a:pt x="50428" y="53371"/>
                  <a:pt x="50428" y="53371"/>
                </a:cubicBezTo>
                <a:cubicBezTo>
                  <a:pt x="51828" y="49631"/>
                  <a:pt x="51828" y="49631"/>
                  <a:pt x="51828" y="49631"/>
                </a:cubicBezTo>
                <a:cubicBezTo>
                  <a:pt x="47626" y="47592"/>
                  <a:pt x="47626" y="47592"/>
                  <a:pt x="47626" y="47592"/>
                </a:cubicBezTo>
                <a:lnTo>
                  <a:pt x="40622" y="43512"/>
                </a:lnTo>
                <a:close/>
                <a:moveTo>
                  <a:pt x="116264" y="0"/>
                </a:moveTo>
                <a:cubicBezTo>
                  <a:pt x="3735" y="0"/>
                  <a:pt x="3735" y="0"/>
                  <a:pt x="3735" y="0"/>
                </a:cubicBezTo>
                <a:cubicBezTo>
                  <a:pt x="1867" y="0"/>
                  <a:pt x="0" y="1019"/>
                  <a:pt x="0" y="2719"/>
                </a:cubicBezTo>
                <a:cubicBezTo>
                  <a:pt x="0" y="117280"/>
                  <a:pt x="0" y="117280"/>
                  <a:pt x="0" y="117280"/>
                </a:cubicBezTo>
                <a:cubicBezTo>
                  <a:pt x="0" y="118640"/>
                  <a:pt x="1867" y="120000"/>
                  <a:pt x="3735" y="120000"/>
                </a:cubicBezTo>
                <a:cubicBezTo>
                  <a:pt x="4669" y="120000"/>
                  <a:pt x="5603" y="119660"/>
                  <a:pt x="6536" y="118980"/>
                </a:cubicBezTo>
                <a:cubicBezTo>
                  <a:pt x="6536" y="118980"/>
                  <a:pt x="6536" y="118980"/>
                  <a:pt x="6536" y="118980"/>
                </a:cubicBezTo>
                <a:cubicBezTo>
                  <a:pt x="59766" y="88045"/>
                  <a:pt x="59766" y="88045"/>
                  <a:pt x="59766" y="88045"/>
                </a:cubicBezTo>
                <a:cubicBezTo>
                  <a:pt x="113463" y="118980"/>
                  <a:pt x="113463" y="118980"/>
                  <a:pt x="113463" y="118980"/>
                </a:cubicBezTo>
                <a:cubicBezTo>
                  <a:pt x="113463" y="118980"/>
                  <a:pt x="113463" y="118980"/>
                  <a:pt x="113463" y="118980"/>
                </a:cubicBezTo>
                <a:cubicBezTo>
                  <a:pt x="114396" y="119660"/>
                  <a:pt x="115330" y="120000"/>
                  <a:pt x="116264" y="120000"/>
                </a:cubicBezTo>
                <a:cubicBezTo>
                  <a:pt x="118132" y="120000"/>
                  <a:pt x="120000" y="118640"/>
                  <a:pt x="120000" y="117280"/>
                </a:cubicBezTo>
                <a:cubicBezTo>
                  <a:pt x="120000" y="2719"/>
                  <a:pt x="120000" y="2719"/>
                  <a:pt x="120000" y="2719"/>
                </a:cubicBezTo>
                <a:cubicBezTo>
                  <a:pt x="120000" y="1019"/>
                  <a:pt x="118132" y="0"/>
                  <a:pt x="116264" y="0"/>
                </a:cubicBezTo>
                <a:moveTo>
                  <a:pt x="112529" y="111501"/>
                </a:moveTo>
                <a:cubicBezTo>
                  <a:pt x="62568" y="82606"/>
                  <a:pt x="62568" y="82606"/>
                  <a:pt x="62568" y="82606"/>
                </a:cubicBezTo>
                <a:cubicBezTo>
                  <a:pt x="62568" y="82606"/>
                  <a:pt x="62568" y="82606"/>
                  <a:pt x="62568" y="82606"/>
                </a:cubicBezTo>
                <a:cubicBezTo>
                  <a:pt x="62101" y="82266"/>
                  <a:pt x="61167" y="81926"/>
                  <a:pt x="59766" y="81926"/>
                </a:cubicBezTo>
                <a:cubicBezTo>
                  <a:pt x="58832" y="81926"/>
                  <a:pt x="57898" y="82266"/>
                  <a:pt x="57431" y="82606"/>
                </a:cubicBezTo>
                <a:cubicBezTo>
                  <a:pt x="57431" y="82606"/>
                  <a:pt x="57431" y="82606"/>
                  <a:pt x="57431" y="82606"/>
                </a:cubicBezTo>
                <a:cubicBezTo>
                  <a:pt x="7470" y="111501"/>
                  <a:pt x="7470" y="111501"/>
                  <a:pt x="7470" y="111501"/>
                </a:cubicBezTo>
                <a:cubicBezTo>
                  <a:pt x="7470" y="5439"/>
                  <a:pt x="7470" y="5439"/>
                  <a:pt x="7470" y="5439"/>
                </a:cubicBezTo>
                <a:cubicBezTo>
                  <a:pt x="112529" y="5439"/>
                  <a:pt x="112529" y="5439"/>
                  <a:pt x="112529" y="5439"/>
                </a:cubicBezTo>
                <a:lnTo>
                  <a:pt x="112529" y="11150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Shape 944"/>
          <p:cNvSpPr/>
          <p:nvPr/>
        </p:nvSpPr>
        <p:spPr>
          <a:xfrm>
            <a:off x="601662" y="4022725"/>
            <a:ext cx="436563" cy="436563"/>
          </a:xfrm>
          <a:custGeom>
            <a:pathLst>
              <a:path extrusionOk="0" h="120000" w="120000">
                <a:moveTo>
                  <a:pt x="60169" y="54730"/>
                </a:moveTo>
                <a:cubicBezTo>
                  <a:pt x="57110" y="54730"/>
                  <a:pt x="54390" y="57110"/>
                  <a:pt x="54390" y="60169"/>
                </a:cubicBezTo>
                <a:cubicBezTo>
                  <a:pt x="54390" y="62889"/>
                  <a:pt x="57110" y="65609"/>
                  <a:pt x="60169" y="65609"/>
                </a:cubicBezTo>
                <a:cubicBezTo>
                  <a:pt x="62889" y="65609"/>
                  <a:pt x="65609" y="62889"/>
                  <a:pt x="65609" y="60169"/>
                </a:cubicBezTo>
                <a:cubicBezTo>
                  <a:pt x="65609" y="57110"/>
                  <a:pt x="62889" y="54730"/>
                  <a:pt x="60169" y="54730"/>
                </a:cubicBezTo>
                <a:moveTo>
                  <a:pt x="120000" y="60169"/>
                </a:moveTo>
                <a:cubicBezTo>
                  <a:pt x="120000" y="53371"/>
                  <a:pt x="112181" y="47592"/>
                  <a:pt x="99603" y="43512"/>
                </a:cubicBezTo>
                <a:cubicBezTo>
                  <a:pt x="105722" y="31954"/>
                  <a:pt x="107082" y="22096"/>
                  <a:pt x="102322" y="17677"/>
                </a:cubicBezTo>
                <a:cubicBezTo>
                  <a:pt x="97903" y="12917"/>
                  <a:pt x="88045" y="14277"/>
                  <a:pt x="76487" y="20396"/>
                </a:cubicBezTo>
                <a:cubicBezTo>
                  <a:pt x="72407" y="7818"/>
                  <a:pt x="66628" y="0"/>
                  <a:pt x="60169" y="0"/>
                </a:cubicBezTo>
                <a:cubicBezTo>
                  <a:pt x="53371" y="0"/>
                  <a:pt x="47592" y="7818"/>
                  <a:pt x="43512" y="20396"/>
                </a:cubicBezTo>
                <a:cubicBezTo>
                  <a:pt x="31954" y="14277"/>
                  <a:pt x="22096" y="12917"/>
                  <a:pt x="17677" y="17677"/>
                </a:cubicBezTo>
                <a:cubicBezTo>
                  <a:pt x="12917" y="22096"/>
                  <a:pt x="14277" y="31954"/>
                  <a:pt x="20396" y="43512"/>
                </a:cubicBezTo>
                <a:cubicBezTo>
                  <a:pt x="7818" y="47592"/>
                  <a:pt x="0" y="53371"/>
                  <a:pt x="0" y="60169"/>
                </a:cubicBezTo>
                <a:cubicBezTo>
                  <a:pt x="0" y="66628"/>
                  <a:pt x="7818" y="72407"/>
                  <a:pt x="20396" y="76487"/>
                </a:cubicBezTo>
                <a:cubicBezTo>
                  <a:pt x="14277" y="88045"/>
                  <a:pt x="12917" y="97903"/>
                  <a:pt x="17677" y="102662"/>
                </a:cubicBezTo>
                <a:cubicBezTo>
                  <a:pt x="22096" y="107082"/>
                  <a:pt x="31954" y="105722"/>
                  <a:pt x="43512" y="99603"/>
                </a:cubicBezTo>
                <a:cubicBezTo>
                  <a:pt x="47592" y="112181"/>
                  <a:pt x="53371" y="120000"/>
                  <a:pt x="60169" y="120000"/>
                </a:cubicBezTo>
                <a:cubicBezTo>
                  <a:pt x="66628" y="120000"/>
                  <a:pt x="72407" y="112181"/>
                  <a:pt x="76487" y="99603"/>
                </a:cubicBezTo>
                <a:cubicBezTo>
                  <a:pt x="88045" y="105722"/>
                  <a:pt x="97903" y="107082"/>
                  <a:pt x="102322" y="102662"/>
                </a:cubicBezTo>
                <a:cubicBezTo>
                  <a:pt x="107082" y="97903"/>
                  <a:pt x="105722" y="88045"/>
                  <a:pt x="99603" y="76487"/>
                </a:cubicBezTo>
                <a:cubicBezTo>
                  <a:pt x="112181" y="72407"/>
                  <a:pt x="120000" y="66628"/>
                  <a:pt x="120000" y="60169"/>
                </a:cubicBezTo>
                <a:moveTo>
                  <a:pt x="5439" y="60169"/>
                </a:moveTo>
                <a:cubicBezTo>
                  <a:pt x="5439" y="55410"/>
                  <a:pt x="12237" y="50991"/>
                  <a:pt x="22776" y="47932"/>
                </a:cubicBezTo>
                <a:cubicBezTo>
                  <a:pt x="25155" y="52011"/>
                  <a:pt x="27875" y="56090"/>
                  <a:pt x="30934" y="60169"/>
                </a:cubicBezTo>
                <a:cubicBezTo>
                  <a:pt x="27875" y="64249"/>
                  <a:pt x="25155" y="68328"/>
                  <a:pt x="22776" y="72067"/>
                </a:cubicBezTo>
                <a:cubicBezTo>
                  <a:pt x="12237" y="69008"/>
                  <a:pt x="5439" y="64929"/>
                  <a:pt x="5439" y="60169"/>
                </a:cubicBezTo>
                <a:moveTo>
                  <a:pt x="38413" y="50991"/>
                </a:moveTo>
                <a:cubicBezTo>
                  <a:pt x="37053" y="52691"/>
                  <a:pt x="35694" y="54390"/>
                  <a:pt x="34334" y="55750"/>
                </a:cubicBezTo>
                <a:cubicBezTo>
                  <a:pt x="31954" y="52691"/>
                  <a:pt x="29915" y="49631"/>
                  <a:pt x="27875" y="46912"/>
                </a:cubicBezTo>
                <a:cubicBezTo>
                  <a:pt x="31274" y="45892"/>
                  <a:pt x="35014" y="45552"/>
                  <a:pt x="38753" y="44872"/>
                </a:cubicBezTo>
                <a:cubicBezTo>
                  <a:pt x="38753" y="46912"/>
                  <a:pt x="38413" y="48951"/>
                  <a:pt x="38413" y="50991"/>
                </a:cubicBezTo>
                <a:moveTo>
                  <a:pt x="38753" y="75127"/>
                </a:moveTo>
                <a:cubicBezTo>
                  <a:pt x="35014" y="74787"/>
                  <a:pt x="31274" y="74107"/>
                  <a:pt x="27875" y="73427"/>
                </a:cubicBezTo>
                <a:cubicBezTo>
                  <a:pt x="29915" y="70368"/>
                  <a:pt x="31954" y="67308"/>
                  <a:pt x="34334" y="64249"/>
                </a:cubicBezTo>
                <a:cubicBezTo>
                  <a:pt x="35694" y="65949"/>
                  <a:pt x="37053" y="67308"/>
                  <a:pt x="38413" y="69008"/>
                </a:cubicBezTo>
                <a:cubicBezTo>
                  <a:pt x="38413" y="71048"/>
                  <a:pt x="38753" y="73087"/>
                  <a:pt x="38753" y="75127"/>
                </a:cubicBezTo>
                <a:moveTo>
                  <a:pt x="21416" y="98583"/>
                </a:moveTo>
                <a:cubicBezTo>
                  <a:pt x="18016" y="95184"/>
                  <a:pt x="19716" y="87365"/>
                  <a:pt x="25155" y="77847"/>
                </a:cubicBezTo>
                <a:cubicBezTo>
                  <a:pt x="29575" y="78866"/>
                  <a:pt x="34334" y="79886"/>
                  <a:pt x="39433" y="80566"/>
                </a:cubicBezTo>
                <a:cubicBezTo>
                  <a:pt x="40113" y="85665"/>
                  <a:pt x="41133" y="90424"/>
                  <a:pt x="42152" y="94844"/>
                </a:cubicBezTo>
                <a:cubicBezTo>
                  <a:pt x="32634" y="100283"/>
                  <a:pt x="24815" y="101983"/>
                  <a:pt x="21416" y="98583"/>
                </a:cubicBezTo>
                <a:moveTo>
                  <a:pt x="39433" y="39433"/>
                </a:moveTo>
                <a:cubicBezTo>
                  <a:pt x="34334" y="40113"/>
                  <a:pt x="29575" y="41133"/>
                  <a:pt x="25155" y="42152"/>
                </a:cubicBezTo>
                <a:cubicBezTo>
                  <a:pt x="19716" y="32634"/>
                  <a:pt x="18016" y="24815"/>
                  <a:pt x="21416" y="21416"/>
                </a:cubicBezTo>
                <a:cubicBezTo>
                  <a:pt x="24815" y="18016"/>
                  <a:pt x="32634" y="19716"/>
                  <a:pt x="42152" y="25495"/>
                </a:cubicBezTo>
                <a:cubicBezTo>
                  <a:pt x="41133" y="29575"/>
                  <a:pt x="40113" y="34334"/>
                  <a:pt x="39433" y="39433"/>
                </a:cubicBezTo>
                <a:moveTo>
                  <a:pt x="75127" y="39093"/>
                </a:moveTo>
                <a:cubicBezTo>
                  <a:pt x="73087" y="38753"/>
                  <a:pt x="71048" y="38753"/>
                  <a:pt x="69008" y="38413"/>
                </a:cubicBezTo>
                <a:cubicBezTo>
                  <a:pt x="67308" y="37053"/>
                  <a:pt x="65949" y="35694"/>
                  <a:pt x="64249" y="34334"/>
                </a:cubicBezTo>
                <a:cubicBezTo>
                  <a:pt x="67308" y="31954"/>
                  <a:pt x="70368" y="29915"/>
                  <a:pt x="73427" y="28215"/>
                </a:cubicBezTo>
                <a:cubicBezTo>
                  <a:pt x="74107" y="31274"/>
                  <a:pt x="74447" y="35014"/>
                  <a:pt x="75127" y="39093"/>
                </a:cubicBezTo>
                <a:moveTo>
                  <a:pt x="60169" y="5439"/>
                </a:moveTo>
                <a:cubicBezTo>
                  <a:pt x="64589" y="5439"/>
                  <a:pt x="69008" y="12237"/>
                  <a:pt x="72067" y="22776"/>
                </a:cubicBezTo>
                <a:cubicBezTo>
                  <a:pt x="67988" y="25155"/>
                  <a:pt x="64249" y="27875"/>
                  <a:pt x="60169" y="30934"/>
                </a:cubicBezTo>
                <a:cubicBezTo>
                  <a:pt x="56090" y="27875"/>
                  <a:pt x="52011" y="25155"/>
                  <a:pt x="47932" y="22776"/>
                </a:cubicBezTo>
                <a:cubicBezTo>
                  <a:pt x="50991" y="12237"/>
                  <a:pt x="55410" y="5439"/>
                  <a:pt x="60169" y="5439"/>
                </a:cubicBezTo>
                <a:moveTo>
                  <a:pt x="46912" y="28215"/>
                </a:moveTo>
                <a:cubicBezTo>
                  <a:pt x="49631" y="29915"/>
                  <a:pt x="52691" y="31954"/>
                  <a:pt x="55750" y="34334"/>
                </a:cubicBezTo>
                <a:cubicBezTo>
                  <a:pt x="54050" y="35694"/>
                  <a:pt x="52691" y="37053"/>
                  <a:pt x="50991" y="38413"/>
                </a:cubicBezTo>
                <a:cubicBezTo>
                  <a:pt x="48951" y="38753"/>
                  <a:pt x="46912" y="38753"/>
                  <a:pt x="44872" y="39093"/>
                </a:cubicBezTo>
                <a:cubicBezTo>
                  <a:pt x="45552" y="35014"/>
                  <a:pt x="45892" y="31274"/>
                  <a:pt x="46912" y="28215"/>
                </a:cubicBezTo>
                <a:moveTo>
                  <a:pt x="44872" y="81246"/>
                </a:moveTo>
                <a:cubicBezTo>
                  <a:pt x="46912" y="81246"/>
                  <a:pt x="48951" y="81586"/>
                  <a:pt x="50991" y="81586"/>
                </a:cubicBezTo>
                <a:cubicBezTo>
                  <a:pt x="52691" y="82946"/>
                  <a:pt x="54050" y="84305"/>
                  <a:pt x="55750" y="85665"/>
                </a:cubicBezTo>
                <a:cubicBezTo>
                  <a:pt x="52691" y="88045"/>
                  <a:pt x="49631" y="90084"/>
                  <a:pt x="46912" y="92124"/>
                </a:cubicBezTo>
                <a:cubicBezTo>
                  <a:pt x="45892" y="88725"/>
                  <a:pt x="45552" y="84985"/>
                  <a:pt x="44872" y="81246"/>
                </a:cubicBezTo>
                <a:moveTo>
                  <a:pt x="60169" y="114560"/>
                </a:moveTo>
                <a:cubicBezTo>
                  <a:pt x="55410" y="114560"/>
                  <a:pt x="50991" y="107762"/>
                  <a:pt x="47932" y="97223"/>
                </a:cubicBezTo>
                <a:cubicBezTo>
                  <a:pt x="52011" y="94844"/>
                  <a:pt x="55750" y="92124"/>
                  <a:pt x="59830" y="89065"/>
                </a:cubicBezTo>
                <a:cubicBezTo>
                  <a:pt x="63909" y="92124"/>
                  <a:pt x="67988" y="94844"/>
                  <a:pt x="72067" y="97223"/>
                </a:cubicBezTo>
                <a:cubicBezTo>
                  <a:pt x="69008" y="107762"/>
                  <a:pt x="64589" y="114560"/>
                  <a:pt x="60169" y="114560"/>
                </a:cubicBezTo>
                <a:moveTo>
                  <a:pt x="73427" y="92124"/>
                </a:moveTo>
                <a:cubicBezTo>
                  <a:pt x="70368" y="90084"/>
                  <a:pt x="67308" y="88045"/>
                  <a:pt x="64249" y="85665"/>
                </a:cubicBezTo>
                <a:cubicBezTo>
                  <a:pt x="65949" y="84305"/>
                  <a:pt x="67308" y="82946"/>
                  <a:pt x="69008" y="81586"/>
                </a:cubicBezTo>
                <a:cubicBezTo>
                  <a:pt x="71048" y="81586"/>
                  <a:pt x="73087" y="81246"/>
                  <a:pt x="75127" y="81246"/>
                </a:cubicBezTo>
                <a:cubicBezTo>
                  <a:pt x="74447" y="84985"/>
                  <a:pt x="74107" y="88725"/>
                  <a:pt x="73427" y="92124"/>
                </a:cubicBezTo>
                <a:moveTo>
                  <a:pt x="76147" y="66628"/>
                </a:moveTo>
                <a:cubicBezTo>
                  <a:pt x="74787" y="68328"/>
                  <a:pt x="73087" y="70028"/>
                  <a:pt x="71728" y="71728"/>
                </a:cubicBezTo>
                <a:cubicBezTo>
                  <a:pt x="70028" y="73087"/>
                  <a:pt x="68328" y="74787"/>
                  <a:pt x="66628" y="76147"/>
                </a:cubicBezTo>
                <a:cubicBezTo>
                  <a:pt x="64589" y="76487"/>
                  <a:pt x="62209" y="76487"/>
                  <a:pt x="60169" y="76487"/>
                </a:cubicBezTo>
                <a:cubicBezTo>
                  <a:pt x="57790" y="76487"/>
                  <a:pt x="55410" y="76487"/>
                  <a:pt x="53371" y="76147"/>
                </a:cubicBezTo>
                <a:cubicBezTo>
                  <a:pt x="51671" y="74787"/>
                  <a:pt x="49971" y="73087"/>
                  <a:pt x="48271" y="71728"/>
                </a:cubicBezTo>
                <a:cubicBezTo>
                  <a:pt x="46912" y="70028"/>
                  <a:pt x="45212" y="68328"/>
                  <a:pt x="43852" y="66628"/>
                </a:cubicBezTo>
                <a:cubicBezTo>
                  <a:pt x="43852" y="64589"/>
                  <a:pt x="43512" y="62209"/>
                  <a:pt x="43512" y="60169"/>
                </a:cubicBezTo>
                <a:cubicBezTo>
                  <a:pt x="43512" y="57790"/>
                  <a:pt x="43852" y="55410"/>
                  <a:pt x="43852" y="53371"/>
                </a:cubicBezTo>
                <a:cubicBezTo>
                  <a:pt x="45212" y="51671"/>
                  <a:pt x="46912" y="49971"/>
                  <a:pt x="48271" y="48611"/>
                </a:cubicBezTo>
                <a:cubicBezTo>
                  <a:pt x="49971" y="46912"/>
                  <a:pt x="51671" y="45212"/>
                  <a:pt x="53371" y="43852"/>
                </a:cubicBezTo>
                <a:cubicBezTo>
                  <a:pt x="55410" y="43852"/>
                  <a:pt x="57790" y="43512"/>
                  <a:pt x="60169" y="43512"/>
                </a:cubicBezTo>
                <a:cubicBezTo>
                  <a:pt x="62209" y="43512"/>
                  <a:pt x="64589" y="43852"/>
                  <a:pt x="66628" y="43852"/>
                </a:cubicBezTo>
                <a:cubicBezTo>
                  <a:pt x="68328" y="45212"/>
                  <a:pt x="70028" y="46912"/>
                  <a:pt x="71728" y="48611"/>
                </a:cubicBezTo>
                <a:cubicBezTo>
                  <a:pt x="73087" y="49971"/>
                  <a:pt x="74787" y="51671"/>
                  <a:pt x="76147" y="53371"/>
                </a:cubicBezTo>
                <a:cubicBezTo>
                  <a:pt x="76147" y="55410"/>
                  <a:pt x="76487" y="57790"/>
                  <a:pt x="76487" y="60169"/>
                </a:cubicBezTo>
                <a:cubicBezTo>
                  <a:pt x="76487" y="62209"/>
                  <a:pt x="76147" y="64589"/>
                  <a:pt x="76147" y="66628"/>
                </a:cubicBezTo>
                <a:moveTo>
                  <a:pt x="98583" y="21416"/>
                </a:moveTo>
                <a:cubicBezTo>
                  <a:pt x="101983" y="24815"/>
                  <a:pt x="100283" y="32634"/>
                  <a:pt x="94844" y="42152"/>
                </a:cubicBezTo>
                <a:cubicBezTo>
                  <a:pt x="90424" y="41133"/>
                  <a:pt x="85665" y="40113"/>
                  <a:pt x="80566" y="39433"/>
                </a:cubicBezTo>
                <a:cubicBezTo>
                  <a:pt x="79886" y="34334"/>
                  <a:pt x="78866" y="29575"/>
                  <a:pt x="77847" y="25495"/>
                </a:cubicBezTo>
                <a:cubicBezTo>
                  <a:pt x="87365" y="19716"/>
                  <a:pt x="95184" y="18016"/>
                  <a:pt x="98583" y="21416"/>
                </a:cubicBezTo>
                <a:moveTo>
                  <a:pt x="85665" y="55750"/>
                </a:moveTo>
                <a:cubicBezTo>
                  <a:pt x="84305" y="54050"/>
                  <a:pt x="82946" y="52691"/>
                  <a:pt x="81586" y="50991"/>
                </a:cubicBezTo>
                <a:cubicBezTo>
                  <a:pt x="81586" y="48951"/>
                  <a:pt x="81246" y="46912"/>
                  <a:pt x="81246" y="44872"/>
                </a:cubicBezTo>
                <a:cubicBezTo>
                  <a:pt x="84985" y="45552"/>
                  <a:pt x="88725" y="45892"/>
                  <a:pt x="92124" y="46912"/>
                </a:cubicBezTo>
                <a:cubicBezTo>
                  <a:pt x="90084" y="49631"/>
                  <a:pt x="88045" y="52691"/>
                  <a:pt x="85665" y="55750"/>
                </a:cubicBezTo>
                <a:moveTo>
                  <a:pt x="85665" y="64249"/>
                </a:moveTo>
                <a:cubicBezTo>
                  <a:pt x="88045" y="67308"/>
                  <a:pt x="90084" y="70368"/>
                  <a:pt x="92124" y="73427"/>
                </a:cubicBezTo>
                <a:cubicBezTo>
                  <a:pt x="88725" y="74107"/>
                  <a:pt x="84985" y="74787"/>
                  <a:pt x="81246" y="75127"/>
                </a:cubicBezTo>
                <a:cubicBezTo>
                  <a:pt x="81246" y="73087"/>
                  <a:pt x="81586" y="71048"/>
                  <a:pt x="81586" y="69008"/>
                </a:cubicBezTo>
                <a:cubicBezTo>
                  <a:pt x="82946" y="67308"/>
                  <a:pt x="84305" y="65949"/>
                  <a:pt x="85665" y="64249"/>
                </a:cubicBezTo>
                <a:moveTo>
                  <a:pt x="98583" y="98583"/>
                </a:moveTo>
                <a:cubicBezTo>
                  <a:pt x="95184" y="101983"/>
                  <a:pt x="87365" y="100283"/>
                  <a:pt x="77847" y="94844"/>
                </a:cubicBezTo>
                <a:cubicBezTo>
                  <a:pt x="78866" y="90424"/>
                  <a:pt x="79886" y="85665"/>
                  <a:pt x="80566" y="80566"/>
                </a:cubicBezTo>
                <a:cubicBezTo>
                  <a:pt x="85665" y="79886"/>
                  <a:pt x="90424" y="78866"/>
                  <a:pt x="94844" y="77847"/>
                </a:cubicBezTo>
                <a:cubicBezTo>
                  <a:pt x="100283" y="87365"/>
                  <a:pt x="101983" y="95184"/>
                  <a:pt x="98583" y="98583"/>
                </a:cubicBezTo>
                <a:moveTo>
                  <a:pt x="97223" y="72067"/>
                </a:moveTo>
                <a:cubicBezTo>
                  <a:pt x="94844" y="67988"/>
                  <a:pt x="92124" y="64249"/>
                  <a:pt x="89065" y="60169"/>
                </a:cubicBezTo>
                <a:cubicBezTo>
                  <a:pt x="92124" y="56090"/>
                  <a:pt x="94844" y="52011"/>
                  <a:pt x="97223" y="47932"/>
                </a:cubicBezTo>
                <a:cubicBezTo>
                  <a:pt x="107762" y="50991"/>
                  <a:pt x="114560" y="55410"/>
                  <a:pt x="114560" y="60169"/>
                </a:cubicBezTo>
                <a:cubicBezTo>
                  <a:pt x="114560" y="64929"/>
                  <a:pt x="107762" y="69008"/>
                  <a:pt x="97223" y="72067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1493837" y="4022725"/>
            <a:ext cx="319087" cy="436563"/>
          </a:xfrm>
          <a:custGeom>
            <a:pathLst>
              <a:path extrusionOk="0" h="120000" w="120000">
                <a:moveTo>
                  <a:pt x="119533" y="94164"/>
                </a:moveTo>
                <a:cubicBezTo>
                  <a:pt x="119533" y="94164"/>
                  <a:pt x="119533" y="94164"/>
                  <a:pt x="119533" y="94164"/>
                </a:cubicBezTo>
                <a:cubicBezTo>
                  <a:pt x="100389" y="71048"/>
                  <a:pt x="100389" y="71048"/>
                  <a:pt x="100389" y="71048"/>
                </a:cubicBezTo>
                <a:cubicBezTo>
                  <a:pt x="108793" y="71048"/>
                  <a:pt x="108793" y="71048"/>
                  <a:pt x="108793" y="71048"/>
                </a:cubicBezTo>
                <a:cubicBezTo>
                  <a:pt x="111128" y="71048"/>
                  <a:pt x="112529" y="69688"/>
                  <a:pt x="112529" y="68328"/>
                </a:cubicBezTo>
                <a:cubicBezTo>
                  <a:pt x="112529" y="67648"/>
                  <a:pt x="112529" y="66968"/>
                  <a:pt x="112062" y="66628"/>
                </a:cubicBezTo>
                <a:cubicBezTo>
                  <a:pt x="112062" y="66628"/>
                  <a:pt x="112062" y="66628"/>
                  <a:pt x="112062" y="66628"/>
                </a:cubicBezTo>
                <a:cubicBezTo>
                  <a:pt x="93852" y="49291"/>
                  <a:pt x="93852" y="49291"/>
                  <a:pt x="93852" y="49291"/>
                </a:cubicBezTo>
                <a:cubicBezTo>
                  <a:pt x="101322" y="49291"/>
                  <a:pt x="101322" y="49291"/>
                  <a:pt x="101322" y="49291"/>
                </a:cubicBezTo>
                <a:cubicBezTo>
                  <a:pt x="103657" y="49291"/>
                  <a:pt x="105058" y="47932"/>
                  <a:pt x="105058" y="46232"/>
                </a:cubicBezTo>
                <a:cubicBezTo>
                  <a:pt x="105058" y="45552"/>
                  <a:pt x="104591" y="44872"/>
                  <a:pt x="103657" y="44532"/>
                </a:cubicBezTo>
                <a:cubicBezTo>
                  <a:pt x="103657" y="44192"/>
                  <a:pt x="103657" y="44192"/>
                  <a:pt x="103657" y="44192"/>
                </a:cubicBezTo>
                <a:cubicBezTo>
                  <a:pt x="83579" y="27195"/>
                  <a:pt x="83579" y="27195"/>
                  <a:pt x="83579" y="27195"/>
                </a:cubicBezTo>
                <a:cubicBezTo>
                  <a:pt x="90116" y="27195"/>
                  <a:pt x="90116" y="27195"/>
                  <a:pt x="90116" y="27195"/>
                </a:cubicBezTo>
                <a:cubicBezTo>
                  <a:pt x="91984" y="27195"/>
                  <a:pt x="93852" y="26175"/>
                  <a:pt x="93852" y="24475"/>
                </a:cubicBezTo>
                <a:cubicBezTo>
                  <a:pt x="93852" y="23796"/>
                  <a:pt x="93385" y="23116"/>
                  <a:pt x="92918" y="22776"/>
                </a:cubicBezTo>
                <a:cubicBezTo>
                  <a:pt x="63035" y="679"/>
                  <a:pt x="63035" y="679"/>
                  <a:pt x="63035" y="679"/>
                </a:cubicBezTo>
                <a:cubicBezTo>
                  <a:pt x="62101" y="339"/>
                  <a:pt x="61167" y="0"/>
                  <a:pt x="60233" y="0"/>
                </a:cubicBezTo>
                <a:cubicBezTo>
                  <a:pt x="59299" y="0"/>
                  <a:pt x="58365" y="339"/>
                  <a:pt x="57431" y="679"/>
                </a:cubicBezTo>
                <a:cubicBezTo>
                  <a:pt x="27548" y="22776"/>
                  <a:pt x="27548" y="22776"/>
                  <a:pt x="27548" y="22776"/>
                </a:cubicBezTo>
                <a:cubicBezTo>
                  <a:pt x="26614" y="23116"/>
                  <a:pt x="26614" y="23796"/>
                  <a:pt x="26614" y="24475"/>
                </a:cubicBezTo>
                <a:cubicBezTo>
                  <a:pt x="26614" y="26175"/>
                  <a:pt x="28015" y="27195"/>
                  <a:pt x="30350" y="27195"/>
                </a:cubicBezTo>
                <a:cubicBezTo>
                  <a:pt x="36887" y="27195"/>
                  <a:pt x="36887" y="27195"/>
                  <a:pt x="36887" y="27195"/>
                </a:cubicBezTo>
                <a:cubicBezTo>
                  <a:pt x="16342" y="44192"/>
                  <a:pt x="16342" y="44192"/>
                  <a:pt x="16342" y="44192"/>
                </a:cubicBezTo>
                <a:cubicBezTo>
                  <a:pt x="16342" y="44532"/>
                  <a:pt x="16342" y="44532"/>
                  <a:pt x="16342" y="44532"/>
                </a:cubicBezTo>
                <a:cubicBezTo>
                  <a:pt x="15875" y="44872"/>
                  <a:pt x="15408" y="45552"/>
                  <a:pt x="15408" y="46232"/>
                </a:cubicBezTo>
                <a:cubicBezTo>
                  <a:pt x="15408" y="47932"/>
                  <a:pt x="16809" y="49291"/>
                  <a:pt x="19143" y="49291"/>
                </a:cubicBezTo>
                <a:cubicBezTo>
                  <a:pt x="26614" y="49291"/>
                  <a:pt x="26614" y="49291"/>
                  <a:pt x="26614" y="49291"/>
                </a:cubicBezTo>
                <a:cubicBezTo>
                  <a:pt x="8404" y="66628"/>
                  <a:pt x="8404" y="66628"/>
                  <a:pt x="8404" y="66628"/>
                </a:cubicBezTo>
                <a:cubicBezTo>
                  <a:pt x="8404" y="66628"/>
                  <a:pt x="8404" y="66628"/>
                  <a:pt x="8404" y="66628"/>
                </a:cubicBezTo>
                <a:cubicBezTo>
                  <a:pt x="7937" y="66968"/>
                  <a:pt x="7470" y="67648"/>
                  <a:pt x="7470" y="68328"/>
                </a:cubicBezTo>
                <a:cubicBezTo>
                  <a:pt x="7470" y="69688"/>
                  <a:pt x="9338" y="71048"/>
                  <a:pt x="11206" y="71048"/>
                </a:cubicBezTo>
                <a:cubicBezTo>
                  <a:pt x="19610" y="71048"/>
                  <a:pt x="19610" y="71048"/>
                  <a:pt x="19610" y="71048"/>
                </a:cubicBezTo>
                <a:cubicBezTo>
                  <a:pt x="933" y="94164"/>
                  <a:pt x="933" y="94164"/>
                  <a:pt x="933" y="94164"/>
                </a:cubicBezTo>
                <a:cubicBezTo>
                  <a:pt x="933" y="94164"/>
                  <a:pt x="933" y="94164"/>
                  <a:pt x="933" y="94164"/>
                </a:cubicBezTo>
                <a:cubicBezTo>
                  <a:pt x="466" y="94504"/>
                  <a:pt x="0" y="94844"/>
                  <a:pt x="0" y="95524"/>
                </a:cubicBezTo>
                <a:cubicBezTo>
                  <a:pt x="0" y="96883"/>
                  <a:pt x="1867" y="98243"/>
                  <a:pt x="3735" y="98243"/>
                </a:cubicBezTo>
                <a:cubicBezTo>
                  <a:pt x="45291" y="98243"/>
                  <a:pt x="45291" y="98243"/>
                  <a:pt x="45291" y="98243"/>
                </a:cubicBezTo>
                <a:cubicBezTo>
                  <a:pt x="45291" y="117280"/>
                  <a:pt x="45291" y="117280"/>
                  <a:pt x="45291" y="117280"/>
                </a:cubicBezTo>
                <a:cubicBezTo>
                  <a:pt x="45291" y="118980"/>
                  <a:pt x="46692" y="120000"/>
                  <a:pt x="49027" y="120000"/>
                </a:cubicBezTo>
                <a:cubicBezTo>
                  <a:pt x="71439" y="120000"/>
                  <a:pt x="71439" y="120000"/>
                  <a:pt x="71439" y="120000"/>
                </a:cubicBezTo>
                <a:cubicBezTo>
                  <a:pt x="73307" y="120000"/>
                  <a:pt x="75175" y="118980"/>
                  <a:pt x="75175" y="117280"/>
                </a:cubicBezTo>
                <a:cubicBezTo>
                  <a:pt x="75175" y="98243"/>
                  <a:pt x="75175" y="98243"/>
                  <a:pt x="75175" y="98243"/>
                </a:cubicBezTo>
                <a:cubicBezTo>
                  <a:pt x="116264" y="98243"/>
                  <a:pt x="116264" y="98243"/>
                  <a:pt x="116264" y="98243"/>
                </a:cubicBezTo>
                <a:cubicBezTo>
                  <a:pt x="118599" y="98243"/>
                  <a:pt x="120000" y="96883"/>
                  <a:pt x="120000" y="95524"/>
                </a:cubicBezTo>
                <a:cubicBezTo>
                  <a:pt x="120000" y="94844"/>
                  <a:pt x="120000" y="94504"/>
                  <a:pt x="119533" y="94164"/>
                </a:cubicBezTo>
                <a:moveTo>
                  <a:pt x="67704" y="114560"/>
                </a:moveTo>
                <a:cubicBezTo>
                  <a:pt x="52762" y="114560"/>
                  <a:pt x="52762" y="114560"/>
                  <a:pt x="52762" y="114560"/>
                </a:cubicBezTo>
                <a:cubicBezTo>
                  <a:pt x="52762" y="98243"/>
                  <a:pt x="52762" y="98243"/>
                  <a:pt x="52762" y="98243"/>
                </a:cubicBezTo>
                <a:cubicBezTo>
                  <a:pt x="67704" y="98243"/>
                  <a:pt x="67704" y="98243"/>
                  <a:pt x="67704" y="98243"/>
                </a:cubicBezTo>
                <a:lnTo>
                  <a:pt x="67704" y="114560"/>
                </a:lnTo>
                <a:close/>
                <a:moveTo>
                  <a:pt x="10739" y="92804"/>
                </a:moveTo>
                <a:cubicBezTo>
                  <a:pt x="29416" y="69688"/>
                  <a:pt x="29416" y="69688"/>
                  <a:pt x="29416" y="69688"/>
                </a:cubicBezTo>
                <a:cubicBezTo>
                  <a:pt x="29416" y="69688"/>
                  <a:pt x="29416" y="69688"/>
                  <a:pt x="29416" y="69688"/>
                </a:cubicBezTo>
                <a:cubicBezTo>
                  <a:pt x="29883" y="69348"/>
                  <a:pt x="30350" y="68668"/>
                  <a:pt x="30350" y="68328"/>
                </a:cubicBezTo>
                <a:cubicBezTo>
                  <a:pt x="30350" y="66628"/>
                  <a:pt x="28482" y="65609"/>
                  <a:pt x="26614" y="65609"/>
                </a:cubicBezTo>
                <a:cubicBezTo>
                  <a:pt x="19143" y="65609"/>
                  <a:pt x="19143" y="65609"/>
                  <a:pt x="19143" y="65609"/>
                </a:cubicBezTo>
                <a:cubicBezTo>
                  <a:pt x="36887" y="47932"/>
                  <a:pt x="36887" y="47932"/>
                  <a:pt x="36887" y="47932"/>
                </a:cubicBezTo>
                <a:cubicBezTo>
                  <a:pt x="36887" y="47932"/>
                  <a:pt x="36887" y="47932"/>
                  <a:pt x="36887" y="47932"/>
                </a:cubicBezTo>
                <a:cubicBezTo>
                  <a:pt x="37354" y="47592"/>
                  <a:pt x="37821" y="46912"/>
                  <a:pt x="37821" y="46232"/>
                </a:cubicBezTo>
                <a:cubicBezTo>
                  <a:pt x="37821" y="44872"/>
                  <a:pt x="35953" y="43512"/>
                  <a:pt x="34085" y="43512"/>
                </a:cubicBezTo>
                <a:cubicBezTo>
                  <a:pt x="27081" y="43512"/>
                  <a:pt x="27081" y="43512"/>
                  <a:pt x="27081" y="43512"/>
                </a:cubicBezTo>
                <a:cubicBezTo>
                  <a:pt x="47626" y="26515"/>
                  <a:pt x="47626" y="26515"/>
                  <a:pt x="47626" y="26515"/>
                </a:cubicBezTo>
                <a:cubicBezTo>
                  <a:pt x="47626" y="26515"/>
                  <a:pt x="47626" y="26515"/>
                  <a:pt x="47626" y="26515"/>
                </a:cubicBezTo>
                <a:cubicBezTo>
                  <a:pt x="48560" y="26175"/>
                  <a:pt x="49027" y="25495"/>
                  <a:pt x="49027" y="24475"/>
                </a:cubicBezTo>
                <a:cubicBezTo>
                  <a:pt x="49027" y="23116"/>
                  <a:pt x="47159" y="21756"/>
                  <a:pt x="45291" y="21756"/>
                </a:cubicBezTo>
                <a:cubicBezTo>
                  <a:pt x="39221" y="21756"/>
                  <a:pt x="39221" y="21756"/>
                  <a:pt x="39221" y="21756"/>
                </a:cubicBezTo>
                <a:cubicBezTo>
                  <a:pt x="60233" y="6458"/>
                  <a:pt x="60233" y="6458"/>
                  <a:pt x="60233" y="6458"/>
                </a:cubicBezTo>
                <a:cubicBezTo>
                  <a:pt x="81245" y="21756"/>
                  <a:pt x="81245" y="21756"/>
                  <a:pt x="81245" y="21756"/>
                </a:cubicBezTo>
                <a:cubicBezTo>
                  <a:pt x="75175" y="21756"/>
                  <a:pt x="75175" y="21756"/>
                  <a:pt x="75175" y="21756"/>
                </a:cubicBezTo>
                <a:cubicBezTo>
                  <a:pt x="73307" y="21756"/>
                  <a:pt x="71439" y="23116"/>
                  <a:pt x="71439" y="24475"/>
                </a:cubicBezTo>
                <a:cubicBezTo>
                  <a:pt x="71439" y="25495"/>
                  <a:pt x="71906" y="26175"/>
                  <a:pt x="72840" y="26515"/>
                </a:cubicBezTo>
                <a:cubicBezTo>
                  <a:pt x="72840" y="26515"/>
                  <a:pt x="72840" y="26515"/>
                  <a:pt x="72840" y="26515"/>
                </a:cubicBezTo>
                <a:cubicBezTo>
                  <a:pt x="93385" y="43512"/>
                  <a:pt x="93385" y="43512"/>
                  <a:pt x="93385" y="43512"/>
                </a:cubicBezTo>
                <a:cubicBezTo>
                  <a:pt x="86381" y="43512"/>
                  <a:pt x="86381" y="43512"/>
                  <a:pt x="86381" y="43512"/>
                </a:cubicBezTo>
                <a:cubicBezTo>
                  <a:pt x="84513" y="43512"/>
                  <a:pt x="82645" y="44872"/>
                  <a:pt x="82645" y="46232"/>
                </a:cubicBezTo>
                <a:cubicBezTo>
                  <a:pt x="82645" y="46912"/>
                  <a:pt x="83112" y="47592"/>
                  <a:pt x="83579" y="47932"/>
                </a:cubicBezTo>
                <a:cubicBezTo>
                  <a:pt x="83579" y="47932"/>
                  <a:pt x="83579" y="47932"/>
                  <a:pt x="83579" y="47932"/>
                </a:cubicBezTo>
                <a:cubicBezTo>
                  <a:pt x="101322" y="65609"/>
                  <a:pt x="101322" y="65609"/>
                  <a:pt x="101322" y="65609"/>
                </a:cubicBezTo>
                <a:cubicBezTo>
                  <a:pt x="93852" y="65609"/>
                  <a:pt x="93852" y="65609"/>
                  <a:pt x="93852" y="65609"/>
                </a:cubicBezTo>
                <a:cubicBezTo>
                  <a:pt x="91984" y="65609"/>
                  <a:pt x="90116" y="66628"/>
                  <a:pt x="90116" y="68328"/>
                </a:cubicBezTo>
                <a:cubicBezTo>
                  <a:pt x="90116" y="68668"/>
                  <a:pt x="90583" y="69348"/>
                  <a:pt x="90583" y="69688"/>
                </a:cubicBezTo>
                <a:cubicBezTo>
                  <a:pt x="90583" y="69688"/>
                  <a:pt x="90583" y="69688"/>
                  <a:pt x="90583" y="69688"/>
                </a:cubicBezTo>
                <a:cubicBezTo>
                  <a:pt x="109727" y="92804"/>
                  <a:pt x="109727" y="92804"/>
                  <a:pt x="109727" y="92804"/>
                </a:cubicBezTo>
                <a:lnTo>
                  <a:pt x="10739" y="9280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Shape 946"/>
          <p:cNvSpPr/>
          <p:nvPr/>
        </p:nvSpPr>
        <p:spPr>
          <a:xfrm>
            <a:off x="2389188" y="4022725"/>
            <a:ext cx="196850" cy="436563"/>
          </a:xfrm>
          <a:custGeom>
            <a:pathLst>
              <a:path extrusionOk="0" h="120000" w="120000">
                <a:moveTo>
                  <a:pt x="78000" y="27195"/>
                </a:moveTo>
                <a:cubicBezTo>
                  <a:pt x="75000" y="27195"/>
                  <a:pt x="72000" y="28555"/>
                  <a:pt x="72000" y="29915"/>
                </a:cubicBezTo>
                <a:cubicBezTo>
                  <a:pt x="72000" y="68328"/>
                  <a:pt x="72000" y="68328"/>
                  <a:pt x="72000" y="68328"/>
                </a:cubicBezTo>
                <a:cubicBezTo>
                  <a:pt x="72000" y="69688"/>
                  <a:pt x="75000" y="71048"/>
                  <a:pt x="78000" y="71048"/>
                </a:cubicBezTo>
                <a:cubicBezTo>
                  <a:pt x="81750" y="71048"/>
                  <a:pt x="84000" y="69688"/>
                  <a:pt x="84000" y="68328"/>
                </a:cubicBezTo>
                <a:cubicBezTo>
                  <a:pt x="84000" y="29915"/>
                  <a:pt x="84000" y="29915"/>
                  <a:pt x="84000" y="29915"/>
                </a:cubicBezTo>
                <a:cubicBezTo>
                  <a:pt x="84000" y="28555"/>
                  <a:pt x="81750" y="27195"/>
                  <a:pt x="78000" y="27195"/>
                </a:cubicBezTo>
                <a:moveTo>
                  <a:pt x="42000" y="27195"/>
                </a:moveTo>
                <a:cubicBezTo>
                  <a:pt x="39000" y="27195"/>
                  <a:pt x="36000" y="28555"/>
                  <a:pt x="36000" y="29915"/>
                </a:cubicBezTo>
                <a:cubicBezTo>
                  <a:pt x="36000" y="68328"/>
                  <a:pt x="36000" y="68328"/>
                  <a:pt x="36000" y="68328"/>
                </a:cubicBezTo>
                <a:cubicBezTo>
                  <a:pt x="36000" y="69688"/>
                  <a:pt x="39000" y="71048"/>
                  <a:pt x="42000" y="71048"/>
                </a:cubicBezTo>
                <a:cubicBezTo>
                  <a:pt x="45750" y="71048"/>
                  <a:pt x="48000" y="69688"/>
                  <a:pt x="48000" y="68328"/>
                </a:cubicBezTo>
                <a:cubicBezTo>
                  <a:pt x="48000" y="29915"/>
                  <a:pt x="48000" y="29915"/>
                  <a:pt x="48000" y="29915"/>
                </a:cubicBezTo>
                <a:cubicBezTo>
                  <a:pt x="48000" y="28555"/>
                  <a:pt x="45750" y="27195"/>
                  <a:pt x="42000" y="27195"/>
                </a:cubicBezTo>
                <a:moveTo>
                  <a:pt x="60000" y="0"/>
                </a:moveTo>
                <a:cubicBezTo>
                  <a:pt x="27000" y="0"/>
                  <a:pt x="0" y="12237"/>
                  <a:pt x="0" y="27195"/>
                </a:cubicBezTo>
                <a:cubicBezTo>
                  <a:pt x="0" y="81926"/>
                  <a:pt x="0" y="81926"/>
                  <a:pt x="0" y="81926"/>
                </a:cubicBezTo>
                <a:cubicBezTo>
                  <a:pt x="0" y="84985"/>
                  <a:pt x="5250" y="87365"/>
                  <a:pt x="12000" y="87365"/>
                </a:cubicBezTo>
                <a:cubicBezTo>
                  <a:pt x="54000" y="87365"/>
                  <a:pt x="54000" y="87365"/>
                  <a:pt x="54000" y="87365"/>
                </a:cubicBezTo>
                <a:cubicBezTo>
                  <a:pt x="54000" y="117280"/>
                  <a:pt x="54000" y="117280"/>
                  <a:pt x="54000" y="117280"/>
                </a:cubicBezTo>
                <a:cubicBezTo>
                  <a:pt x="54000" y="118980"/>
                  <a:pt x="57000" y="120000"/>
                  <a:pt x="60000" y="120000"/>
                </a:cubicBezTo>
                <a:cubicBezTo>
                  <a:pt x="63750" y="120000"/>
                  <a:pt x="66000" y="118980"/>
                  <a:pt x="66000" y="117280"/>
                </a:cubicBezTo>
                <a:cubicBezTo>
                  <a:pt x="66000" y="87365"/>
                  <a:pt x="66000" y="87365"/>
                  <a:pt x="66000" y="87365"/>
                </a:cubicBezTo>
                <a:cubicBezTo>
                  <a:pt x="108000" y="87365"/>
                  <a:pt x="108000" y="87365"/>
                  <a:pt x="108000" y="87365"/>
                </a:cubicBezTo>
                <a:cubicBezTo>
                  <a:pt x="114750" y="87365"/>
                  <a:pt x="120000" y="84985"/>
                  <a:pt x="120000" y="81926"/>
                </a:cubicBezTo>
                <a:cubicBezTo>
                  <a:pt x="120000" y="27195"/>
                  <a:pt x="120000" y="27195"/>
                  <a:pt x="120000" y="27195"/>
                </a:cubicBezTo>
                <a:cubicBezTo>
                  <a:pt x="120000" y="12237"/>
                  <a:pt x="93750" y="0"/>
                  <a:pt x="60000" y="0"/>
                </a:cubicBezTo>
                <a:moveTo>
                  <a:pt x="108000" y="81926"/>
                </a:moveTo>
                <a:cubicBezTo>
                  <a:pt x="12000" y="81926"/>
                  <a:pt x="12000" y="81926"/>
                  <a:pt x="12000" y="81926"/>
                </a:cubicBezTo>
                <a:cubicBezTo>
                  <a:pt x="12000" y="27195"/>
                  <a:pt x="12000" y="27195"/>
                  <a:pt x="12000" y="27195"/>
                </a:cubicBezTo>
                <a:cubicBezTo>
                  <a:pt x="12000" y="15297"/>
                  <a:pt x="33750" y="5439"/>
                  <a:pt x="60000" y="5439"/>
                </a:cubicBezTo>
                <a:cubicBezTo>
                  <a:pt x="87000" y="5439"/>
                  <a:pt x="108000" y="15297"/>
                  <a:pt x="108000" y="27195"/>
                </a:cubicBezTo>
                <a:lnTo>
                  <a:pt x="108000" y="8192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3103563" y="4022725"/>
            <a:ext cx="436563" cy="436563"/>
          </a:xfrm>
          <a:custGeom>
            <a:pathLst>
              <a:path extrusionOk="0" h="120000" w="120000">
                <a:moveTo>
                  <a:pt x="48951" y="32634"/>
                </a:moveTo>
                <a:cubicBezTo>
                  <a:pt x="50651" y="32634"/>
                  <a:pt x="51671" y="31614"/>
                  <a:pt x="51671" y="29915"/>
                </a:cubicBezTo>
                <a:cubicBezTo>
                  <a:pt x="51671" y="2719"/>
                  <a:pt x="51671" y="2719"/>
                  <a:pt x="51671" y="2719"/>
                </a:cubicBezTo>
                <a:cubicBezTo>
                  <a:pt x="51671" y="1359"/>
                  <a:pt x="50651" y="0"/>
                  <a:pt x="48951" y="0"/>
                </a:cubicBezTo>
                <a:cubicBezTo>
                  <a:pt x="47592" y="0"/>
                  <a:pt x="46232" y="1359"/>
                  <a:pt x="46232" y="2719"/>
                </a:cubicBezTo>
                <a:cubicBezTo>
                  <a:pt x="46232" y="29915"/>
                  <a:pt x="46232" y="29915"/>
                  <a:pt x="46232" y="29915"/>
                </a:cubicBezTo>
                <a:cubicBezTo>
                  <a:pt x="46232" y="31614"/>
                  <a:pt x="47592" y="32634"/>
                  <a:pt x="48951" y="32634"/>
                </a:cubicBezTo>
                <a:moveTo>
                  <a:pt x="81926" y="38073"/>
                </a:moveTo>
                <a:cubicBezTo>
                  <a:pt x="83286" y="38073"/>
                  <a:pt x="84645" y="37053"/>
                  <a:pt x="84645" y="35354"/>
                </a:cubicBezTo>
                <a:cubicBezTo>
                  <a:pt x="84645" y="8158"/>
                  <a:pt x="84645" y="8158"/>
                  <a:pt x="84645" y="8158"/>
                </a:cubicBezTo>
                <a:cubicBezTo>
                  <a:pt x="84645" y="6798"/>
                  <a:pt x="83286" y="5439"/>
                  <a:pt x="81926" y="5439"/>
                </a:cubicBezTo>
                <a:cubicBezTo>
                  <a:pt x="80226" y="5439"/>
                  <a:pt x="79206" y="6798"/>
                  <a:pt x="79206" y="8158"/>
                </a:cubicBezTo>
                <a:cubicBezTo>
                  <a:pt x="79206" y="35354"/>
                  <a:pt x="79206" y="35354"/>
                  <a:pt x="79206" y="35354"/>
                </a:cubicBezTo>
                <a:cubicBezTo>
                  <a:pt x="79206" y="37053"/>
                  <a:pt x="80226" y="38073"/>
                  <a:pt x="81926" y="38073"/>
                </a:cubicBezTo>
                <a:moveTo>
                  <a:pt x="65609" y="32634"/>
                </a:moveTo>
                <a:cubicBezTo>
                  <a:pt x="66968" y="32634"/>
                  <a:pt x="68328" y="31614"/>
                  <a:pt x="68328" y="29915"/>
                </a:cubicBezTo>
                <a:cubicBezTo>
                  <a:pt x="68328" y="13597"/>
                  <a:pt x="68328" y="13597"/>
                  <a:pt x="68328" y="13597"/>
                </a:cubicBezTo>
                <a:cubicBezTo>
                  <a:pt x="68328" y="12237"/>
                  <a:pt x="66968" y="10878"/>
                  <a:pt x="65609" y="10878"/>
                </a:cubicBezTo>
                <a:cubicBezTo>
                  <a:pt x="63909" y="10878"/>
                  <a:pt x="62889" y="12237"/>
                  <a:pt x="62889" y="13597"/>
                </a:cubicBezTo>
                <a:cubicBezTo>
                  <a:pt x="62889" y="29915"/>
                  <a:pt x="62889" y="29915"/>
                  <a:pt x="62889" y="29915"/>
                </a:cubicBezTo>
                <a:cubicBezTo>
                  <a:pt x="62889" y="31614"/>
                  <a:pt x="63909" y="32634"/>
                  <a:pt x="65609" y="32634"/>
                </a:cubicBezTo>
                <a:moveTo>
                  <a:pt x="103682" y="57450"/>
                </a:moveTo>
                <a:cubicBezTo>
                  <a:pt x="98243" y="57450"/>
                  <a:pt x="98243" y="57450"/>
                  <a:pt x="98243" y="57450"/>
                </a:cubicBezTo>
                <a:cubicBezTo>
                  <a:pt x="98243" y="49291"/>
                  <a:pt x="98243" y="49291"/>
                  <a:pt x="98243" y="49291"/>
                </a:cubicBezTo>
                <a:cubicBezTo>
                  <a:pt x="98243" y="46232"/>
                  <a:pt x="95864" y="43512"/>
                  <a:pt x="92804" y="43512"/>
                </a:cubicBezTo>
                <a:cubicBezTo>
                  <a:pt x="5439" y="43512"/>
                  <a:pt x="5439" y="43512"/>
                  <a:pt x="5439" y="43512"/>
                </a:cubicBezTo>
                <a:cubicBezTo>
                  <a:pt x="2379" y="43512"/>
                  <a:pt x="0" y="46232"/>
                  <a:pt x="0" y="49291"/>
                </a:cubicBezTo>
                <a:cubicBezTo>
                  <a:pt x="0" y="81926"/>
                  <a:pt x="0" y="81926"/>
                  <a:pt x="0" y="81926"/>
                </a:cubicBezTo>
                <a:cubicBezTo>
                  <a:pt x="0" y="95864"/>
                  <a:pt x="7478" y="108101"/>
                  <a:pt x="18696" y="114560"/>
                </a:cubicBezTo>
                <a:cubicBezTo>
                  <a:pt x="2719" y="114560"/>
                  <a:pt x="2719" y="114560"/>
                  <a:pt x="2719" y="114560"/>
                </a:cubicBezTo>
                <a:cubicBezTo>
                  <a:pt x="1019" y="114560"/>
                  <a:pt x="0" y="115920"/>
                  <a:pt x="0" y="117280"/>
                </a:cubicBezTo>
                <a:cubicBezTo>
                  <a:pt x="0" y="118980"/>
                  <a:pt x="1019" y="120000"/>
                  <a:pt x="2719" y="120000"/>
                </a:cubicBezTo>
                <a:cubicBezTo>
                  <a:pt x="95524" y="120000"/>
                  <a:pt x="95524" y="120000"/>
                  <a:pt x="95524" y="120000"/>
                </a:cubicBezTo>
                <a:cubicBezTo>
                  <a:pt x="96883" y="120000"/>
                  <a:pt x="98243" y="118980"/>
                  <a:pt x="98243" y="117280"/>
                </a:cubicBezTo>
                <a:cubicBezTo>
                  <a:pt x="98243" y="115920"/>
                  <a:pt x="96883" y="114560"/>
                  <a:pt x="95524" y="114560"/>
                </a:cubicBezTo>
                <a:cubicBezTo>
                  <a:pt x="79546" y="114560"/>
                  <a:pt x="79546" y="114560"/>
                  <a:pt x="79546" y="114560"/>
                </a:cubicBezTo>
                <a:cubicBezTo>
                  <a:pt x="88385" y="109121"/>
                  <a:pt x="95184" y="100623"/>
                  <a:pt x="97223" y="90084"/>
                </a:cubicBezTo>
                <a:cubicBezTo>
                  <a:pt x="103682" y="90084"/>
                  <a:pt x="103682" y="90084"/>
                  <a:pt x="103682" y="90084"/>
                </a:cubicBezTo>
                <a:cubicBezTo>
                  <a:pt x="112861" y="90084"/>
                  <a:pt x="120000" y="82606"/>
                  <a:pt x="120000" y="73767"/>
                </a:cubicBezTo>
                <a:cubicBezTo>
                  <a:pt x="120000" y="64589"/>
                  <a:pt x="112861" y="57450"/>
                  <a:pt x="103682" y="57450"/>
                </a:cubicBezTo>
                <a:moveTo>
                  <a:pt x="60169" y="114560"/>
                </a:moveTo>
                <a:cubicBezTo>
                  <a:pt x="38073" y="114560"/>
                  <a:pt x="38073" y="114560"/>
                  <a:pt x="38073" y="114560"/>
                </a:cubicBezTo>
                <a:cubicBezTo>
                  <a:pt x="28555" y="114560"/>
                  <a:pt x="19716" y="110481"/>
                  <a:pt x="13937" y="103682"/>
                </a:cubicBezTo>
                <a:cubicBezTo>
                  <a:pt x="84305" y="103682"/>
                  <a:pt x="84305" y="103682"/>
                  <a:pt x="84305" y="103682"/>
                </a:cubicBezTo>
                <a:cubicBezTo>
                  <a:pt x="78526" y="110481"/>
                  <a:pt x="69688" y="114560"/>
                  <a:pt x="60169" y="114560"/>
                </a:cubicBezTo>
                <a:moveTo>
                  <a:pt x="92804" y="81926"/>
                </a:moveTo>
                <a:cubicBezTo>
                  <a:pt x="92804" y="87705"/>
                  <a:pt x="91104" y="93484"/>
                  <a:pt x="88385" y="98243"/>
                </a:cubicBezTo>
                <a:cubicBezTo>
                  <a:pt x="9858" y="98243"/>
                  <a:pt x="9858" y="98243"/>
                  <a:pt x="9858" y="98243"/>
                </a:cubicBezTo>
                <a:cubicBezTo>
                  <a:pt x="7138" y="93484"/>
                  <a:pt x="5439" y="87705"/>
                  <a:pt x="5439" y="81926"/>
                </a:cubicBezTo>
                <a:cubicBezTo>
                  <a:pt x="5439" y="49291"/>
                  <a:pt x="5439" y="49291"/>
                  <a:pt x="5439" y="49291"/>
                </a:cubicBezTo>
                <a:cubicBezTo>
                  <a:pt x="92804" y="49291"/>
                  <a:pt x="92804" y="49291"/>
                  <a:pt x="92804" y="49291"/>
                </a:cubicBezTo>
                <a:lnTo>
                  <a:pt x="92804" y="81926"/>
                </a:lnTo>
                <a:close/>
                <a:moveTo>
                  <a:pt x="103682" y="84645"/>
                </a:moveTo>
                <a:cubicBezTo>
                  <a:pt x="97903" y="84645"/>
                  <a:pt x="97903" y="84645"/>
                  <a:pt x="97903" y="84645"/>
                </a:cubicBezTo>
                <a:cubicBezTo>
                  <a:pt x="98243" y="83626"/>
                  <a:pt x="98243" y="82946"/>
                  <a:pt x="98243" y="81926"/>
                </a:cubicBezTo>
                <a:cubicBezTo>
                  <a:pt x="98243" y="62889"/>
                  <a:pt x="98243" y="62889"/>
                  <a:pt x="98243" y="62889"/>
                </a:cubicBezTo>
                <a:cubicBezTo>
                  <a:pt x="103682" y="62889"/>
                  <a:pt x="103682" y="62889"/>
                  <a:pt x="103682" y="62889"/>
                </a:cubicBezTo>
                <a:cubicBezTo>
                  <a:pt x="109801" y="62889"/>
                  <a:pt x="114560" y="67648"/>
                  <a:pt x="114560" y="73767"/>
                </a:cubicBezTo>
                <a:cubicBezTo>
                  <a:pt x="114560" y="79546"/>
                  <a:pt x="109801" y="84645"/>
                  <a:pt x="103682" y="84645"/>
                </a:cubicBezTo>
                <a:moveTo>
                  <a:pt x="16317" y="32634"/>
                </a:moveTo>
                <a:cubicBezTo>
                  <a:pt x="17677" y="32634"/>
                  <a:pt x="19036" y="31614"/>
                  <a:pt x="19036" y="29915"/>
                </a:cubicBezTo>
                <a:cubicBezTo>
                  <a:pt x="19036" y="13597"/>
                  <a:pt x="19036" y="13597"/>
                  <a:pt x="19036" y="13597"/>
                </a:cubicBezTo>
                <a:cubicBezTo>
                  <a:pt x="19036" y="12237"/>
                  <a:pt x="17677" y="10878"/>
                  <a:pt x="16317" y="10878"/>
                </a:cubicBezTo>
                <a:cubicBezTo>
                  <a:pt x="14957" y="10878"/>
                  <a:pt x="13597" y="12237"/>
                  <a:pt x="13597" y="13597"/>
                </a:cubicBezTo>
                <a:cubicBezTo>
                  <a:pt x="13597" y="29915"/>
                  <a:pt x="13597" y="29915"/>
                  <a:pt x="13597" y="29915"/>
                </a:cubicBezTo>
                <a:cubicBezTo>
                  <a:pt x="13597" y="31614"/>
                  <a:pt x="14957" y="32634"/>
                  <a:pt x="16317" y="32634"/>
                </a:cubicBezTo>
                <a:moveTo>
                  <a:pt x="32634" y="38073"/>
                </a:moveTo>
                <a:cubicBezTo>
                  <a:pt x="34334" y="38073"/>
                  <a:pt x="35354" y="37053"/>
                  <a:pt x="35354" y="35354"/>
                </a:cubicBezTo>
                <a:cubicBezTo>
                  <a:pt x="35354" y="8158"/>
                  <a:pt x="35354" y="8158"/>
                  <a:pt x="35354" y="8158"/>
                </a:cubicBezTo>
                <a:cubicBezTo>
                  <a:pt x="35354" y="6798"/>
                  <a:pt x="34334" y="5439"/>
                  <a:pt x="32634" y="5439"/>
                </a:cubicBezTo>
                <a:cubicBezTo>
                  <a:pt x="31274" y="5439"/>
                  <a:pt x="29915" y="6798"/>
                  <a:pt x="29915" y="8158"/>
                </a:cubicBezTo>
                <a:cubicBezTo>
                  <a:pt x="29915" y="35354"/>
                  <a:pt x="29915" y="35354"/>
                  <a:pt x="29915" y="35354"/>
                </a:cubicBezTo>
                <a:cubicBezTo>
                  <a:pt x="29915" y="37053"/>
                  <a:pt x="31274" y="38073"/>
                  <a:pt x="32634" y="3807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3925887" y="4044950"/>
            <a:ext cx="455612" cy="396874"/>
          </a:xfrm>
          <a:custGeom>
            <a:pathLst>
              <a:path extrusionOk="0" h="120000" w="120000">
                <a:moveTo>
                  <a:pt x="38048" y="77383"/>
                </a:moveTo>
                <a:cubicBezTo>
                  <a:pt x="41951" y="81869"/>
                  <a:pt x="48780" y="81869"/>
                  <a:pt x="52682" y="77383"/>
                </a:cubicBezTo>
                <a:cubicBezTo>
                  <a:pt x="80325" y="45233"/>
                  <a:pt x="80325" y="45233"/>
                  <a:pt x="80325" y="45233"/>
                </a:cubicBezTo>
                <a:cubicBezTo>
                  <a:pt x="81626" y="44112"/>
                  <a:pt x="81626" y="42242"/>
                  <a:pt x="80325" y="41121"/>
                </a:cubicBezTo>
                <a:cubicBezTo>
                  <a:pt x="79349" y="40000"/>
                  <a:pt x="77723" y="40000"/>
                  <a:pt x="76747" y="41121"/>
                </a:cubicBezTo>
                <a:cubicBezTo>
                  <a:pt x="49105" y="72897"/>
                  <a:pt x="49105" y="72897"/>
                  <a:pt x="49105" y="72897"/>
                </a:cubicBezTo>
                <a:cubicBezTo>
                  <a:pt x="47154" y="75140"/>
                  <a:pt x="43577" y="75140"/>
                  <a:pt x="41626" y="72897"/>
                </a:cubicBezTo>
                <a:cubicBezTo>
                  <a:pt x="39674" y="70654"/>
                  <a:pt x="39674" y="66915"/>
                  <a:pt x="41626" y="64299"/>
                </a:cubicBezTo>
                <a:cubicBezTo>
                  <a:pt x="49105" y="56074"/>
                  <a:pt x="49105" y="56074"/>
                  <a:pt x="49105" y="56074"/>
                </a:cubicBezTo>
                <a:cubicBezTo>
                  <a:pt x="85853" y="13457"/>
                  <a:pt x="85853" y="13457"/>
                  <a:pt x="85853" y="13457"/>
                </a:cubicBezTo>
                <a:cubicBezTo>
                  <a:pt x="82276" y="9345"/>
                  <a:pt x="82276" y="9345"/>
                  <a:pt x="82276" y="9345"/>
                </a:cubicBezTo>
                <a:cubicBezTo>
                  <a:pt x="38048" y="60186"/>
                  <a:pt x="38048" y="60186"/>
                  <a:pt x="38048" y="60186"/>
                </a:cubicBezTo>
                <a:cubicBezTo>
                  <a:pt x="33821" y="65046"/>
                  <a:pt x="33821" y="72523"/>
                  <a:pt x="38048" y="77383"/>
                </a:cubicBezTo>
                <a:moveTo>
                  <a:pt x="15934" y="101682"/>
                </a:moveTo>
                <a:cubicBezTo>
                  <a:pt x="5528" y="89719"/>
                  <a:pt x="5528" y="71775"/>
                  <a:pt x="15934" y="60186"/>
                </a:cubicBezTo>
                <a:cubicBezTo>
                  <a:pt x="15934" y="60186"/>
                  <a:pt x="15934" y="60186"/>
                  <a:pt x="15934" y="60186"/>
                </a:cubicBezTo>
                <a:cubicBezTo>
                  <a:pt x="15934" y="60186"/>
                  <a:pt x="15934" y="60186"/>
                  <a:pt x="15934" y="60186"/>
                </a:cubicBezTo>
                <a:cubicBezTo>
                  <a:pt x="54634" y="15700"/>
                  <a:pt x="54634" y="15700"/>
                  <a:pt x="54634" y="15700"/>
                </a:cubicBezTo>
                <a:cubicBezTo>
                  <a:pt x="55609" y="14579"/>
                  <a:pt x="55609" y="12710"/>
                  <a:pt x="54634" y="11588"/>
                </a:cubicBezTo>
                <a:cubicBezTo>
                  <a:pt x="53658" y="10093"/>
                  <a:pt x="52032" y="10093"/>
                  <a:pt x="51056" y="11588"/>
                </a:cubicBezTo>
                <a:cubicBezTo>
                  <a:pt x="12032" y="56074"/>
                  <a:pt x="12032" y="56074"/>
                  <a:pt x="12032" y="56074"/>
                </a:cubicBezTo>
                <a:cubicBezTo>
                  <a:pt x="0" y="69906"/>
                  <a:pt x="0" y="91588"/>
                  <a:pt x="12032" y="105794"/>
                </a:cubicBezTo>
                <a:cubicBezTo>
                  <a:pt x="24390" y="120000"/>
                  <a:pt x="44227" y="120000"/>
                  <a:pt x="56585" y="105794"/>
                </a:cubicBezTo>
                <a:cubicBezTo>
                  <a:pt x="52682" y="101682"/>
                  <a:pt x="52682" y="101682"/>
                  <a:pt x="52682" y="101682"/>
                </a:cubicBezTo>
                <a:cubicBezTo>
                  <a:pt x="42601" y="113271"/>
                  <a:pt x="26016" y="113271"/>
                  <a:pt x="15934" y="101682"/>
                </a:cubicBezTo>
                <a:moveTo>
                  <a:pt x="111869" y="9345"/>
                </a:moveTo>
                <a:cubicBezTo>
                  <a:pt x="103739" y="0"/>
                  <a:pt x="90406" y="0"/>
                  <a:pt x="82276" y="9345"/>
                </a:cubicBezTo>
                <a:cubicBezTo>
                  <a:pt x="85853" y="13457"/>
                  <a:pt x="85853" y="13457"/>
                  <a:pt x="85853" y="13457"/>
                </a:cubicBezTo>
                <a:cubicBezTo>
                  <a:pt x="92032" y="6355"/>
                  <a:pt x="102113" y="6355"/>
                  <a:pt x="108292" y="13457"/>
                </a:cubicBezTo>
                <a:cubicBezTo>
                  <a:pt x="114146" y="20560"/>
                  <a:pt x="114146" y="32149"/>
                  <a:pt x="108292" y="38878"/>
                </a:cubicBezTo>
                <a:cubicBezTo>
                  <a:pt x="52682" y="101682"/>
                  <a:pt x="52682" y="101682"/>
                  <a:pt x="52682" y="101682"/>
                </a:cubicBezTo>
                <a:cubicBezTo>
                  <a:pt x="56585" y="105794"/>
                  <a:pt x="56585" y="105794"/>
                  <a:pt x="56585" y="105794"/>
                </a:cubicBezTo>
                <a:cubicBezTo>
                  <a:pt x="111869" y="43364"/>
                  <a:pt x="111869" y="43364"/>
                  <a:pt x="111869" y="43364"/>
                </a:cubicBezTo>
                <a:cubicBezTo>
                  <a:pt x="120000" y="34018"/>
                  <a:pt x="120000" y="18691"/>
                  <a:pt x="111869" y="9345"/>
                </a:cubicBezTo>
                <a:moveTo>
                  <a:pt x="56585" y="56074"/>
                </a:moveTo>
                <a:cubicBezTo>
                  <a:pt x="56585" y="56074"/>
                  <a:pt x="56585" y="56074"/>
                  <a:pt x="56585" y="56074"/>
                </a:cubicBezTo>
                <a:cubicBezTo>
                  <a:pt x="56585" y="56074"/>
                  <a:pt x="56585" y="56074"/>
                  <a:pt x="56585" y="5607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Shape 949"/>
          <p:cNvSpPr/>
          <p:nvPr/>
        </p:nvSpPr>
        <p:spPr>
          <a:xfrm>
            <a:off x="4772025" y="4051300"/>
            <a:ext cx="436563" cy="377824"/>
          </a:xfrm>
          <a:custGeom>
            <a:pathLst>
              <a:path extrusionOk="0" h="120000" w="120000">
                <a:moveTo>
                  <a:pt x="120000" y="60196"/>
                </a:moveTo>
                <a:cubicBezTo>
                  <a:pt x="120000" y="58622"/>
                  <a:pt x="119320" y="57836"/>
                  <a:pt x="118300" y="57049"/>
                </a:cubicBezTo>
                <a:cubicBezTo>
                  <a:pt x="118300" y="57049"/>
                  <a:pt x="118300" y="57049"/>
                  <a:pt x="118300" y="57049"/>
                </a:cubicBezTo>
                <a:cubicBezTo>
                  <a:pt x="100623" y="47606"/>
                  <a:pt x="100623" y="47606"/>
                  <a:pt x="100623" y="47606"/>
                </a:cubicBezTo>
                <a:cubicBezTo>
                  <a:pt x="118300" y="37770"/>
                  <a:pt x="118300" y="37770"/>
                  <a:pt x="118300" y="37770"/>
                </a:cubicBezTo>
                <a:cubicBezTo>
                  <a:pt x="118300" y="37770"/>
                  <a:pt x="118300" y="37770"/>
                  <a:pt x="118300" y="37770"/>
                </a:cubicBezTo>
                <a:cubicBezTo>
                  <a:pt x="119320" y="36983"/>
                  <a:pt x="120000" y="36196"/>
                  <a:pt x="120000" y="34622"/>
                </a:cubicBezTo>
                <a:cubicBezTo>
                  <a:pt x="120000" y="33442"/>
                  <a:pt x="119320" y="32655"/>
                  <a:pt x="118300" y="31868"/>
                </a:cubicBezTo>
                <a:cubicBezTo>
                  <a:pt x="118300" y="31868"/>
                  <a:pt x="118300" y="31868"/>
                  <a:pt x="118300" y="31868"/>
                </a:cubicBezTo>
                <a:cubicBezTo>
                  <a:pt x="61189" y="393"/>
                  <a:pt x="61189" y="393"/>
                  <a:pt x="61189" y="393"/>
                </a:cubicBezTo>
                <a:cubicBezTo>
                  <a:pt x="61189" y="393"/>
                  <a:pt x="61189" y="393"/>
                  <a:pt x="61189" y="393"/>
                </a:cubicBezTo>
                <a:cubicBezTo>
                  <a:pt x="60849" y="0"/>
                  <a:pt x="60169" y="0"/>
                  <a:pt x="59830" y="0"/>
                </a:cubicBezTo>
                <a:cubicBezTo>
                  <a:pt x="59490" y="0"/>
                  <a:pt x="59150" y="0"/>
                  <a:pt x="58810" y="393"/>
                </a:cubicBezTo>
                <a:cubicBezTo>
                  <a:pt x="58810" y="393"/>
                  <a:pt x="58810" y="393"/>
                  <a:pt x="58810" y="393"/>
                </a:cubicBezTo>
                <a:cubicBezTo>
                  <a:pt x="1359" y="31868"/>
                  <a:pt x="1359" y="31868"/>
                  <a:pt x="1359" y="31868"/>
                </a:cubicBezTo>
                <a:cubicBezTo>
                  <a:pt x="1359" y="31868"/>
                  <a:pt x="1359" y="31868"/>
                  <a:pt x="1359" y="31868"/>
                </a:cubicBezTo>
                <a:cubicBezTo>
                  <a:pt x="339" y="32655"/>
                  <a:pt x="0" y="33442"/>
                  <a:pt x="0" y="34622"/>
                </a:cubicBezTo>
                <a:cubicBezTo>
                  <a:pt x="0" y="36196"/>
                  <a:pt x="339" y="36983"/>
                  <a:pt x="1359" y="37770"/>
                </a:cubicBezTo>
                <a:cubicBezTo>
                  <a:pt x="1359" y="37770"/>
                  <a:pt x="1359" y="37770"/>
                  <a:pt x="1359" y="37770"/>
                </a:cubicBezTo>
                <a:cubicBezTo>
                  <a:pt x="19036" y="47606"/>
                  <a:pt x="19036" y="47606"/>
                  <a:pt x="19036" y="47606"/>
                </a:cubicBezTo>
                <a:cubicBezTo>
                  <a:pt x="1359" y="57049"/>
                  <a:pt x="1359" y="57049"/>
                  <a:pt x="1359" y="57049"/>
                </a:cubicBezTo>
                <a:cubicBezTo>
                  <a:pt x="1359" y="57049"/>
                  <a:pt x="1359" y="57049"/>
                  <a:pt x="1359" y="57049"/>
                </a:cubicBezTo>
                <a:cubicBezTo>
                  <a:pt x="339" y="57836"/>
                  <a:pt x="0" y="58622"/>
                  <a:pt x="0" y="60196"/>
                </a:cubicBezTo>
                <a:cubicBezTo>
                  <a:pt x="0" y="61377"/>
                  <a:pt x="339" y="62557"/>
                  <a:pt x="1359" y="62950"/>
                </a:cubicBezTo>
                <a:cubicBezTo>
                  <a:pt x="1359" y="62950"/>
                  <a:pt x="1359" y="62950"/>
                  <a:pt x="1359" y="62950"/>
                </a:cubicBezTo>
                <a:cubicBezTo>
                  <a:pt x="19036" y="72786"/>
                  <a:pt x="19036" y="72786"/>
                  <a:pt x="19036" y="72786"/>
                </a:cubicBezTo>
                <a:cubicBezTo>
                  <a:pt x="1359" y="82622"/>
                  <a:pt x="1359" y="82622"/>
                  <a:pt x="1359" y="82622"/>
                </a:cubicBezTo>
                <a:cubicBezTo>
                  <a:pt x="1359" y="82622"/>
                  <a:pt x="1359" y="82622"/>
                  <a:pt x="1359" y="82622"/>
                </a:cubicBezTo>
                <a:cubicBezTo>
                  <a:pt x="339" y="83016"/>
                  <a:pt x="0" y="84196"/>
                  <a:pt x="0" y="85377"/>
                </a:cubicBezTo>
                <a:cubicBezTo>
                  <a:pt x="0" y="86557"/>
                  <a:pt x="339" y="87737"/>
                  <a:pt x="1359" y="88131"/>
                </a:cubicBezTo>
                <a:cubicBezTo>
                  <a:pt x="1359" y="88131"/>
                  <a:pt x="1359" y="88131"/>
                  <a:pt x="1359" y="88131"/>
                </a:cubicBezTo>
                <a:cubicBezTo>
                  <a:pt x="58810" y="119606"/>
                  <a:pt x="58810" y="119606"/>
                  <a:pt x="58810" y="119606"/>
                </a:cubicBezTo>
                <a:cubicBezTo>
                  <a:pt x="58810" y="119606"/>
                  <a:pt x="58810" y="119606"/>
                  <a:pt x="58810" y="119606"/>
                </a:cubicBezTo>
                <a:cubicBezTo>
                  <a:pt x="59150" y="120000"/>
                  <a:pt x="59490" y="120000"/>
                  <a:pt x="59830" y="120000"/>
                </a:cubicBezTo>
                <a:cubicBezTo>
                  <a:pt x="60169" y="120000"/>
                  <a:pt x="60849" y="120000"/>
                  <a:pt x="61189" y="119606"/>
                </a:cubicBezTo>
                <a:cubicBezTo>
                  <a:pt x="61189" y="119606"/>
                  <a:pt x="61189" y="119606"/>
                  <a:pt x="61189" y="119606"/>
                </a:cubicBezTo>
                <a:cubicBezTo>
                  <a:pt x="118300" y="88131"/>
                  <a:pt x="118300" y="88131"/>
                  <a:pt x="118300" y="88131"/>
                </a:cubicBezTo>
                <a:cubicBezTo>
                  <a:pt x="118300" y="88131"/>
                  <a:pt x="118300" y="88131"/>
                  <a:pt x="118300" y="88131"/>
                </a:cubicBezTo>
                <a:cubicBezTo>
                  <a:pt x="119320" y="87737"/>
                  <a:pt x="120000" y="86557"/>
                  <a:pt x="120000" y="85377"/>
                </a:cubicBezTo>
                <a:cubicBezTo>
                  <a:pt x="120000" y="84196"/>
                  <a:pt x="119320" y="83016"/>
                  <a:pt x="118300" y="82622"/>
                </a:cubicBezTo>
                <a:cubicBezTo>
                  <a:pt x="118300" y="82622"/>
                  <a:pt x="118300" y="82622"/>
                  <a:pt x="118300" y="82622"/>
                </a:cubicBezTo>
                <a:cubicBezTo>
                  <a:pt x="100623" y="72786"/>
                  <a:pt x="100623" y="72786"/>
                  <a:pt x="100623" y="72786"/>
                </a:cubicBezTo>
                <a:cubicBezTo>
                  <a:pt x="118300" y="62950"/>
                  <a:pt x="118300" y="62950"/>
                  <a:pt x="118300" y="62950"/>
                </a:cubicBezTo>
                <a:cubicBezTo>
                  <a:pt x="118300" y="62950"/>
                  <a:pt x="118300" y="62950"/>
                  <a:pt x="118300" y="62950"/>
                </a:cubicBezTo>
                <a:cubicBezTo>
                  <a:pt x="119320" y="62557"/>
                  <a:pt x="120000" y="61377"/>
                  <a:pt x="120000" y="60196"/>
                </a:cubicBezTo>
                <a:moveTo>
                  <a:pt x="8838" y="34622"/>
                </a:moveTo>
                <a:cubicBezTo>
                  <a:pt x="59830" y="6688"/>
                  <a:pt x="59830" y="6688"/>
                  <a:pt x="59830" y="6688"/>
                </a:cubicBezTo>
                <a:cubicBezTo>
                  <a:pt x="110821" y="34622"/>
                  <a:pt x="110821" y="34622"/>
                  <a:pt x="110821" y="34622"/>
                </a:cubicBezTo>
                <a:cubicBezTo>
                  <a:pt x="59830" y="62950"/>
                  <a:pt x="59830" y="62950"/>
                  <a:pt x="59830" y="62950"/>
                </a:cubicBezTo>
                <a:lnTo>
                  <a:pt x="8838" y="34622"/>
                </a:lnTo>
                <a:close/>
                <a:moveTo>
                  <a:pt x="110821" y="85377"/>
                </a:moveTo>
                <a:cubicBezTo>
                  <a:pt x="59830" y="113311"/>
                  <a:pt x="59830" y="113311"/>
                  <a:pt x="59830" y="113311"/>
                </a:cubicBezTo>
                <a:cubicBezTo>
                  <a:pt x="8838" y="85377"/>
                  <a:pt x="8838" y="85377"/>
                  <a:pt x="8838" y="85377"/>
                </a:cubicBezTo>
                <a:cubicBezTo>
                  <a:pt x="25495" y="76327"/>
                  <a:pt x="25495" y="76327"/>
                  <a:pt x="25495" y="76327"/>
                </a:cubicBezTo>
                <a:cubicBezTo>
                  <a:pt x="58810" y="94426"/>
                  <a:pt x="58810" y="94426"/>
                  <a:pt x="58810" y="94426"/>
                </a:cubicBezTo>
                <a:cubicBezTo>
                  <a:pt x="58810" y="94426"/>
                  <a:pt x="58810" y="94426"/>
                  <a:pt x="58810" y="94426"/>
                </a:cubicBezTo>
                <a:cubicBezTo>
                  <a:pt x="59150" y="94819"/>
                  <a:pt x="59490" y="94819"/>
                  <a:pt x="59830" y="94819"/>
                </a:cubicBezTo>
                <a:cubicBezTo>
                  <a:pt x="60169" y="94819"/>
                  <a:pt x="60849" y="94819"/>
                  <a:pt x="61189" y="94426"/>
                </a:cubicBezTo>
                <a:cubicBezTo>
                  <a:pt x="61189" y="94426"/>
                  <a:pt x="61189" y="94426"/>
                  <a:pt x="61189" y="94426"/>
                </a:cubicBezTo>
                <a:cubicBezTo>
                  <a:pt x="94164" y="76327"/>
                  <a:pt x="94164" y="76327"/>
                  <a:pt x="94164" y="76327"/>
                </a:cubicBezTo>
                <a:lnTo>
                  <a:pt x="110821" y="85377"/>
                </a:lnTo>
                <a:close/>
                <a:moveTo>
                  <a:pt x="59830" y="88131"/>
                </a:moveTo>
                <a:cubicBezTo>
                  <a:pt x="8838" y="60196"/>
                  <a:pt x="8838" y="60196"/>
                  <a:pt x="8838" y="60196"/>
                </a:cubicBezTo>
                <a:cubicBezTo>
                  <a:pt x="25495" y="50754"/>
                  <a:pt x="25495" y="50754"/>
                  <a:pt x="25495" y="50754"/>
                </a:cubicBezTo>
                <a:cubicBezTo>
                  <a:pt x="58810" y="69245"/>
                  <a:pt x="58810" y="69245"/>
                  <a:pt x="58810" y="69245"/>
                </a:cubicBezTo>
                <a:cubicBezTo>
                  <a:pt x="58810" y="69245"/>
                  <a:pt x="58810" y="69245"/>
                  <a:pt x="58810" y="69245"/>
                </a:cubicBezTo>
                <a:cubicBezTo>
                  <a:pt x="59150" y="69245"/>
                  <a:pt x="59490" y="69639"/>
                  <a:pt x="59830" y="69639"/>
                </a:cubicBezTo>
                <a:cubicBezTo>
                  <a:pt x="60169" y="69639"/>
                  <a:pt x="60849" y="69245"/>
                  <a:pt x="61189" y="69245"/>
                </a:cubicBezTo>
                <a:cubicBezTo>
                  <a:pt x="61189" y="69245"/>
                  <a:pt x="61189" y="69245"/>
                  <a:pt x="61189" y="69245"/>
                </a:cubicBezTo>
                <a:cubicBezTo>
                  <a:pt x="94164" y="50754"/>
                  <a:pt x="94164" y="50754"/>
                  <a:pt x="94164" y="50754"/>
                </a:cubicBezTo>
                <a:cubicBezTo>
                  <a:pt x="110821" y="60196"/>
                  <a:pt x="110821" y="60196"/>
                  <a:pt x="110821" y="60196"/>
                </a:cubicBezTo>
                <a:lnTo>
                  <a:pt x="59830" y="8813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Shape 950"/>
          <p:cNvSpPr/>
          <p:nvPr/>
        </p:nvSpPr>
        <p:spPr>
          <a:xfrm>
            <a:off x="5605462" y="4022725"/>
            <a:ext cx="436563" cy="436563"/>
          </a:xfrm>
          <a:custGeom>
            <a:pathLst>
              <a:path extrusionOk="0" h="120000" w="120000">
                <a:moveTo>
                  <a:pt x="120000" y="60169"/>
                </a:moveTo>
                <a:cubicBezTo>
                  <a:pt x="120000" y="56770"/>
                  <a:pt x="118300" y="54050"/>
                  <a:pt x="115580" y="52691"/>
                </a:cubicBezTo>
                <a:cubicBezTo>
                  <a:pt x="115580" y="52691"/>
                  <a:pt x="115580" y="52691"/>
                  <a:pt x="115580" y="52691"/>
                </a:cubicBezTo>
                <a:cubicBezTo>
                  <a:pt x="106062" y="47592"/>
                  <a:pt x="106062" y="47592"/>
                  <a:pt x="106062" y="47592"/>
                </a:cubicBezTo>
                <a:cubicBezTo>
                  <a:pt x="115580" y="42832"/>
                  <a:pt x="115580" y="42832"/>
                  <a:pt x="115580" y="42832"/>
                </a:cubicBezTo>
                <a:cubicBezTo>
                  <a:pt x="115580" y="42832"/>
                  <a:pt x="115580" y="42832"/>
                  <a:pt x="115580" y="42832"/>
                </a:cubicBezTo>
                <a:cubicBezTo>
                  <a:pt x="118300" y="41473"/>
                  <a:pt x="120000" y="38753"/>
                  <a:pt x="120000" y="35354"/>
                </a:cubicBezTo>
                <a:cubicBezTo>
                  <a:pt x="120000" y="32294"/>
                  <a:pt x="118300" y="29575"/>
                  <a:pt x="115580" y="28215"/>
                </a:cubicBezTo>
                <a:cubicBezTo>
                  <a:pt x="115580" y="28215"/>
                  <a:pt x="115580" y="28215"/>
                  <a:pt x="115580" y="28215"/>
                </a:cubicBezTo>
                <a:cubicBezTo>
                  <a:pt x="63909" y="1019"/>
                  <a:pt x="63909" y="1019"/>
                  <a:pt x="63909" y="1019"/>
                </a:cubicBezTo>
                <a:cubicBezTo>
                  <a:pt x="63909" y="1019"/>
                  <a:pt x="63909" y="1019"/>
                  <a:pt x="63909" y="1019"/>
                </a:cubicBezTo>
                <a:cubicBezTo>
                  <a:pt x="62549" y="339"/>
                  <a:pt x="61529" y="0"/>
                  <a:pt x="59830" y="0"/>
                </a:cubicBezTo>
                <a:cubicBezTo>
                  <a:pt x="58470" y="0"/>
                  <a:pt x="57450" y="339"/>
                  <a:pt x="56090" y="1019"/>
                </a:cubicBezTo>
                <a:cubicBezTo>
                  <a:pt x="56090" y="1019"/>
                  <a:pt x="56090" y="1019"/>
                  <a:pt x="56090" y="1019"/>
                </a:cubicBezTo>
                <a:cubicBezTo>
                  <a:pt x="4419" y="28215"/>
                  <a:pt x="4419" y="28215"/>
                  <a:pt x="4419" y="28215"/>
                </a:cubicBezTo>
                <a:cubicBezTo>
                  <a:pt x="4419" y="28215"/>
                  <a:pt x="4419" y="28215"/>
                  <a:pt x="4419" y="28215"/>
                </a:cubicBezTo>
                <a:cubicBezTo>
                  <a:pt x="1699" y="29575"/>
                  <a:pt x="0" y="32294"/>
                  <a:pt x="0" y="35354"/>
                </a:cubicBezTo>
                <a:cubicBezTo>
                  <a:pt x="0" y="38753"/>
                  <a:pt x="1699" y="41473"/>
                  <a:pt x="4419" y="42832"/>
                </a:cubicBezTo>
                <a:cubicBezTo>
                  <a:pt x="4419" y="42832"/>
                  <a:pt x="4419" y="42832"/>
                  <a:pt x="4419" y="42832"/>
                </a:cubicBezTo>
                <a:cubicBezTo>
                  <a:pt x="13937" y="47592"/>
                  <a:pt x="13937" y="47592"/>
                  <a:pt x="13937" y="47592"/>
                </a:cubicBezTo>
                <a:cubicBezTo>
                  <a:pt x="4419" y="52691"/>
                  <a:pt x="4419" y="52691"/>
                  <a:pt x="4419" y="52691"/>
                </a:cubicBezTo>
                <a:cubicBezTo>
                  <a:pt x="4419" y="52691"/>
                  <a:pt x="4419" y="52691"/>
                  <a:pt x="4419" y="52691"/>
                </a:cubicBezTo>
                <a:cubicBezTo>
                  <a:pt x="1699" y="54050"/>
                  <a:pt x="0" y="56770"/>
                  <a:pt x="0" y="60169"/>
                </a:cubicBezTo>
                <a:cubicBezTo>
                  <a:pt x="0" y="63229"/>
                  <a:pt x="1699" y="65949"/>
                  <a:pt x="4419" y="67308"/>
                </a:cubicBezTo>
                <a:cubicBezTo>
                  <a:pt x="4419" y="67308"/>
                  <a:pt x="4419" y="67308"/>
                  <a:pt x="4419" y="67308"/>
                </a:cubicBezTo>
                <a:cubicBezTo>
                  <a:pt x="13937" y="72407"/>
                  <a:pt x="13937" y="72407"/>
                  <a:pt x="13937" y="72407"/>
                </a:cubicBezTo>
                <a:cubicBezTo>
                  <a:pt x="4419" y="77507"/>
                  <a:pt x="4419" y="77507"/>
                  <a:pt x="4419" y="77507"/>
                </a:cubicBezTo>
                <a:cubicBezTo>
                  <a:pt x="4419" y="77507"/>
                  <a:pt x="4419" y="77507"/>
                  <a:pt x="4419" y="77507"/>
                </a:cubicBezTo>
                <a:cubicBezTo>
                  <a:pt x="1699" y="78866"/>
                  <a:pt x="0" y="81586"/>
                  <a:pt x="0" y="84645"/>
                </a:cubicBezTo>
                <a:cubicBezTo>
                  <a:pt x="0" y="87705"/>
                  <a:pt x="1699" y="90424"/>
                  <a:pt x="4419" y="91784"/>
                </a:cubicBezTo>
                <a:cubicBezTo>
                  <a:pt x="4419" y="91784"/>
                  <a:pt x="4419" y="91784"/>
                  <a:pt x="4419" y="91784"/>
                </a:cubicBezTo>
                <a:cubicBezTo>
                  <a:pt x="56090" y="118980"/>
                  <a:pt x="56090" y="118980"/>
                  <a:pt x="56090" y="118980"/>
                </a:cubicBezTo>
                <a:cubicBezTo>
                  <a:pt x="56090" y="118980"/>
                  <a:pt x="56090" y="118980"/>
                  <a:pt x="56090" y="118980"/>
                </a:cubicBezTo>
                <a:cubicBezTo>
                  <a:pt x="57450" y="119660"/>
                  <a:pt x="58470" y="120000"/>
                  <a:pt x="59830" y="120000"/>
                </a:cubicBezTo>
                <a:cubicBezTo>
                  <a:pt x="61529" y="120000"/>
                  <a:pt x="62549" y="119660"/>
                  <a:pt x="63909" y="118980"/>
                </a:cubicBezTo>
                <a:cubicBezTo>
                  <a:pt x="63909" y="118980"/>
                  <a:pt x="63909" y="118980"/>
                  <a:pt x="63909" y="118980"/>
                </a:cubicBezTo>
                <a:cubicBezTo>
                  <a:pt x="115580" y="91784"/>
                  <a:pt x="115580" y="91784"/>
                  <a:pt x="115580" y="91784"/>
                </a:cubicBezTo>
                <a:cubicBezTo>
                  <a:pt x="115580" y="91784"/>
                  <a:pt x="115580" y="91784"/>
                  <a:pt x="115580" y="91784"/>
                </a:cubicBezTo>
                <a:cubicBezTo>
                  <a:pt x="118300" y="90424"/>
                  <a:pt x="120000" y="87705"/>
                  <a:pt x="120000" y="84645"/>
                </a:cubicBezTo>
                <a:cubicBezTo>
                  <a:pt x="120000" y="81586"/>
                  <a:pt x="118300" y="78866"/>
                  <a:pt x="115580" y="77507"/>
                </a:cubicBezTo>
                <a:cubicBezTo>
                  <a:pt x="115580" y="77507"/>
                  <a:pt x="115580" y="77507"/>
                  <a:pt x="115580" y="77507"/>
                </a:cubicBezTo>
                <a:cubicBezTo>
                  <a:pt x="106062" y="72407"/>
                  <a:pt x="106062" y="72407"/>
                  <a:pt x="106062" y="72407"/>
                </a:cubicBezTo>
                <a:cubicBezTo>
                  <a:pt x="115580" y="67308"/>
                  <a:pt x="115580" y="67308"/>
                  <a:pt x="115580" y="67308"/>
                </a:cubicBezTo>
                <a:cubicBezTo>
                  <a:pt x="115580" y="67308"/>
                  <a:pt x="115580" y="67308"/>
                  <a:pt x="115580" y="67308"/>
                </a:cubicBezTo>
                <a:cubicBezTo>
                  <a:pt x="118300" y="65949"/>
                  <a:pt x="120000" y="63229"/>
                  <a:pt x="120000" y="60169"/>
                </a:cubicBezTo>
                <a:moveTo>
                  <a:pt x="6798" y="37733"/>
                </a:moveTo>
                <a:cubicBezTo>
                  <a:pt x="6798" y="37733"/>
                  <a:pt x="6798" y="37733"/>
                  <a:pt x="6798" y="37733"/>
                </a:cubicBezTo>
                <a:cubicBezTo>
                  <a:pt x="6118" y="37393"/>
                  <a:pt x="5439" y="36373"/>
                  <a:pt x="5439" y="35354"/>
                </a:cubicBezTo>
                <a:cubicBezTo>
                  <a:pt x="5439" y="34334"/>
                  <a:pt x="6118" y="33654"/>
                  <a:pt x="6798" y="32974"/>
                </a:cubicBezTo>
                <a:cubicBezTo>
                  <a:pt x="6798" y="32974"/>
                  <a:pt x="6798" y="32974"/>
                  <a:pt x="6798" y="32974"/>
                </a:cubicBezTo>
                <a:cubicBezTo>
                  <a:pt x="58810" y="5779"/>
                  <a:pt x="58810" y="5779"/>
                  <a:pt x="58810" y="5779"/>
                </a:cubicBezTo>
                <a:cubicBezTo>
                  <a:pt x="58810" y="5779"/>
                  <a:pt x="58810" y="5779"/>
                  <a:pt x="58810" y="5779"/>
                </a:cubicBezTo>
                <a:cubicBezTo>
                  <a:pt x="59150" y="5439"/>
                  <a:pt x="59490" y="5439"/>
                  <a:pt x="59830" y="5439"/>
                </a:cubicBezTo>
                <a:cubicBezTo>
                  <a:pt x="60509" y="5439"/>
                  <a:pt x="60849" y="5439"/>
                  <a:pt x="61189" y="5779"/>
                </a:cubicBezTo>
                <a:cubicBezTo>
                  <a:pt x="61189" y="5779"/>
                  <a:pt x="61189" y="5779"/>
                  <a:pt x="61189" y="5779"/>
                </a:cubicBezTo>
                <a:cubicBezTo>
                  <a:pt x="113201" y="32974"/>
                  <a:pt x="113201" y="32974"/>
                  <a:pt x="113201" y="32974"/>
                </a:cubicBezTo>
                <a:cubicBezTo>
                  <a:pt x="113201" y="32974"/>
                  <a:pt x="113201" y="32974"/>
                  <a:pt x="113201" y="32974"/>
                </a:cubicBezTo>
                <a:cubicBezTo>
                  <a:pt x="113881" y="33654"/>
                  <a:pt x="114560" y="34334"/>
                  <a:pt x="114560" y="35354"/>
                </a:cubicBezTo>
                <a:cubicBezTo>
                  <a:pt x="114560" y="36373"/>
                  <a:pt x="113881" y="37393"/>
                  <a:pt x="113201" y="37733"/>
                </a:cubicBezTo>
                <a:cubicBezTo>
                  <a:pt x="113201" y="37733"/>
                  <a:pt x="113201" y="37733"/>
                  <a:pt x="113201" y="37733"/>
                </a:cubicBezTo>
                <a:cubicBezTo>
                  <a:pt x="61189" y="65269"/>
                  <a:pt x="61189" y="65269"/>
                  <a:pt x="61189" y="65269"/>
                </a:cubicBezTo>
                <a:cubicBezTo>
                  <a:pt x="61189" y="65269"/>
                  <a:pt x="61189" y="65269"/>
                  <a:pt x="61189" y="65269"/>
                </a:cubicBezTo>
                <a:cubicBezTo>
                  <a:pt x="60849" y="65269"/>
                  <a:pt x="60509" y="65609"/>
                  <a:pt x="59830" y="65609"/>
                </a:cubicBezTo>
                <a:cubicBezTo>
                  <a:pt x="59490" y="65609"/>
                  <a:pt x="59150" y="65269"/>
                  <a:pt x="58810" y="65269"/>
                </a:cubicBezTo>
                <a:cubicBezTo>
                  <a:pt x="58810" y="65269"/>
                  <a:pt x="58810" y="65269"/>
                  <a:pt x="58810" y="65269"/>
                </a:cubicBezTo>
                <a:lnTo>
                  <a:pt x="6798" y="37733"/>
                </a:lnTo>
                <a:close/>
                <a:moveTo>
                  <a:pt x="113201" y="82266"/>
                </a:moveTo>
                <a:cubicBezTo>
                  <a:pt x="113201" y="82266"/>
                  <a:pt x="113201" y="82266"/>
                  <a:pt x="113201" y="82266"/>
                </a:cubicBezTo>
                <a:cubicBezTo>
                  <a:pt x="113881" y="82606"/>
                  <a:pt x="114560" y="83626"/>
                  <a:pt x="114560" y="84645"/>
                </a:cubicBezTo>
                <a:cubicBezTo>
                  <a:pt x="114560" y="85665"/>
                  <a:pt x="113881" y="86685"/>
                  <a:pt x="113201" y="87025"/>
                </a:cubicBezTo>
                <a:cubicBezTo>
                  <a:pt x="113201" y="87025"/>
                  <a:pt x="113201" y="87025"/>
                  <a:pt x="113201" y="87025"/>
                </a:cubicBezTo>
                <a:cubicBezTo>
                  <a:pt x="61189" y="114220"/>
                  <a:pt x="61189" y="114220"/>
                  <a:pt x="61189" y="114220"/>
                </a:cubicBezTo>
                <a:cubicBezTo>
                  <a:pt x="61189" y="114220"/>
                  <a:pt x="61189" y="114220"/>
                  <a:pt x="61189" y="114220"/>
                </a:cubicBezTo>
                <a:cubicBezTo>
                  <a:pt x="60849" y="114560"/>
                  <a:pt x="60509" y="114560"/>
                  <a:pt x="59830" y="114560"/>
                </a:cubicBezTo>
                <a:cubicBezTo>
                  <a:pt x="59490" y="114560"/>
                  <a:pt x="59150" y="114560"/>
                  <a:pt x="58810" y="114220"/>
                </a:cubicBezTo>
                <a:cubicBezTo>
                  <a:pt x="58810" y="114220"/>
                  <a:pt x="58810" y="114220"/>
                  <a:pt x="58810" y="114220"/>
                </a:cubicBezTo>
                <a:cubicBezTo>
                  <a:pt x="6798" y="87025"/>
                  <a:pt x="6798" y="87025"/>
                  <a:pt x="6798" y="87025"/>
                </a:cubicBezTo>
                <a:cubicBezTo>
                  <a:pt x="6798" y="87025"/>
                  <a:pt x="6798" y="87025"/>
                  <a:pt x="6798" y="87025"/>
                </a:cubicBezTo>
                <a:cubicBezTo>
                  <a:pt x="6118" y="86685"/>
                  <a:pt x="5439" y="85665"/>
                  <a:pt x="5439" y="84645"/>
                </a:cubicBezTo>
                <a:cubicBezTo>
                  <a:pt x="5439" y="83626"/>
                  <a:pt x="6118" y="82606"/>
                  <a:pt x="6798" y="82266"/>
                </a:cubicBezTo>
                <a:cubicBezTo>
                  <a:pt x="6798" y="82266"/>
                  <a:pt x="6798" y="82266"/>
                  <a:pt x="6798" y="82266"/>
                </a:cubicBezTo>
                <a:cubicBezTo>
                  <a:pt x="19716" y="75467"/>
                  <a:pt x="19716" y="75467"/>
                  <a:pt x="19716" y="75467"/>
                </a:cubicBezTo>
                <a:cubicBezTo>
                  <a:pt x="56090" y="94504"/>
                  <a:pt x="56090" y="94504"/>
                  <a:pt x="56090" y="94504"/>
                </a:cubicBezTo>
                <a:cubicBezTo>
                  <a:pt x="56090" y="94504"/>
                  <a:pt x="56090" y="94504"/>
                  <a:pt x="56090" y="94504"/>
                </a:cubicBezTo>
                <a:cubicBezTo>
                  <a:pt x="57450" y="95184"/>
                  <a:pt x="58470" y="95524"/>
                  <a:pt x="59830" y="95524"/>
                </a:cubicBezTo>
                <a:cubicBezTo>
                  <a:pt x="61529" y="95524"/>
                  <a:pt x="62549" y="95184"/>
                  <a:pt x="63909" y="94504"/>
                </a:cubicBezTo>
                <a:cubicBezTo>
                  <a:pt x="63909" y="94504"/>
                  <a:pt x="63909" y="94504"/>
                  <a:pt x="63909" y="94504"/>
                </a:cubicBezTo>
                <a:cubicBezTo>
                  <a:pt x="100283" y="75467"/>
                  <a:pt x="100283" y="75467"/>
                  <a:pt x="100283" y="75467"/>
                </a:cubicBezTo>
                <a:lnTo>
                  <a:pt x="113201" y="82266"/>
                </a:lnTo>
                <a:close/>
                <a:moveTo>
                  <a:pt x="113201" y="62549"/>
                </a:moveTo>
                <a:cubicBezTo>
                  <a:pt x="113201" y="62549"/>
                  <a:pt x="113201" y="62549"/>
                  <a:pt x="113201" y="62549"/>
                </a:cubicBezTo>
                <a:cubicBezTo>
                  <a:pt x="61189" y="89745"/>
                  <a:pt x="61189" y="89745"/>
                  <a:pt x="61189" y="89745"/>
                </a:cubicBezTo>
                <a:cubicBezTo>
                  <a:pt x="61189" y="89745"/>
                  <a:pt x="61189" y="89745"/>
                  <a:pt x="61189" y="89745"/>
                </a:cubicBezTo>
                <a:cubicBezTo>
                  <a:pt x="60849" y="90084"/>
                  <a:pt x="60509" y="90084"/>
                  <a:pt x="59830" y="90084"/>
                </a:cubicBezTo>
                <a:cubicBezTo>
                  <a:pt x="59490" y="90084"/>
                  <a:pt x="59150" y="90084"/>
                  <a:pt x="58810" y="89745"/>
                </a:cubicBezTo>
                <a:cubicBezTo>
                  <a:pt x="58810" y="89745"/>
                  <a:pt x="58810" y="89745"/>
                  <a:pt x="58810" y="89745"/>
                </a:cubicBezTo>
                <a:cubicBezTo>
                  <a:pt x="6798" y="62549"/>
                  <a:pt x="6798" y="62549"/>
                  <a:pt x="6798" y="62549"/>
                </a:cubicBezTo>
                <a:cubicBezTo>
                  <a:pt x="6798" y="62549"/>
                  <a:pt x="6798" y="62549"/>
                  <a:pt x="6798" y="62549"/>
                </a:cubicBezTo>
                <a:cubicBezTo>
                  <a:pt x="6118" y="61869"/>
                  <a:pt x="5439" y="61189"/>
                  <a:pt x="5439" y="60169"/>
                </a:cubicBezTo>
                <a:cubicBezTo>
                  <a:pt x="5439" y="59150"/>
                  <a:pt x="6118" y="58130"/>
                  <a:pt x="6798" y="57790"/>
                </a:cubicBezTo>
                <a:cubicBezTo>
                  <a:pt x="6798" y="57790"/>
                  <a:pt x="6798" y="57790"/>
                  <a:pt x="6798" y="57790"/>
                </a:cubicBezTo>
                <a:cubicBezTo>
                  <a:pt x="19716" y="50991"/>
                  <a:pt x="19716" y="50991"/>
                  <a:pt x="19716" y="50991"/>
                </a:cubicBezTo>
                <a:cubicBezTo>
                  <a:pt x="56090" y="70028"/>
                  <a:pt x="56090" y="70028"/>
                  <a:pt x="56090" y="70028"/>
                </a:cubicBezTo>
                <a:cubicBezTo>
                  <a:pt x="56090" y="70028"/>
                  <a:pt x="56090" y="70028"/>
                  <a:pt x="56090" y="70028"/>
                </a:cubicBezTo>
                <a:cubicBezTo>
                  <a:pt x="57450" y="70708"/>
                  <a:pt x="58470" y="71048"/>
                  <a:pt x="59830" y="71048"/>
                </a:cubicBezTo>
                <a:cubicBezTo>
                  <a:pt x="61529" y="71048"/>
                  <a:pt x="62549" y="70708"/>
                  <a:pt x="63909" y="70028"/>
                </a:cubicBezTo>
                <a:cubicBezTo>
                  <a:pt x="63909" y="70028"/>
                  <a:pt x="63909" y="70028"/>
                  <a:pt x="63909" y="70028"/>
                </a:cubicBezTo>
                <a:cubicBezTo>
                  <a:pt x="100283" y="50991"/>
                  <a:pt x="100283" y="50991"/>
                  <a:pt x="100283" y="50991"/>
                </a:cubicBezTo>
                <a:cubicBezTo>
                  <a:pt x="113201" y="57790"/>
                  <a:pt x="113201" y="57790"/>
                  <a:pt x="113201" y="57790"/>
                </a:cubicBezTo>
                <a:cubicBezTo>
                  <a:pt x="113201" y="57790"/>
                  <a:pt x="113201" y="57790"/>
                  <a:pt x="113201" y="57790"/>
                </a:cubicBezTo>
                <a:cubicBezTo>
                  <a:pt x="113881" y="58130"/>
                  <a:pt x="114560" y="59150"/>
                  <a:pt x="114560" y="60169"/>
                </a:cubicBezTo>
                <a:cubicBezTo>
                  <a:pt x="114560" y="61189"/>
                  <a:pt x="113881" y="61869"/>
                  <a:pt x="113201" y="62549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Shape 951"/>
          <p:cNvSpPr/>
          <p:nvPr/>
        </p:nvSpPr>
        <p:spPr>
          <a:xfrm>
            <a:off x="6438900" y="4062412"/>
            <a:ext cx="436563" cy="357188"/>
          </a:xfrm>
          <a:custGeom>
            <a:pathLst>
              <a:path extrusionOk="0" h="120000" w="120000">
                <a:moveTo>
                  <a:pt x="27195" y="66851"/>
                </a:moveTo>
                <a:cubicBezTo>
                  <a:pt x="18356" y="66851"/>
                  <a:pt x="10878" y="75570"/>
                  <a:pt x="10878" y="86782"/>
                </a:cubicBezTo>
                <a:cubicBezTo>
                  <a:pt x="10878" y="88442"/>
                  <a:pt x="12237" y="90103"/>
                  <a:pt x="13597" y="90103"/>
                </a:cubicBezTo>
                <a:cubicBezTo>
                  <a:pt x="15297" y="90103"/>
                  <a:pt x="16317" y="88442"/>
                  <a:pt x="16317" y="86782"/>
                </a:cubicBezTo>
                <a:cubicBezTo>
                  <a:pt x="16317" y="79307"/>
                  <a:pt x="21416" y="73494"/>
                  <a:pt x="27195" y="73494"/>
                </a:cubicBezTo>
                <a:cubicBezTo>
                  <a:pt x="28895" y="73494"/>
                  <a:pt x="30254" y="71833"/>
                  <a:pt x="30254" y="70173"/>
                </a:cubicBezTo>
                <a:cubicBezTo>
                  <a:pt x="30254" y="68096"/>
                  <a:pt x="28895" y="66851"/>
                  <a:pt x="27195" y="66851"/>
                </a:cubicBezTo>
                <a:moveTo>
                  <a:pt x="92804" y="66851"/>
                </a:moveTo>
                <a:cubicBezTo>
                  <a:pt x="83966" y="66851"/>
                  <a:pt x="76487" y="75570"/>
                  <a:pt x="76487" y="86782"/>
                </a:cubicBezTo>
                <a:cubicBezTo>
                  <a:pt x="76487" y="88442"/>
                  <a:pt x="77847" y="90103"/>
                  <a:pt x="79206" y="90103"/>
                </a:cubicBezTo>
                <a:cubicBezTo>
                  <a:pt x="80566" y="90103"/>
                  <a:pt x="81926" y="88442"/>
                  <a:pt x="81926" y="86782"/>
                </a:cubicBezTo>
                <a:cubicBezTo>
                  <a:pt x="81926" y="79307"/>
                  <a:pt x="86685" y="73494"/>
                  <a:pt x="92804" y="73494"/>
                </a:cubicBezTo>
                <a:cubicBezTo>
                  <a:pt x="94504" y="73494"/>
                  <a:pt x="95524" y="71833"/>
                  <a:pt x="95524" y="70173"/>
                </a:cubicBezTo>
                <a:cubicBezTo>
                  <a:pt x="95524" y="68096"/>
                  <a:pt x="94504" y="66851"/>
                  <a:pt x="92804" y="66851"/>
                </a:cubicBezTo>
                <a:moveTo>
                  <a:pt x="117280" y="72249"/>
                </a:moveTo>
                <a:cubicBezTo>
                  <a:pt x="97223" y="13287"/>
                  <a:pt x="97223" y="13287"/>
                  <a:pt x="97223" y="13287"/>
                </a:cubicBezTo>
                <a:cubicBezTo>
                  <a:pt x="97223" y="13287"/>
                  <a:pt x="97223" y="13287"/>
                  <a:pt x="97223" y="13287"/>
                </a:cubicBezTo>
                <a:cubicBezTo>
                  <a:pt x="95184" y="5813"/>
                  <a:pt x="89065" y="0"/>
                  <a:pt x="81926" y="0"/>
                </a:cubicBezTo>
                <a:cubicBezTo>
                  <a:pt x="72747" y="0"/>
                  <a:pt x="65609" y="9134"/>
                  <a:pt x="65609" y="19930"/>
                </a:cubicBezTo>
                <a:cubicBezTo>
                  <a:pt x="54730" y="19930"/>
                  <a:pt x="54730" y="19930"/>
                  <a:pt x="54730" y="19930"/>
                </a:cubicBezTo>
                <a:cubicBezTo>
                  <a:pt x="54730" y="9134"/>
                  <a:pt x="47252" y="0"/>
                  <a:pt x="38413" y="0"/>
                </a:cubicBezTo>
                <a:cubicBezTo>
                  <a:pt x="31274" y="0"/>
                  <a:pt x="25155" y="5813"/>
                  <a:pt x="22776" y="13287"/>
                </a:cubicBezTo>
                <a:cubicBezTo>
                  <a:pt x="22776" y="13287"/>
                  <a:pt x="22776" y="13287"/>
                  <a:pt x="22776" y="13287"/>
                </a:cubicBezTo>
                <a:cubicBezTo>
                  <a:pt x="2719" y="72249"/>
                  <a:pt x="2719" y="72249"/>
                  <a:pt x="2719" y="72249"/>
                </a:cubicBezTo>
                <a:cubicBezTo>
                  <a:pt x="1019" y="76401"/>
                  <a:pt x="0" y="81384"/>
                  <a:pt x="0" y="86782"/>
                </a:cubicBezTo>
                <a:cubicBezTo>
                  <a:pt x="0" y="105051"/>
                  <a:pt x="12237" y="120000"/>
                  <a:pt x="27195" y="120000"/>
                </a:cubicBezTo>
                <a:cubicBezTo>
                  <a:pt x="40453" y="120000"/>
                  <a:pt x="51671" y="108788"/>
                  <a:pt x="54050" y="93425"/>
                </a:cubicBezTo>
                <a:cubicBezTo>
                  <a:pt x="66288" y="93425"/>
                  <a:pt x="66288" y="93425"/>
                  <a:pt x="66288" y="93425"/>
                </a:cubicBezTo>
                <a:cubicBezTo>
                  <a:pt x="68668" y="108788"/>
                  <a:pt x="79546" y="120000"/>
                  <a:pt x="92804" y="120000"/>
                </a:cubicBezTo>
                <a:cubicBezTo>
                  <a:pt x="108101" y="120000"/>
                  <a:pt x="120000" y="105051"/>
                  <a:pt x="120000" y="86782"/>
                </a:cubicBezTo>
                <a:cubicBezTo>
                  <a:pt x="120000" y="81384"/>
                  <a:pt x="118980" y="76401"/>
                  <a:pt x="117280" y="72249"/>
                </a:cubicBezTo>
                <a:moveTo>
                  <a:pt x="27195" y="113356"/>
                </a:moveTo>
                <a:cubicBezTo>
                  <a:pt x="15297" y="113356"/>
                  <a:pt x="5439" y="101314"/>
                  <a:pt x="5439" y="86782"/>
                </a:cubicBezTo>
                <a:cubicBezTo>
                  <a:pt x="5439" y="71833"/>
                  <a:pt x="15297" y="60207"/>
                  <a:pt x="27195" y="60207"/>
                </a:cubicBezTo>
                <a:cubicBezTo>
                  <a:pt x="39433" y="60207"/>
                  <a:pt x="49291" y="71833"/>
                  <a:pt x="49291" y="86782"/>
                </a:cubicBezTo>
                <a:cubicBezTo>
                  <a:pt x="49291" y="101314"/>
                  <a:pt x="39433" y="113356"/>
                  <a:pt x="27195" y="113356"/>
                </a:cubicBezTo>
                <a:moveTo>
                  <a:pt x="49291" y="66851"/>
                </a:moveTo>
                <a:cubicBezTo>
                  <a:pt x="44192" y="58546"/>
                  <a:pt x="36373" y="53564"/>
                  <a:pt x="27195" y="53564"/>
                </a:cubicBezTo>
                <a:cubicBezTo>
                  <a:pt x="22436" y="53564"/>
                  <a:pt x="17677" y="55224"/>
                  <a:pt x="13597" y="58131"/>
                </a:cubicBezTo>
                <a:cubicBezTo>
                  <a:pt x="28215" y="14532"/>
                  <a:pt x="28215" y="14532"/>
                  <a:pt x="28215" y="14532"/>
                </a:cubicBezTo>
                <a:cubicBezTo>
                  <a:pt x="28215" y="14532"/>
                  <a:pt x="28215" y="14532"/>
                  <a:pt x="28215" y="14532"/>
                </a:cubicBezTo>
                <a:cubicBezTo>
                  <a:pt x="29915" y="9965"/>
                  <a:pt x="33994" y="6643"/>
                  <a:pt x="38413" y="6643"/>
                </a:cubicBezTo>
                <a:cubicBezTo>
                  <a:pt x="43852" y="6643"/>
                  <a:pt x="48611" y="12041"/>
                  <a:pt x="48951" y="18685"/>
                </a:cubicBezTo>
                <a:cubicBezTo>
                  <a:pt x="49291" y="19100"/>
                  <a:pt x="49291" y="19100"/>
                  <a:pt x="49291" y="19100"/>
                </a:cubicBezTo>
                <a:lnTo>
                  <a:pt x="49291" y="66851"/>
                </a:lnTo>
                <a:close/>
                <a:moveTo>
                  <a:pt x="65609" y="86782"/>
                </a:moveTo>
                <a:cubicBezTo>
                  <a:pt x="54730" y="86782"/>
                  <a:pt x="54730" y="86782"/>
                  <a:pt x="54730" y="86782"/>
                </a:cubicBezTo>
                <a:cubicBezTo>
                  <a:pt x="54730" y="80138"/>
                  <a:pt x="54730" y="80138"/>
                  <a:pt x="54730" y="80138"/>
                </a:cubicBezTo>
                <a:cubicBezTo>
                  <a:pt x="65609" y="80138"/>
                  <a:pt x="65609" y="80138"/>
                  <a:pt x="65609" y="80138"/>
                </a:cubicBezTo>
                <a:lnTo>
                  <a:pt x="65609" y="86782"/>
                </a:lnTo>
                <a:close/>
                <a:moveTo>
                  <a:pt x="65609" y="73494"/>
                </a:moveTo>
                <a:cubicBezTo>
                  <a:pt x="54730" y="73494"/>
                  <a:pt x="54730" y="73494"/>
                  <a:pt x="54730" y="73494"/>
                </a:cubicBezTo>
                <a:cubicBezTo>
                  <a:pt x="54730" y="26574"/>
                  <a:pt x="54730" y="26574"/>
                  <a:pt x="54730" y="26574"/>
                </a:cubicBezTo>
                <a:cubicBezTo>
                  <a:pt x="65609" y="26574"/>
                  <a:pt x="65609" y="26574"/>
                  <a:pt x="65609" y="26574"/>
                </a:cubicBezTo>
                <a:lnTo>
                  <a:pt x="65609" y="73494"/>
                </a:lnTo>
                <a:close/>
                <a:moveTo>
                  <a:pt x="71048" y="19100"/>
                </a:moveTo>
                <a:cubicBezTo>
                  <a:pt x="71048" y="18685"/>
                  <a:pt x="71048" y="18685"/>
                  <a:pt x="71048" y="18685"/>
                </a:cubicBezTo>
                <a:cubicBezTo>
                  <a:pt x="71728" y="12041"/>
                  <a:pt x="76147" y="6643"/>
                  <a:pt x="81926" y="6643"/>
                </a:cubicBezTo>
                <a:cubicBezTo>
                  <a:pt x="86345" y="6643"/>
                  <a:pt x="90084" y="9965"/>
                  <a:pt x="91784" y="14532"/>
                </a:cubicBezTo>
                <a:cubicBezTo>
                  <a:pt x="91784" y="14532"/>
                  <a:pt x="91784" y="14532"/>
                  <a:pt x="91784" y="14532"/>
                </a:cubicBezTo>
                <a:cubicBezTo>
                  <a:pt x="106742" y="58131"/>
                  <a:pt x="106742" y="58131"/>
                  <a:pt x="106742" y="58131"/>
                </a:cubicBezTo>
                <a:cubicBezTo>
                  <a:pt x="102662" y="55224"/>
                  <a:pt x="97903" y="53564"/>
                  <a:pt x="92804" y="53564"/>
                </a:cubicBezTo>
                <a:cubicBezTo>
                  <a:pt x="83966" y="53564"/>
                  <a:pt x="76147" y="58546"/>
                  <a:pt x="71048" y="66851"/>
                </a:cubicBezTo>
                <a:lnTo>
                  <a:pt x="71048" y="19100"/>
                </a:lnTo>
                <a:close/>
                <a:moveTo>
                  <a:pt x="92804" y="113356"/>
                </a:moveTo>
                <a:cubicBezTo>
                  <a:pt x="80906" y="113356"/>
                  <a:pt x="71048" y="101314"/>
                  <a:pt x="71048" y="86782"/>
                </a:cubicBezTo>
                <a:cubicBezTo>
                  <a:pt x="71048" y="71833"/>
                  <a:pt x="80906" y="60207"/>
                  <a:pt x="92804" y="60207"/>
                </a:cubicBezTo>
                <a:cubicBezTo>
                  <a:pt x="105042" y="60207"/>
                  <a:pt x="114560" y="71833"/>
                  <a:pt x="114560" y="86782"/>
                </a:cubicBezTo>
                <a:cubicBezTo>
                  <a:pt x="114560" y="101314"/>
                  <a:pt x="105042" y="113356"/>
                  <a:pt x="92804" y="11335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7262813" y="4030662"/>
            <a:ext cx="447674" cy="419099"/>
          </a:xfrm>
          <a:custGeom>
            <a:pathLst>
              <a:path extrusionOk="0" h="120000" w="120000">
                <a:moveTo>
                  <a:pt x="30828" y="18407"/>
                </a:moveTo>
                <a:cubicBezTo>
                  <a:pt x="29171" y="17699"/>
                  <a:pt x="27513" y="17345"/>
                  <a:pt x="25856" y="17345"/>
                </a:cubicBezTo>
                <a:cubicBezTo>
                  <a:pt x="22541" y="17345"/>
                  <a:pt x="19226" y="18761"/>
                  <a:pt x="17569" y="21592"/>
                </a:cubicBezTo>
                <a:cubicBezTo>
                  <a:pt x="14585" y="25486"/>
                  <a:pt x="16243" y="30796"/>
                  <a:pt x="20883" y="32920"/>
                </a:cubicBezTo>
                <a:cubicBezTo>
                  <a:pt x="22872" y="33982"/>
                  <a:pt x="25524" y="34336"/>
                  <a:pt x="27845" y="34336"/>
                </a:cubicBezTo>
                <a:cubicBezTo>
                  <a:pt x="31491" y="34336"/>
                  <a:pt x="34806" y="33274"/>
                  <a:pt x="36464" y="30796"/>
                </a:cubicBezTo>
                <a:cubicBezTo>
                  <a:pt x="39116" y="26902"/>
                  <a:pt x="35469" y="20884"/>
                  <a:pt x="30828" y="18407"/>
                </a:cubicBezTo>
                <a:moveTo>
                  <a:pt x="27845" y="28672"/>
                </a:moveTo>
                <a:cubicBezTo>
                  <a:pt x="26187" y="28672"/>
                  <a:pt x="24530" y="28318"/>
                  <a:pt x="23204" y="27964"/>
                </a:cubicBezTo>
                <a:cubicBezTo>
                  <a:pt x="22209" y="27256"/>
                  <a:pt x="21546" y="26548"/>
                  <a:pt x="21546" y="25840"/>
                </a:cubicBezTo>
                <a:cubicBezTo>
                  <a:pt x="21546" y="25840"/>
                  <a:pt x="21546" y="25486"/>
                  <a:pt x="21878" y="24778"/>
                </a:cubicBezTo>
                <a:cubicBezTo>
                  <a:pt x="22541" y="23716"/>
                  <a:pt x="24198" y="23008"/>
                  <a:pt x="25856" y="23008"/>
                </a:cubicBezTo>
                <a:cubicBezTo>
                  <a:pt x="26850" y="23008"/>
                  <a:pt x="27845" y="23362"/>
                  <a:pt x="28508" y="23716"/>
                </a:cubicBezTo>
                <a:cubicBezTo>
                  <a:pt x="30828" y="24778"/>
                  <a:pt x="31823" y="26902"/>
                  <a:pt x="32154" y="27610"/>
                </a:cubicBezTo>
                <a:cubicBezTo>
                  <a:pt x="31823" y="27964"/>
                  <a:pt x="30165" y="28672"/>
                  <a:pt x="27845" y="28672"/>
                </a:cubicBezTo>
                <a:moveTo>
                  <a:pt x="27845" y="85663"/>
                </a:moveTo>
                <a:cubicBezTo>
                  <a:pt x="25524" y="85663"/>
                  <a:pt x="22872" y="86371"/>
                  <a:pt x="20883" y="87079"/>
                </a:cubicBezTo>
                <a:cubicBezTo>
                  <a:pt x="16243" y="89557"/>
                  <a:pt x="14585" y="94513"/>
                  <a:pt x="17569" y="98407"/>
                </a:cubicBezTo>
                <a:cubicBezTo>
                  <a:pt x="19226" y="101238"/>
                  <a:pt x="22541" y="102654"/>
                  <a:pt x="25856" y="102654"/>
                </a:cubicBezTo>
                <a:cubicBezTo>
                  <a:pt x="27513" y="102654"/>
                  <a:pt x="29171" y="102300"/>
                  <a:pt x="30828" y="101592"/>
                </a:cubicBezTo>
                <a:cubicBezTo>
                  <a:pt x="35469" y="99469"/>
                  <a:pt x="39116" y="93097"/>
                  <a:pt x="36464" y="89203"/>
                </a:cubicBezTo>
                <a:cubicBezTo>
                  <a:pt x="34806" y="86725"/>
                  <a:pt x="31491" y="85663"/>
                  <a:pt x="27845" y="85663"/>
                </a:cubicBezTo>
                <a:moveTo>
                  <a:pt x="28508" y="96637"/>
                </a:moveTo>
                <a:cubicBezTo>
                  <a:pt x="27845" y="96991"/>
                  <a:pt x="26850" y="96991"/>
                  <a:pt x="25856" y="96991"/>
                </a:cubicBezTo>
                <a:cubicBezTo>
                  <a:pt x="24198" y="96991"/>
                  <a:pt x="22541" y="96283"/>
                  <a:pt x="21878" y="95221"/>
                </a:cubicBezTo>
                <a:cubicBezTo>
                  <a:pt x="21546" y="94867"/>
                  <a:pt x="21546" y="94513"/>
                  <a:pt x="21546" y="94159"/>
                </a:cubicBezTo>
                <a:cubicBezTo>
                  <a:pt x="21546" y="93451"/>
                  <a:pt x="22209" y="92743"/>
                  <a:pt x="23204" y="92389"/>
                </a:cubicBezTo>
                <a:cubicBezTo>
                  <a:pt x="24530" y="91681"/>
                  <a:pt x="26187" y="91327"/>
                  <a:pt x="27845" y="91327"/>
                </a:cubicBezTo>
                <a:cubicBezTo>
                  <a:pt x="30165" y="91327"/>
                  <a:pt x="31823" y="92035"/>
                  <a:pt x="32154" y="92389"/>
                </a:cubicBezTo>
                <a:cubicBezTo>
                  <a:pt x="31823" y="93097"/>
                  <a:pt x="30828" y="95575"/>
                  <a:pt x="28508" y="96637"/>
                </a:cubicBezTo>
                <a:moveTo>
                  <a:pt x="120000" y="23008"/>
                </a:moveTo>
                <a:cubicBezTo>
                  <a:pt x="120000" y="16991"/>
                  <a:pt x="109723" y="11681"/>
                  <a:pt x="103756" y="11681"/>
                </a:cubicBezTo>
                <a:cubicBezTo>
                  <a:pt x="103425" y="11681"/>
                  <a:pt x="103425" y="11681"/>
                  <a:pt x="103425" y="11681"/>
                </a:cubicBezTo>
                <a:cubicBezTo>
                  <a:pt x="99447" y="11681"/>
                  <a:pt x="98121" y="12389"/>
                  <a:pt x="50718" y="47787"/>
                </a:cubicBezTo>
                <a:cubicBezTo>
                  <a:pt x="45082" y="43893"/>
                  <a:pt x="45082" y="43893"/>
                  <a:pt x="45082" y="43893"/>
                </a:cubicBezTo>
                <a:cubicBezTo>
                  <a:pt x="46408" y="42477"/>
                  <a:pt x="47734" y="41061"/>
                  <a:pt x="48729" y="39646"/>
                </a:cubicBezTo>
                <a:cubicBezTo>
                  <a:pt x="54696" y="28672"/>
                  <a:pt x="46408" y="12389"/>
                  <a:pt x="35801" y="6371"/>
                </a:cubicBezTo>
                <a:cubicBezTo>
                  <a:pt x="25524" y="0"/>
                  <a:pt x="11933" y="3539"/>
                  <a:pt x="5635" y="14513"/>
                </a:cubicBezTo>
                <a:cubicBezTo>
                  <a:pt x="0" y="24778"/>
                  <a:pt x="2983" y="37522"/>
                  <a:pt x="12596" y="44247"/>
                </a:cubicBezTo>
                <a:cubicBezTo>
                  <a:pt x="20552" y="49911"/>
                  <a:pt x="27513" y="55221"/>
                  <a:pt x="34143" y="60176"/>
                </a:cubicBezTo>
                <a:cubicBezTo>
                  <a:pt x="27513" y="64778"/>
                  <a:pt x="20552" y="70088"/>
                  <a:pt x="12596" y="76106"/>
                </a:cubicBezTo>
                <a:cubicBezTo>
                  <a:pt x="2983" y="82477"/>
                  <a:pt x="0" y="95575"/>
                  <a:pt x="5635" y="105840"/>
                </a:cubicBezTo>
                <a:cubicBezTo>
                  <a:pt x="11933" y="116460"/>
                  <a:pt x="25524" y="120000"/>
                  <a:pt x="35801" y="113982"/>
                </a:cubicBezTo>
                <a:cubicBezTo>
                  <a:pt x="46408" y="107610"/>
                  <a:pt x="54696" y="91327"/>
                  <a:pt x="48729" y="80707"/>
                </a:cubicBezTo>
                <a:cubicBezTo>
                  <a:pt x="47734" y="78938"/>
                  <a:pt x="46408" y="77522"/>
                  <a:pt x="45082" y="76460"/>
                </a:cubicBezTo>
                <a:cubicBezTo>
                  <a:pt x="50718" y="72212"/>
                  <a:pt x="50718" y="72212"/>
                  <a:pt x="50718" y="72212"/>
                </a:cubicBezTo>
                <a:cubicBezTo>
                  <a:pt x="97790" y="107610"/>
                  <a:pt x="99447" y="108318"/>
                  <a:pt x="103425" y="108318"/>
                </a:cubicBezTo>
                <a:cubicBezTo>
                  <a:pt x="103756" y="108318"/>
                  <a:pt x="103756" y="108318"/>
                  <a:pt x="103756" y="108318"/>
                </a:cubicBezTo>
                <a:cubicBezTo>
                  <a:pt x="109723" y="108318"/>
                  <a:pt x="120000" y="103362"/>
                  <a:pt x="120000" y="96991"/>
                </a:cubicBezTo>
                <a:cubicBezTo>
                  <a:pt x="67955" y="60176"/>
                  <a:pt x="67955" y="60176"/>
                  <a:pt x="67955" y="60176"/>
                </a:cubicBezTo>
                <a:lnTo>
                  <a:pt x="120000" y="23008"/>
                </a:lnTo>
                <a:close/>
                <a:moveTo>
                  <a:pt x="16574" y="40000"/>
                </a:moveTo>
                <a:cubicBezTo>
                  <a:pt x="8618" y="35398"/>
                  <a:pt x="5635" y="25132"/>
                  <a:pt x="10607" y="17345"/>
                </a:cubicBezTo>
                <a:cubicBezTo>
                  <a:pt x="15248" y="9203"/>
                  <a:pt x="25524" y="6371"/>
                  <a:pt x="33812" y="10973"/>
                </a:cubicBezTo>
                <a:cubicBezTo>
                  <a:pt x="42099" y="15929"/>
                  <a:pt x="48397" y="27964"/>
                  <a:pt x="43756" y="36106"/>
                </a:cubicBezTo>
                <a:cubicBezTo>
                  <a:pt x="39116" y="44247"/>
                  <a:pt x="24861" y="44955"/>
                  <a:pt x="16574" y="40000"/>
                </a:cubicBezTo>
                <a:moveTo>
                  <a:pt x="27845" y="48849"/>
                </a:moveTo>
                <a:cubicBezTo>
                  <a:pt x="32154" y="48849"/>
                  <a:pt x="36132" y="48141"/>
                  <a:pt x="39779" y="46725"/>
                </a:cubicBezTo>
                <a:cubicBezTo>
                  <a:pt x="46077" y="51327"/>
                  <a:pt x="46077" y="51327"/>
                  <a:pt x="46077" y="51327"/>
                </a:cubicBezTo>
                <a:cubicBezTo>
                  <a:pt x="43756" y="53097"/>
                  <a:pt x="41104" y="54867"/>
                  <a:pt x="38453" y="56637"/>
                </a:cubicBezTo>
                <a:cubicBezTo>
                  <a:pt x="35138" y="54159"/>
                  <a:pt x="31823" y="51681"/>
                  <a:pt x="27845" y="48849"/>
                </a:cubicBezTo>
                <a:moveTo>
                  <a:pt x="33812" y="109026"/>
                </a:moveTo>
                <a:cubicBezTo>
                  <a:pt x="25524" y="113628"/>
                  <a:pt x="15248" y="110796"/>
                  <a:pt x="10607" y="102654"/>
                </a:cubicBezTo>
                <a:cubicBezTo>
                  <a:pt x="5635" y="94867"/>
                  <a:pt x="8618" y="84601"/>
                  <a:pt x="16574" y="80000"/>
                </a:cubicBezTo>
                <a:cubicBezTo>
                  <a:pt x="24861" y="75398"/>
                  <a:pt x="39116" y="76106"/>
                  <a:pt x="43756" y="83893"/>
                </a:cubicBezTo>
                <a:cubicBezTo>
                  <a:pt x="48397" y="92035"/>
                  <a:pt x="42099" y="104424"/>
                  <a:pt x="33812" y="109026"/>
                </a:cubicBezTo>
                <a:moveTo>
                  <a:pt x="39779" y="73274"/>
                </a:moveTo>
                <a:cubicBezTo>
                  <a:pt x="36132" y="71858"/>
                  <a:pt x="32154" y="71150"/>
                  <a:pt x="27845" y="71504"/>
                </a:cubicBezTo>
                <a:cubicBezTo>
                  <a:pt x="89834" y="25132"/>
                  <a:pt x="100441" y="17345"/>
                  <a:pt x="103425" y="17345"/>
                </a:cubicBezTo>
                <a:cubicBezTo>
                  <a:pt x="103425" y="17345"/>
                  <a:pt x="108066" y="16991"/>
                  <a:pt x="113038" y="21238"/>
                </a:cubicBezTo>
                <a:lnTo>
                  <a:pt x="39779" y="73274"/>
                </a:lnTo>
                <a:close/>
                <a:moveTo>
                  <a:pt x="113038" y="98761"/>
                </a:moveTo>
                <a:cubicBezTo>
                  <a:pt x="108066" y="103008"/>
                  <a:pt x="103425" y="102654"/>
                  <a:pt x="103425" y="102654"/>
                </a:cubicBezTo>
                <a:cubicBezTo>
                  <a:pt x="101104" y="102654"/>
                  <a:pt x="93149" y="97345"/>
                  <a:pt x="55359" y="69026"/>
                </a:cubicBezTo>
                <a:cubicBezTo>
                  <a:pt x="63314" y="63362"/>
                  <a:pt x="63314" y="63362"/>
                  <a:pt x="63314" y="63362"/>
                </a:cubicBezTo>
                <a:lnTo>
                  <a:pt x="113038" y="98761"/>
                </a:lnTo>
                <a:close/>
                <a:moveTo>
                  <a:pt x="50718" y="57345"/>
                </a:moveTo>
                <a:cubicBezTo>
                  <a:pt x="49392" y="57345"/>
                  <a:pt x="48066" y="58407"/>
                  <a:pt x="48066" y="60176"/>
                </a:cubicBezTo>
                <a:cubicBezTo>
                  <a:pt x="48066" y="61592"/>
                  <a:pt x="49392" y="63008"/>
                  <a:pt x="50718" y="63008"/>
                </a:cubicBezTo>
                <a:cubicBezTo>
                  <a:pt x="52044" y="63008"/>
                  <a:pt x="53370" y="61592"/>
                  <a:pt x="53370" y="60176"/>
                </a:cubicBezTo>
                <a:cubicBezTo>
                  <a:pt x="53370" y="58407"/>
                  <a:pt x="52044" y="57345"/>
                  <a:pt x="50718" y="5734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Shape 953"/>
          <p:cNvSpPr/>
          <p:nvPr/>
        </p:nvSpPr>
        <p:spPr>
          <a:xfrm>
            <a:off x="8107363" y="4022725"/>
            <a:ext cx="447674" cy="436563"/>
          </a:xfrm>
          <a:custGeom>
            <a:pathLst>
              <a:path extrusionOk="0" h="120000" w="120000">
                <a:moveTo>
                  <a:pt x="116022" y="1019"/>
                </a:moveTo>
                <a:cubicBezTo>
                  <a:pt x="115359" y="339"/>
                  <a:pt x="114033" y="0"/>
                  <a:pt x="111712" y="0"/>
                </a:cubicBezTo>
                <a:cubicBezTo>
                  <a:pt x="100773" y="0"/>
                  <a:pt x="71270" y="8498"/>
                  <a:pt x="55690" y="24475"/>
                </a:cubicBezTo>
                <a:cubicBezTo>
                  <a:pt x="51712" y="28215"/>
                  <a:pt x="39447" y="39773"/>
                  <a:pt x="36795" y="43852"/>
                </a:cubicBezTo>
                <a:cubicBezTo>
                  <a:pt x="27513" y="46232"/>
                  <a:pt x="14254" y="51671"/>
                  <a:pt x="6629" y="59150"/>
                </a:cubicBezTo>
                <a:cubicBezTo>
                  <a:pt x="6629" y="59150"/>
                  <a:pt x="15911" y="59150"/>
                  <a:pt x="26850" y="66628"/>
                </a:cubicBezTo>
                <a:cubicBezTo>
                  <a:pt x="25193" y="73427"/>
                  <a:pt x="27182" y="80566"/>
                  <a:pt x="32817" y="86345"/>
                </a:cubicBezTo>
                <a:cubicBezTo>
                  <a:pt x="37458" y="90764"/>
                  <a:pt x="42430" y="93144"/>
                  <a:pt x="47734" y="93144"/>
                </a:cubicBezTo>
                <a:cubicBezTo>
                  <a:pt x="49392" y="93144"/>
                  <a:pt x="50718" y="92804"/>
                  <a:pt x="52044" y="92464"/>
                </a:cubicBezTo>
                <a:cubicBezTo>
                  <a:pt x="59337" y="104022"/>
                  <a:pt x="59337" y="113201"/>
                  <a:pt x="59337" y="113201"/>
                </a:cubicBezTo>
                <a:cubicBezTo>
                  <a:pt x="66961" y="105722"/>
                  <a:pt x="71933" y="91784"/>
                  <a:pt x="74254" y="82266"/>
                </a:cubicBezTo>
                <a:cubicBezTo>
                  <a:pt x="78232" y="79546"/>
                  <a:pt x="89502" y="66968"/>
                  <a:pt x="93149" y="63229"/>
                </a:cubicBezTo>
                <a:cubicBezTo>
                  <a:pt x="112044" y="43852"/>
                  <a:pt x="120000" y="4759"/>
                  <a:pt x="116022" y="1019"/>
                </a:cubicBezTo>
                <a:moveTo>
                  <a:pt x="69281" y="80906"/>
                </a:moveTo>
                <a:cubicBezTo>
                  <a:pt x="67292" y="88385"/>
                  <a:pt x="64640" y="94844"/>
                  <a:pt x="61988" y="100283"/>
                </a:cubicBezTo>
                <a:cubicBezTo>
                  <a:pt x="60662" y="96883"/>
                  <a:pt x="59005" y="93484"/>
                  <a:pt x="56685" y="89405"/>
                </a:cubicBezTo>
                <a:cubicBezTo>
                  <a:pt x="55690" y="88045"/>
                  <a:pt x="54033" y="87025"/>
                  <a:pt x="52044" y="87025"/>
                </a:cubicBezTo>
                <a:cubicBezTo>
                  <a:pt x="51712" y="87025"/>
                  <a:pt x="51381" y="87025"/>
                  <a:pt x="51049" y="87025"/>
                </a:cubicBezTo>
                <a:cubicBezTo>
                  <a:pt x="49723" y="87365"/>
                  <a:pt x="48729" y="87705"/>
                  <a:pt x="47734" y="87705"/>
                </a:cubicBezTo>
                <a:cubicBezTo>
                  <a:pt x="43756" y="87705"/>
                  <a:pt x="40110" y="85665"/>
                  <a:pt x="36795" y="82266"/>
                </a:cubicBezTo>
                <a:cubicBezTo>
                  <a:pt x="32486" y="78186"/>
                  <a:pt x="30828" y="72747"/>
                  <a:pt x="32154" y="67988"/>
                </a:cubicBezTo>
                <a:cubicBezTo>
                  <a:pt x="32486" y="65609"/>
                  <a:pt x="31823" y="63229"/>
                  <a:pt x="29834" y="61869"/>
                </a:cubicBezTo>
                <a:cubicBezTo>
                  <a:pt x="26187" y="59490"/>
                  <a:pt x="22541" y="57790"/>
                  <a:pt x="19226" y="56770"/>
                </a:cubicBezTo>
                <a:cubicBezTo>
                  <a:pt x="24530" y="53711"/>
                  <a:pt x="31160" y="50991"/>
                  <a:pt x="38121" y="48951"/>
                </a:cubicBezTo>
                <a:cubicBezTo>
                  <a:pt x="38453" y="48951"/>
                  <a:pt x="38453" y="48951"/>
                  <a:pt x="38453" y="48951"/>
                </a:cubicBezTo>
                <a:cubicBezTo>
                  <a:pt x="69281" y="80566"/>
                  <a:pt x="69281" y="80566"/>
                  <a:pt x="69281" y="80566"/>
                </a:cubicBezTo>
                <a:cubicBezTo>
                  <a:pt x="69281" y="80566"/>
                  <a:pt x="69281" y="80906"/>
                  <a:pt x="69281" y="80906"/>
                </a:cubicBezTo>
                <a:moveTo>
                  <a:pt x="89502" y="59150"/>
                </a:moveTo>
                <a:cubicBezTo>
                  <a:pt x="88508" y="60169"/>
                  <a:pt x="86850" y="62209"/>
                  <a:pt x="84861" y="64249"/>
                </a:cubicBezTo>
                <a:cubicBezTo>
                  <a:pt x="81215" y="67988"/>
                  <a:pt x="76243" y="73427"/>
                  <a:pt x="72928" y="76487"/>
                </a:cubicBezTo>
                <a:cubicBezTo>
                  <a:pt x="42430" y="45212"/>
                  <a:pt x="42430" y="45212"/>
                  <a:pt x="42430" y="45212"/>
                </a:cubicBezTo>
                <a:cubicBezTo>
                  <a:pt x="45414" y="42152"/>
                  <a:pt x="51049" y="36713"/>
                  <a:pt x="54364" y="32974"/>
                </a:cubicBezTo>
                <a:cubicBezTo>
                  <a:pt x="56685" y="31274"/>
                  <a:pt x="58342" y="29575"/>
                  <a:pt x="59337" y="28215"/>
                </a:cubicBezTo>
                <a:cubicBezTo>
                  <a:pt x="73591" y="13597"/>
                  <a:pt x="101436" y="5439"/>
                  <a:pt x="111712" y="5439"/>
                </a:cubicBezTo>
                <a:cubicBezTo>
                  <a:pt x="111712" y="14277"/>
                  <a:pt x="104419" y="43852"/>
                  <a:pt x="89502" y="59150"/>
                </a:cubicBezTo>
                <a:moveTo>
                  <a:pt x="20552" y="66968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51712" y="98923"/>
                  <a:pt x="51712" y="98923"/>
                  <a:pt x="51712" y="98923"/>
                </a:cubicBezTo>
                <a:cubicBezTo>
                  <a:pt x="50718" y="98923"/>
                  <a:pt x="49723" y="98923"/>
                  <a:pt x="49060" y="98923"/>
                </a:cubicBezTo>
                <a:cubicBezTo>
                  <a:pt x="33149" y="98923"/>
                  <a:pt x="18895" y="83286"/>
                  <a:pt x="20552" y="66968"/>
                </a:cubicBezTo>
                <a:moveTo>
                  <a:pt x="9613" y="110141"/>
                </a:moveTo>
                <a:cubicBezTo>
                  <a:pt x="19226" y="85665"/>
                  <a:pt x="19226" y="85665"/>
                  <a:pt x="19226" y="85665"/>
                </a:cubicBezTo>
                <a:cubicBezTo>
                  <a:pt x="20552" y="88045"/>
                  <a:pt x="22209" y="90424"/>
                  <a:pt x="23867" y="92464"/>
                </a:cubicBezTo>
                <a:cubicBezTo>
                  <a:pt x="26850" y="95864"/>
                  <a:pt x="30165" y="98583"/>
                  <a:pt x="33480" y="100283"/>
                </a:cubicBezTo>
                <a:lnTo>
                  <a:pt x="9613" y="110141"/>
                </a:lnTo>
                <a:close/>
                <a:moveTo>
                  <a:pt x="55690" y="43512"/>
                </a:moveTo>
                <a:cubicBezTo>
                  <a:pt x="54364" y="43512"/>
                  <a:pt x="53038" y="44872"/>
                  <a:pt x="53038" y="46232"/>
                </a:cubicBezTo>
                <a:cubicBezTo>
                  <a:pt x="53038" y="47932"/>
                  <a:pt x="54364" y="49291"/>
                  <a:pt x="55690" y="49291"/>
                </a:cubicBezTo>
                <a:cubicBezTo>
                  <a:pt x="57348" y="49291"/>
                  <a:pt x="58342" y="47932"/>
                  <a:pt x="58342" y="46232"/>
                </a:cubicBezTo>
                <a:cubicBezTo>
                  <a:pt x="58342" y="44872"/>
                  <a:pt x="57348" y="43512"/>
                  <a:pt x="55690" y="43512"/>
                </a:cubicBezTo>
                <a:moveTo>
                  <a:pt x="71933" y="65609"/>
                </a:moveTo>
                <a:cubicBezTo>
                  <a:pt x="73259" y="65609"/>
                  <a:pt x="74585" y="64249"/>
                  <a:pt x="74585" y="62889"/>
                </a:cubicBezTo>
                <a:cubicBezTo>
                  <a:pt x="74585" y="61189"/>
                  <a:pt x="73259" y="60169"/>
                  <a:pt x="71933" y="60169"/>
                </a:cubicBezTo>
                <a:cubicBezTo>
                  <a:pt x="70276" y="60169"/>
                  <a:pt x="69281" y="61189"/>
                  <a:pt x="69281" y="62889"/>
                </a:cubicBezTo>
                <a:cubicBezTo>
                  <a:pt x="69281" y="64249"/>
                  <a:pt x="70276" y="65609"/>
                  <a:pt x="71933" y="65609"/>
                </a:cubicBezTo>
                <a:moveTo>
                  <a:pt x="87845" y="38073"/>
                </a:moveTo>
                <a:cubicBezTo>
                  <a:pt x="92154" y="38073"/>
                  <a:pt x="95801" y="34674"/>
                  <a:pt x="95801" y="29915"/>
                </a:cubicBezTo>
                <a:cubicBezTo>
                  <a:pt x="95801" y="25495"/>
                  <a:pt x="92154" y="21756"/>
                  <a:pt x="87845" y="21756"/>
                </a:cubicBezTo>
                <a:cubicBezTo>
                  <a:pt x="83204" y="21756"/>
                  <a:pt x="79889" y="25495"/>
                  <a:pt x="79889" y="29915"/>
                </a:cubicBezTo>
                <a:cubicBezTo>
                  <a:pt x="79889" y="34674"/>
                  <a:pt x="83204" y="38073"/>
                  <a:pt x="87845" y="38073"/>
                </a:cubicBezTo>
                <a:moveTo>
                  <a:pt x="87845" y="27195"/>
                </a:moveTo>
                <a:cubicBezTo>
                  <a:pt x="89171" y="27195"/>
                  <a:pt x="90497" y="28555"/>
                  <a:pt x="90497" y="29915"/>
                </a:cubicBezTo>
                <a:cubicBezTo>
                  <a:pt x="90497" y="31614"/>
                  <a:pt x="89171" y="32634"/>
                  <a:pt x="87845" y="32634"/>
                </a:cubicBezTo>
                <a:cubicBezTo>
                  <a:pt x="86187" y="32634"/>
                  <a:pt x="85193" y="31614"/>
                  <a:pt x="85193" y="29915"/>
                </a:cubicBezTo>
                <a:cubicBezTo>
                  <a:pt x="85193" y="28555"/>
                  <a:pt x="86187" y="27195"/>
                  <a:pt x="87845" y="27195"/>
                </a:cubicBezTo>
                <a:moveTo>
                  <a:pt x="63977" y="57450"/>
                </a:moveTo>
                <a:cubicBezTo>
                  <a:pt x="65303" y="57450"/>
                  <a:pt x="66629" y="56090"/>
                  <a:pt x="66629" y="54730"/>
                </a:cubicBezTo>
                <a:cubicBezTo>
                  <a:pt x="66629" y="53031"/>
                  <a:pt x="65303" y="52011"/>
                  <a:pt x="63977" y="52011"/>
                </a:cubicBezTo>
                <a:cubicBezTo>
                  <a:pt x="62320" y="52011"/>
                  <a:pt x="61325" y="53031"/>
                  <a:pt x="61325" y="54730"/>
                </a:cubicBezTo>
                <a:cubicBezTo>
                  <a:pt x="61325" y="56090"/>
                  <a:pt x="62320" y="57450"/>
                  <a:pt x="63977" y="5745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Shape 286"/>
          <p:cNvGrpSpPr/>
          <p:nvPr/>
        </p:nvGrpSpPr>
        <p:grpSpPr>
          <a:xfrm>
            <a:off x="593725" y="1709738"/>
            <a:ext cx="361950" cy="425449"/>
            <a:chOff x="593725" y="1709738"/>
            <a:chExt cx="361950" cy="425449"/>
          </a:xfrm>
        </p:grpSpPr>
        <p:sp>
          <p:nvSpPr>
            <p:cNvPr id="287" name="Shape 287"/>
            <p:cNvSpPr/>
            <p:nvPr/>
          </p:nvSpPr>
          <p:spPr>
            <a:xfrm>
              <a:off x="700087" y="1709738"/>
              <a:ext cx="136524" cy="19049"/>
            </a:xfrm>
            <a:custGeom>
              <a:pathLst>
                <a:path extrusionOk="0" h="120000" w="120000">
                  <a:moveTo>
                    <a:pt x="7883" y="120000"/>
                  </a:moveTo>
                  <a:cubicBezTo>
                    <a:pt x="111240" y="120000"/>
                    <a:pt x="111240" y="120000"/>
                    <a:pt x="111240" y="120000"/>
                  </a:cubicBezTo>
                  <a:cubicBezTo>
                    <a:pt x="115620" y="120000"/>
                    <a:pt x="120000" y="93333"/>
                    <a:pt x="120000" y="60000"/>
                  </a:cubicBezTo>
                  <a:cubicBezTo>
                    <a:pt x="120000" y="26666"/>
                    <a:pt x="115620" y="0"/>
                    <a:pt x="111240" y="0"/>
                  </a:cubicBezTo>
                  <a:cubicBezTo>
                    <a:pt x="7883" y="0"/>
                    <a:pt x="7883" y="0"/>
                    <a:pt x="7883" y="0"/>
                  </a:cubicBezTo>
                  <a:cubicBezTo>
                    <a:pt x="3503" y="0"/>
                    <a:pt x="0" y="26666"/>
                    <a:pt x="0" y="60000"/>
                  </a:cubicBezTo>
                  <a:cubicBezTo>
                    <a:pt x="0" y="93333"/>
                    <a:pt x="3503" y="120000"/>
                    <a:pt x="7883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93725" y="1736725"/>
              <a:ext cx="361950" cy="398462"/>
            </a:xfrm>
            <a:custGeom>
              <a:pathLst>
                <a:path extrusionOk="0" h="120000" w="120000">
                  <a:moveTo>
                    <a:pt x="115027" y="101608"/>
                  </a:moveTo>
                  <a:cubicBezTo>
                    <a:pt x="88176" y="62412"/>
                    <a:pt x="88176" y="62412"/>
                    <a:pt x="88176" y="62412"/>
                  </a:cubicBezTo>
                  <a:cubicBezTo>
                    <a:pt x="88176" y="62412"/>
                    <a:pt x="88176" y="62412"/>
                    <a:pt x="88176" y="62412"/>
                  </a:cubicBezTo>
                  <a:cubicBezTo>
                    <a:pt x="87845" y="61809"/>
                    <a:pt x="87845" y="61809"/>
                    <a:pt x="87845" y="61809"/>
                  </a:cubicBezTo>
                  <a:cubicBezTo>
                    <a:pt x="85856" y="59396"/>
                    <a:pt x="75911" y="44020"/>
                    <a:pt x="75911" y="31356"/>
                  </a:cubicBezTo>
                  <a:cubicBezTo>
                    <a:pt x="75911" y="2713"/>
                    <a:pt x="75911" y="2713"/>
                    <a:pt x="75911" y="2713"/>
                  </a:cubicBezTo>
                  <a:cubicBezTo>
                    <a:pt x="75911" y="1206"/>
                    <a:pt x="74585" y="0"/>
                    <a:pt x="72928" y="0"/>
                  </a:cubicBezTo>
                  <a:cubicBezTo>
                    <a:pt x="42430" y="0"/>
                    <a:pt x="42430" y="0"/>
                    <a:pt x="42430" y="0"/>
                  </a:cubicBezTo>
                  <a:cubicBezTo>
                    <a:pt x="40773" y="0"/>
                    <a:pt x="39447" y="1206"/>
                    <a:pt x="39447" y="2713"/>
                  </a:cubicBezTo>
                  <a:cubicBezTo>
                    <a:pt x="39447" y="31356"/>
                    <a:pt x="39447" y="31356"/>
                    <a:pt x="39447" y="31356"/>
                  </a:cubicBezTo>
                  <a:cubicBezTo>
                    <a:pt x="39447" y="44924"/>
                    <a:pt x="28839" y="62110"/>
                    <a:pt x="28839" y="62713"/>
                  </a:cubicBezTo>
                  <a:cubicBezTo>
                    <a:pt x="28839" y="62713"/>
                    <a:pt x="28839" y="62713"/>
                    <a:pt x="28839" y="62713"/>
                  </a:cubicBezTo>
                  <a:cubicBezTo>
                    <a:pt x="4640" y="101608"/>
                    <a:pt x="4640" y="101608"/>
                    <a:pt x="4640" y="101608"/>
                  </a:cubicBezTo>
                  <a:cubicBezTo>
                    <a:pt x="0" y="107939"/>
                    <a:pt x="331" y="112160"/>
                    <a:pt x="1988" y="114572"/>
                  </a:cubicBezTo>
                  <a:cubicBezTo>
                    <a:pt x="3314" y="116984"/>
                    <a:pt x="6961" y="120000"/>
                    <a:pt x="16574" y="120000"/>
                  </a:cubicBezTo>
                  <a:cubicBezTo>
                    <a:pt x="103425" y="120000"/>
                    <a:pt x="103425" y="120000"/>
                    <a:pt x="103425" y="120000"/>
                  </a:cubicBezTo>
                  <a:cubicBezTo>
                    <a:pt x="112707" y="120000"/>
                    <a:pt x="116353" y="116984"/>
                    <a:pt x="118011" y="114572"/>
                  </a:cubicBezTo>
                  <a:cubicBezTo>
                    <a:pt x="119337" y="112160"/>
                    <a:pt x="120000" y="107939"/>
                    <a:pt x="115027" y="101608"/>
                  </a:cubicBezTo>
                  <a:close/>
                  <a:moveTo>
                    <a:pt x="45745" y="31356"/>
                  </a:moveTo>
                  <a:cubicBezTo>
                    <a:pt x="45745" y="5427"/>
                    <a:pt x="45745" y="5427"/>
                    <a:pt x="45745" y="5427"/>
                  </a:cubicBezTo>
                  <a:cubicBezTo>
                    <a:pt x="69944" y="5427"/>
                    <a:pt x="69944" y="5427"/>
                    <a:pt x="69944" y="5427"/>
                  </a:cubicBezTo>
                  <a:cubicBezTo>
                    <a:pt x="69944" y="31356"/>
                    <a:pt x="69944" y="31356"/>
                    <a:pt x="69944" y="31356"/>
                  </a:cubicBezTo>
                  <a:cubicBezTo>
                    <a:pt x="69944" y="41909"/>
                    <a:pt x="75580" y="53668"/>
                    <a:pt x="79558" y="60301"/>
                  </a:cubicBezTo>
                  <a:cubicBezTo>
                    <a:pt x="78895" y="60301"/>
                    <a:pt x="77900" y="60301"/>
                    <a:pt x="77237" y="60301"/>
                  </a:cubicBezTo>
                  <a:cubicBezTo>
                    <a:pt x="68950" y="60301"/>
                    <a:pt x="64640" y="62713"/>
                    <a:pt x="60662" y="64522"/>
                  </a:cubicBezTo>
                  <a:cubicBezTo>
                    <a:pt x="57016" y="66633"/>
                    <a:pt x="53701" y="68140"/>
                    <a:pt x="47071" y="68140"/>
                  </a:cubicBezTo>
                  <a:cubicBezTo>
                    <a:pt x="40773" y="68140"/>
                    <a:pt x="37790" y="66934"/>
                    <a:pt x="34475" y="65125"/>
                  </a:cubicBezTo>
                  <a:cubicBezTo>
                    <a:pt x="36132" y="62110"/>
                    <a:pt x="45745" y="45527"/>
                    <a:pt x="45745" y="31356"/>
                  </a:cubicBezTo>
                  <a:close/>
                  <a:moveTo>
                    <a:pt x="112375" y="111859"/>
                  </a:moveTo>
                  <a:cubicBezTo>
                    <a:pt x="111381" y="113668"/>
                    <a:pt x="108066" y="114572"/>
                    <a:pt x="103425" y="114572"/>
                  </a:cubicBezTo>
                  <a:cubicBezTo>
                    <a:pt x="16574" y="114572"/>
                    <a:pt x="16574" y="114572"/>
                    <a:pt x="16574" y="114572"/>
                  </a:cubicBezTo>
                  <a:cubicBezTo>
                    <a:pt x="11602" y="114572"/>
                    <a:pt x="8287" y="113668"/>
                    <a:pt x="7292" y="111859"/>
                  </a:cubicBezTo>
                  <a:cubicBezTo>
                    <a:pt x="6629" y="110351"/>
                    <a:pt x="7624" y="107939"/>
                    <a:pt x="9944" y="104924"/>
                  </a:cubicBezTo>
                  <a:cubicBezTo>
                    <a:pt x="9944" y="104623"/>
                    <a:pt x="9944" y="104623"/>
                    <a:pt x="9944" y="104623"/>
                  </a:cubicBezTo>
                  <a:cubicBezTo>
                    <a:pt x="31160" y="69949"/>
                    <a:pt x="31160" y="69949"/>
                    <a:pt x="31160" y="69949"/>
                  </a:cubicBezTo>
                  <a:cubicBezTo>
                    <a:pt x="35138" y="71758"/>
                    <a:pt x="39447" y="73869"/>
                    <a:pt x="47071" y="73869"/>
                  </a:cubicBezTo>
                  <a:cubicBezTo>
                    <a:pt x="55359" y="73869"/>
                    <a:pt x="60000" y="71457"/>
                    <a:pt x="63646" y="69648"/>
                  </a:cubicBezTo>
                  <a:cubicBezTo>
                    <a:pt x="67292" y="67537"/>
                    <a:pt x="70607" y="66030"/>
                    <a:pt x="77237" y="66030"/>
                  </a:cubicBezTo>
                  <a:cubicBezTo>
                    <a:pt x="79558" y="66030"/>
                    <a:pt x="81878" y="66331"/>
                    <a:pt x="83867" y="66633"/>
                  </a:cubicBezTo>
                  <a:cubicBezTo>
                    <a:pt x="109723" y="104623"/>
                    <a:pt x="109723" y="104623"/>
                    <a:pt x="109723" y="104623"/>
                  </a:cubicBezTo>
                  <a:cubicBezTo>
                    <a:pt x="109723" y="104623"/>
                    <a:pt x="110055" y="104924"/>
                    <a:pt x="110055" y="104924"/>
                  </a:cubicBezTo>
                  <a:cubicBezTo>
                    <a:pt x="112375" y="107939"/>
                    <a:pt x="113370" y="110351"/>
                    <a:pt x="112375" y="11185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Shape 289"/>
          <p:cNvSpPr/>
          <p:nvPr/>
        </p:nvSpPr>
        <p:spPr>
          <a:xfrm>
            <a:off x="5313362" y="1709738"/>
            <a:ext cx="739775" cy="425449"/>
          </a:xfrm>
          <a:custGeom>
            <a:pathLst>
              <a:path extrusionOk="0" h="120000" w="120000">
                <a:moveTo>
                  <a:pt x="97266" y="40754"/>
                </a:moveTo>
                <a:cubicBezTo>
                  <a:pt x="93207" y="40754"/>
                  <a:pt x="89472" y="42452"/>
                  <a:pt x="86224" y="45566"/>
                </a:cubicBezTo>
                <a:cubicBezTo>
                  <a:pt x="72422" y="8773"/>
                  <a:pt x="72422" y="8773"/>
                  <a:pt x="72422" y="8773"/>
                </a:cubicBezTo>
                <a:cubicBezTo>
                  <a:pt x="91420" y="8773"/>
                  <a:pt x="91420" y="8773"/>
                  <a:pt x="91420" y="8773"/>
                </a:cubicBezTo>
                <a:cubicBezTo>
                  <a:pt x="91420" y="10471"/>
                  <a:pt x="91096" y="13018"/>
                  <a:pt x="90121" y="15000"/>
                </a:cubicBezTo>
                <a:cubicBezTo>
                  <a:pt x="88985" y="17264"/>
                  <a:pt x="87036" y="18396"/>
                  <a:pt x="84438" y="18396"/>
                </a:cubicBezTo>
                <a:cubicBezTo>
                  <a:pt x="83626" y="18396"/>
                  <a:pt x="82976" y="19528"/>
                  <a:pt x="82976" y="20943"/>
                </a:cubicBezTo>
                <a:cubicBezTo>
                  <a:pt x="82976" y="22641"/>
                  <a:pt x="83626" y="23773"/>
                  <a:pt x="84438" y="23773"/>
                </a:cubicBezTo>
                <a:cubicBezTo>
                  <a:pt x="88010" y="23773"/>
                  <a:pt x="90608" y="21792"/>
                  <a:pt x="92395" y="18396"/>
                </a:cubicBezTo>
                <a:cubicBezTo>
                  <a:pt x="94993" y="13301"/>
                  <a:pt x="94506" y="6226"/>
                  <a:pt x="94506" y="5943"/>
                </a:cubicBezTo>
                <a:cubicBezTo>
                  <a:pt x="94343" y="4528"/>
                  <a:pt x="93694" y="3679"/>
                  <a:pt x="93044" y="3679"/>
                </a:cubicBezTo>
                <a:cubicBezTo>
                  <a:pt x="69499" y="3679"/>
                  <a:pt x="69499" y="3679"/>
                  <a:pt x="69499" y="3679"/>
                </a:cubicBezTo>
                <a:cubicBezTo>
                  <a:pt x="69012" y="3679"/>
                  <a:pt x="68525" y="4245"/>
                  <a:pt x="68200" y="5094"/>
                </a:cubicBezTo>
                <a:cubicBezTo>
                  <a:pt x="68037" y="5943"/>
                  <a:pt x="68037" y="6792"/>
                  <a:pt x="68362" y="7641"/>
                </a:cubicBezTo>
                <a:cubicBezTo>
                  <a:pt x="73883" y="22641"/>
                  <a:pt x="73883" y="22641"/>
                  <a:pt x="73883" y="22641"/>
                </a:cubicBezTo>
                <a:cubicBezTo>
                  <a:pt x="41244" y="22641"/>
                  <a:pt x="41244" y="22641"/>
                  <a:pt x="41244" y="22641"/>
                </a:cubicBezTo>
                <a:cubicBezTo>
                  <a:pt x="35236" y="5094"/>
                  <a:pt x="35236" y="5094"/>
                  <a:pt x="35236" y="5094"/>
                </a:cubicBezTo>
                <a:cubicBezTo>
                  <a:pt x="46116" y="5094"/>
                  <a:pt x="46116" y="5094"/>
                  <a:pt x="46116" y="5094"/>
                </a:cubicBezTo>
                <a:cubicBezTo>
                  <a:pt x="47090" y="5094"/>
                  <a:pt x="47740" y="3962"/>
                  <a:pt x="47740" y="2547"/>
                </a:cubicBezTo>
                <a:cubicBezTo>
                  <a:pt x="47740" y="1132"/>
                  <a:pt x="47090" y="0"/>
                  <a:pt x="46116" y="0"/>
                </a:cubicBezTo>
                <a:cubicBezTo>
                  <a:pt x="26955" y="0"/>
                  <a:pt x="26955" y="0"/>
                  <a:pt x="26955" y="0"/>
                </a:cubicBezTo>
                <a:cubicBezTo>
                  <a:pt x="26143" y="0"/>
                  <a:pt x="25493" y="1132"/>
                  <a:pt x="25493" y="2547"/>
                </a:cubicBezTo>
                <a:cubicBezTo>
                  <a:pt x="25493" y="3962"/>
                  <a:pt x="26143" y="5094"/>
                  <a:pt x="26955" y="5094"/>
                </a:cubicBezTo>
                <a:cubicBezTo>
                  <a:pt x="31664" y="5094"/>
                  <a:pt x="31664" y="5094"/>
                  <a:pt x="31664" y="5094"/>
                </a:cubicBezTo>
                <a:cubicBezTo>
                  <a:pt x="38809" y="25754"/>
                  <a:pt x="38809" y="25754"/>
                  <a:pt x="38809" y="25754"/>
                </a:cubicBezTo>
                <a:cubicBezTo>
                  <a:pt x="32638" y="44433"/>
                  <a:pt x="32638" y="44433"/>
                  <a:pt x="32638" y="44433"/>
                </a:cubicBezTo>
                <a:cubicBezTo>
                  <a:pt x="29553" y="42169"/>
                  <a:pt x="26305" y="40754"/>
                  <a:pt x="22733" y="40754"/>
                </a:cubicBezTo>
                <a:cubicBezTo>
                  <a:pt x="10230" y="40754"/>
                  <a:pt x="0" y="58584"/>
                  <a:pt x="0" y="80377"/>
                </a:cubicBezTo>
                <a:cubicBezTo>
                  <a:pt x="0" y="102169"/>
                  <a:pt x="10230" y="120000"/>
                  <a:pt x="22733" y="120000"/>
                </a:cubicBezTo>
                <a:cubicBezTo>
                  <a:pt x="34749" y="120000"/>
                  <a:pt x="44654" y="103867"/>
                  <a:pt x="45466" y="83490"/>
                </a:cubicBezTo>
                <a:cubicBezTo>
                  <a:pt x="68200" y="83490"/>
                  <a:pt x="68200" y="83490"/>
                  <a:pt x="68200" y="83490"/>
                </a:cubicBezTo>
                <a:cubicBezTo>
                  <a:pt x="68037" y="84905"/>
                  <a:pt x="67713" y="87169"/>
                  <a:pt x="66738" y="89150"/>
                </a:cubicBezTo>
                <a:cubicBezTo>
                  <a:pt x="65602" y="91415"/>
                  <a:pt x="63653" y="92547"/>
                  <a:pt x="61055" y="92547"/>
                </a:cubicBezTo>
                <a:cubicBezTo>
                  <a:pt x="60243" y="92547"/>
                  <a:pt x="59594" y="93679"/>
                  <a:pt x="59594" y="95094"/>
                </a:cubicBezTo>
                <a:cubicBezTo>
                  <a:pt x="59594" y="96792"/>
                  <a:pt x="60243" y="97924"/>
                  <a:pt x="61055" y="97924"/>
                </a:cubicBezTo>
                <a:cubicBezTo>
                  <a:pt x="64627" y="97924"/>
                  <a:pt x="67388" y="95943"/>
                  <a:pt x="69174" y="92547"/>
                </a:cubicBezTo>
                <a:cubicBezTo>
                  <a:pt x="71610" y="87452"/>
                  <a:pt x="71123" y="80660"/>
                  <a:pt x="71123" y="80377"/>
                </a:cubicBezTo>
                <a:cubicBezTo>
                  <a:pt x="71123" y="78962"/>
                  <a:pt x="70473" y="78113"/>
                  <a:pt x="69661" y="78113"/>
                </a:cubicBezTo>
                <a:cubicBezTo>
                  <a:pt x="62029" y="78113"/>
                  <a:pt x="62029" y="78113"/>
                  <a:pt x="62029" y="78113"/>
                </a:cubicBezTo>
                <a:cubicBezTo>
                  <a:pt x="76319" y="29150"/>
                  <a:pt x="76319" y="29150"/>
                  <a:pt x="76319" y="29150"/>
                </a:cubicBezTo>
                <a:cubicBezTo>
                  <a:pt x="83626" y="48679"/>
                  <a:pt x="83626" y="48679"/>
                  <a:pt x="83626" y="48679"/>
                </a:cubicBezTo>
                <a:cubicBezTo>
                  <a:pt x="78105" y="55754"/>
                  <a:pt x="74370" y="67358"/>
                  <a:pt x="74370" y="80377"/>
                </a:cubicBezTo>
                <a:cubicBezTo>
                  <a:pt x="74370" y="102169"/>
                  <a:pt x="84600" y="120000"/>
                  <a:pt x="97266" y="120000"/>
                </a:cubicBezTo>
                <a:cubicBezTo>
                  <a:pt x="109769" y="120000"/>
                  <a:pt x="120000" y="102169"/>
                  <a:pt x="120000" y="80377"/>
                </a:cubicBezTo>
                <a:cubicBezTo>
                  <a:pt x="120000" y="58584"/>
                  <a:pt x="109769" y="40754"/>
                  <a:pt x="97266" y="40754"/>
                </a:cubicBezTo>
                <a:close/>
                <a:moveTo>
                  <a:pt x="73234" y="27735"/>
                </a:moveTo>
                <a:cubicBezTo>
                  <a:pt x="59431" y="75283"/>
                  <a:pt x="59431" y="75283"/>
                  <a:pt x="59431" y="75283"/>
                </a:cubicBezTo>
                <a:cubicBezTo>
                  <a:pt x="43031" y="27735"/>
                  <a:pt x="43031" y="27735"/>
                  <a:pt x="43031" y="27735"/>
                </a:cubicBezTo>
                <a:lnTo>
                  <a:pt x="73234" y="27735"/>
                </a:lnTo>
                <a:close/>
                <a:moveTo>
                  <a:pt x="40595" y="30849"/>
                </a:moveTo>
                <a:cubicBezTo>
                  <a:pt x="56833" y="78113"/>
                  <a:pt x="56833" y="78113"/>
                  <a:pt x="56833" y="78113"/>
                </a:cubicBezTo>
                <a:cubicBezTo>
                  <a:pt x="45466" y="78113"/>
                  <a:pt x="45466" y="78113"/>
                  <a:pt x="45466" y="78113"/>
                </a:cubicBezTo>
                <a:cubicBezTo>
                  <a:pt x="45142" y="65094"/>
                  <a:pt x="41082" y="53773"/>
                  <a:pt x="35236" y="47264"/>
                </a:cubicBezTo>
                <a:lnTo>
                  <a:pt x="40595" y="30849"/>
                </a:lnTo>
                <a:close/>
                <a:moveTo>
                  <a:pt x="42543" y="78113"/>
                </a:moveTo>
                <a:cubicBezTo>
                  <a:pt x="25169" y="78113"/>
                  <a:pt x="25169" y="78113"/>
                  <a:pt x="25169" y="78113"/>
                </a:cubicBezTo>
                <a:cubicBezTo>
                  <a:pt x="33775" y="51792"/>
                  <a:pt x="33775" y="51792"/>
                  <a:pt x="33775" y="51792"/>
                </a:cubicBezTo>
                <a:cubicBezTo>
                  <a:pt x="38646" y="57452"/>
                  <a:pt x="42056" y="67075"/>
                  <a:pt x="42543" y="78113"/>
                </a:cubicBezTo>
                <a:close/>
                <a:moveTo>
                  <a:pt x="22733" y="114905"/>
                </a:moveTo>
                <a:cubicBezTo>
                  <a:pt x="11853" y="114905"/>
                  <a:pt x="3085" y="99339"/>
                  <a:pt x="3085" y="80377"/>
                </a:cubicBezTo>
                <a:cubicBezTo>
                  <a:pt x="3085" y="61415"/>
                  <a:pt x="11853" y="45849"/>
                  <a:pt x="22733" y="45849"/>
                </a:cubicBezTo>
                <a:cubicBezTo>
                  <a:pt x="25818" y="45849"/>
                  <a:pt x="28579" y="46981"/>
                  <a:pt x="31014" y="49245"/>
                </a:cubicBezTo>
                <a:cubicBezTo>
                  <a:pt x="21271" y="79528"/>
                  <a:pt x="21271" y="79528"/>
                  <a:pt x="21271" y="79528"/>
                </a:cubicBezTo>
                <a:cubicBezTo>
                  <a:pt x="20947" y="80377"/>
                  <a:pt x="20947" y="81226"/>
                  <a:pt x="21271" y="82075"/>
                </a:cubicBezTo>
                <a:cubicBezTo>
                  <a:pt x="21596" y="82924"/>
                  <a:pt x="22083" y="83490"/>
                  <a:pt x="22571" y="83490"/>
                </a:cubicBezTo>
                <a:cubicBezTo>
                  <a:pt x="42381" y="83490"/>
                  <a:pt x="42381" y="83490"/>
                  <a:pt x="42381" y="83490"/>
                </a:cubicBezTo>
                <a:cubicBezTo>
                  <a:pt x="41569" y="101037"/>
                  <a:pt x="33125" y="114905"/>
                  <a:pt x="22733" y="114905"/>
                </a:cubicBezTo>
                <a:close/>
                <a:moveTo>
                  <a:pt x="97266" y="114905"/>
                </a:moveTo>
                <a:cubicBezTo>
                  <a:pt x="86387" y="114905"/>
                  <a:pt x="77456" y="99339"/>
                  <a:pt x="77456" y="80377"/>
                </a:cubicBezTo>
                <a:cubicBezTo>
                  <a:pt x="77456" y="69339"/>
                  <a:pt x="80541" y="59433"/>
                  <a:pt x="85250" y="52924"/>
                </a:cubicBezTo>
                <a:cubicBezTo>
                  <a:pt x="96129" y="82075"/>
                  <a:pt x="96129" y="82075"/>
                  <a:pt x="96129" y="82075"/>
                </a:cubicBezTo>
                <a:cubicBezTo>
                  <a:pt x="96454" y="82924"/>
                  <a:pt x="96941" y="83490"/>
                  <a:pt x="97428" y="83490"/>
                </a:cubicBezTo>
                <a:cubicBezTo>
                  <a:pt x="97753" y="83490"/>
                  <a:pt x="98078" y="83207"/>
                  <a:pt x="98240" y="82924"/>
                </a:cubicBezTo>
                <a:cubicBezTo>
                  <a:pt x="99052" y="82075"/>
                  <a:pt x="99215" y="80660"/>
                  <a:pt x="98728" y="79245"/>
                </a:cubicBezTo>
                <a:cubicBezTo>
                  <a:pt x="87848" y="50094"/>
                  <a:pt x="87848" y="50094"/>
                  <a:pt x="87848" y="50094"/>
                </a:cubicBezTo>
                <a:cubicBezTo>
                  <a:pt x="90608" y="47547"/>
                  <a:pt x="93856" y="45849"/>
                  <a:pt x="97266" y="45849"/>
                </a:cubicBezTo>
                <a:cubicBezTo>
                  <a:pt x="108146" y="45849"/>
                  <a:pt x="116914" y="61415"/>
                  <a:pt x="116914" y="80377"/>
                </a:cubicBezTo>
                <a:cubicBezTo>
                  <a:pt x="116914" y="99339"/>
                  <a:pt x="108146" y="114905"/>
                  <a:pt x="97266" y="11490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283325" y="1709738"/>
            <a:ext cx="304799" cy="425449"/>
          </a:xfrm>
          <a:custGeom>
            <a:pathLst>
              <a:path extrusionOk="0" h="120000" w="120000">
                <a:moveTo>
                  <a:pt x="120000" y="29150"/>
                </a:moveTo>
                <a:cubicBezTo>
                  <a:pt x="120000" y="20660"/>
                  <a:pt x="116459" y="8207"/>
                  <a:pt x="109377" y="1132"/>
                </a:cubicBezTo>
                <a:cubicBezTo>
                  <a:pt x="108590" y="283"/>
                  <a:pt x="107409" y="0"/>
                  <a:pt x="106229" y="0"/>
                </a:cubicBezTo>
                <a:cubicBezTo>
                  <a:pt x="13770" y="0"/>
                  <a:pt x="13770" y="0"/>
                  <a:pt x="13770" y="0"/>
                </a:cubicBezTo>
                <a:cubicBezTo>
                  <a:pt x="12590" y="0"/>
                  <a:pt x="11409" y="283"/>
                  <a:pt x="10622" y="1132"/>
                </a:cubicBezTo>
                <a:cubicBezTo>
                  <a:pt x="3934" y="8207"/>
                  <a:pt x="0" y="20660"/>
                  <a:pt x="0" y="29150"/>
                </a:cubicBezTo>
                <a:cubicBezTo>
                  <a:pt x="0" y="51226"/>
                  <a:pt x="24000" y="75849"/>
                  <a:pt x="56262" y="77547"/>
                </a:cubicBezTo>
                <a:cubicBezTo>
                  <a:pt x="56262" y="107264"/>
                  <a:pt x="56262" y="107264"/>
                  <a:pt x="56262" y="107264"/>
                </a:cubicBezTo>
                <a:cubicBezTo>
                  <a:pt x="36983" y="107264"/>
                  <a:pt x="36983" y="107264"/>
                  <a:pt x="36983" y="107264"/>
                </a:cubicBezTo>
                <a:cubicBezTo>
                  <a:pt x="30295" y="107264"/>
                  <a:pt x="25573" y="110660"/>
                  <a:pt x="25573" y="115471"/>
                </a:cubicBezTo>
                <a:cubicBezTo>
                  <a:pt x="25573" y="117452"/>
                  <a:pt x="25573" y="117452"/>
                  <a:pt x="25573" y="117452"/>
                </a:cubicBezTo>
                <a:cubicBezTo>
                  <a:pt x="25573" y="118867"/>
                  <a:pt x="27147" y="120000"/>
                  <a:pt x="29114" y="120000"/>
                </a:cubicBezTo>
                <a:cubicBezTo>
                  <a:pt x="90885" y="120000"/>
                  <a:pt x="90885" y="120000"/>
                  <a:pt x="90885" y="120000"/>
                </a:cubicBezTo>
                <a:cubicBezTo>
                  <a:pt x="92852" y="120000"/>
                  <a:pt x="94819" y="118867"/>
                  <a:pt x="94819" y="117452"/>
                </a:cubicBezTo>
                <a:cubicBezTo>
                  <a:pt x="94819" y="115754"/>
                  <a:pt x="94819" y="115754"/>
                  <a:pt x="94819" y="115754"/>
                </a:cubicBezTo>
                <a:cubicBezTo>
                  <a:pt x="94819" y="110943"/>
                  <a:pt x="89704" y="107264"/>
                  <a:pt x="83409" y="107264"/>
                </a:cubicBezTo>
                <a:cubicBezTo>
                  <a:pt x="63737" y="107264"/>
                  <a:pt x="63737" y="107264"/>
                  <a:pt x="63737" y="107264"/>
                </a:cubicBezTo>
                <a:cubicBezTo>
                  <a:pt x="63737" y="77547"/>
                  <a:pt x="63737" y="77547"/>
                  <a:pt x="63737" y="77547"/>
                </a:cubicBezTo>
                <a:cubicBezTo>
                  <a:pt x="96000" y="75849"/>
                  <a:pt x="120000" y="51226"/>
                  <a:pt x="120000" y="29150"/>
                </a:cubicBezTo>
                <a:close/>
                <a:moveTo>
                  <a:pt x="87344" y="114905"/>
                </a:moveTo>
                <a:cubicBezTo>
                  <a:pt x="32655" y="114905"/>
                  <a:pt x="32655" y="114905"/>
                  <a:pt x="32655" y="114905"/>
                </a:cubicBezTo>
                <a:cubicBezTo>
                  <a:pt x="33049" y="113490"/>
                  <a:pt x="34622" y="112358"/>
                  <a:pt x="36983" y="112358"/>
                </a:cubicBezTo>
                <a:cubicBezTo>
                  <a:pt x="83409" y="112358"/>
                  <a:pt x="83409" y="112358"/>
                  <a:pt x="83409" y="112358"/>
                </a:cubicBezTo>
                <a:cubicBezTo>
                  <a:pt x="85377" y="112358"/>
                  <a:pt x="86557" y="113490"/>
                  <a:pt x="87344" y="114905"/>
                </a:cubicBezTo>
                <a:close/>
                <a:moveTo>
                  <a:pt x="15737" y="5094"/>
                </a:moveTo>
                <a:cubicBezTo>
                  <a:pt x="104262" y="5094"/>
                  <a:pt x="104262" y="5094"/>
                  <a:pt x="104262" y="5094"/>
                </a:cubicBezTo>
                <a:cubicBezTo>
                  <a:pt x="109377" y="11037"/>
                  <a:pt x="112131" y="20094"/>
                  <a:pt x="112524" y="27169"/>
                </a:cubicBezTo>
                <a:cubicBezTo>
                  <a:pt x="108590" y="26603"/>
                  <a:pt x="104262" y="26320"/>
                  <a:pt x="99147" y="26320"/>
                </a:cubicBezTo>
                <a:cubicBezTo>
                  <a:pt x="82622" y="26320"/>
                  <a:pt x="74360" y="29716"/>
                  <a:pt x="66098" y="33113"/>
                </a:cubicBezTo>
                <a:cubicBezTo>
                  <a:pt x="58622" y="36226"/>
                  <a:pt x="51540" y="39339"/>
                  <a:pt x="36983" y="39339"/>
                </a:cubicBezTo>
                <a:cubicBezTo>
                  <a:pt x="22426" y="39339"/>
                  <a:pt x="15344" y="36226"/>
                  <a:pt x="7868" y="33113"/>
                </a:cubicBezTo>
                <a:cubicBezTo>
                  <a:pt x="7475" y="31698"/>
                  <a:pt x="7475" y="30566"/>
                  <a:pt x="7475" y="29150"/>
                </a:cubicBezTo>
                <a:cubicBezTo>
                  <a:pt x="7475" y="22075"/>
                  <a:pt x="10229" y="11603"/>
                  <a:pt x="15737" y="5094"/>
                </a:cubicBezTo>
                <a:close/>
                <a:moveTo>
                  <a:pt x="9836" y="39905"/>
                </a:moveTo>
                <a:cubicBezTo>
                  <a:pt x="16131" y="42452"/>
                  <a:pt x="24000" y="44433"/>
                  <a:pt x="36983" y="44433"/>
                </a:cubicBezTo>
                <a:cubicBezTo>
                  <a:pt x="53508" y="44433"/>
                  <a:pt x="61770" y="41037"/>
                  <a:pt x="70032" y="37641"/>
                </a:cubicBezTo>
                <a:cubicBezTo>
                  <a:pt x="77508" y="34528"/>
                  <a:pt x="84590" y="31698"/>
                  <a:pt x="99147" y="31698"/>
                </a:cubicBezTo>
                <a:cubicBezTo>
                  <a:pt x="104262" y="31698"/>
                  <a:pt x="108590" y="31981"/>
                  <a:pt x="112131" y="32547"/>
                </a:cubicBezTo>
                <a:cubicBezTo>
                  <a:pt x="109770" y="51792"/>
                  <a:pt x="87737" y="72452"/>
                  <a:pt x="60196" y="72452"/>
                </a:cubicBezTo>
                <a:cubicBezTo>
                  <a:pt x="35803" y="72452"/>
                  <a:pt x="16131" y="56603"/>
                  <a:pt x="9836" y="3990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1" name="Shape 291"/>
          <p:cNvGrpSpPr/>
          <p:nvPr/>
        </p:nvGrpSpPr>
        <p:grpSpPr>
          <a:xfrm>
            <a:off x="7162800" y="3073400"/>
            <a:ext cx="425449" cy="425449"/>
            <a:chOff x="7162800" y="3073400"/>
            <a:chExt cx="425449" cy="425449"/>
          </a:xfrm>
        </p:grpSpPr>
        <p:sp>
          <p:nvSpPr>
            <p:cNvPr id="292" name="Shape 292"/>
            <p:cNvSpPr/>
            <p:nvPr/>
          </p:nvSpPr>
          <p:spPr>
            <a:xfrm>
              <a:off x="7240588" y="3152775"/>
              <a:ext cx="279399" cy="266699"/>
            </a:xfrm>
            <a:custGeom>
              <a:pathLst>
                <a:path extrusionOk="0" h="120000" w="120000">
                  <a:moveTo>
                    <a:pt x="64285" y="4044"/>
                  </a:moveTo>
                  <a:cubicBezTo>
                    <a:pt x="64285" y="1797"/>
                    <a:pt x="62142" y="0"/>
                    <a:pt x="60000" y="0"/>
                  </a:cubicBezTo>
                  <a:cubicBezTo>
                    <a:pt x="57857" y="0"/>
                    <a:pt x="56142" y="1797"/>
                    <a:pt x="56142" y="4044"/>
                  </a:cubicBezTo>
                  <a:cubicBezTo>
                    <a:pt x="56142" y="53033"/>
                    <a:pt x="56142" y="53033"/>
                    <a:pt x="56142" y="53033"/>
                  </a:cubicBezTo>
                  <a:cubicBezTo>
                    <a:pt x="3857" y="53033"/>
                    <a:pt x="3857" y="53033"/>
                    <a:pt x="3857" y="53033"/>
                  </a:cubicBezTo>
                  <a:cubicBezTo>
                    <a:pt x="1714" y="53033"/>
                    <a:pt x="0" y="54831"/>
                    <a:pt x="0" y="57078"/>
                  </a:cubicBezTo>
                  <a:cubicBezTo>
                    <a:pt x="0" y="59325"/>
                    <a:pt x="1714" y="61123"/>
                    <a:pt x="3857" y="61123"/>
                  </a:cubicBezTo>
                  <a:cubicBezTo>
                    <a:pt x="56142" y="61123"/>
                    <a:pt x="56142" y="61123"/>
                    <a:pt x="56142" y="61123"/>
                  </a:cubicBezTo>
                  <a:cubicBezTo>
                    <a:pt x="56142" y="115955"/>
                    <a:pt x="56142" y="115955"/>
                    <a:pt x="56142" y="115955"/>
                  </a:cubicBezTo>
                  <a:cubicBezTo>
                    <a:pt x="56142" y="118202"/>
                    <a:pt x="57857" y="120000"/>
                    <a:pt x="60000" y="120000"/>
                  </a:cubicBezTo>
                  <a:cubicBezTo>
                    <a:pt x="62142" y="120000"/>
                    <a:pt x="64285" y="118202"/>
                    <a:pt x="64285" y="115955"/>
                  </a:cubicBezTo>
                  <a:cubicBezTo>
                    <a:pt x="64285" y="61123"/>
                    <a:pt x="64285" y="61123"/>
                    <a:pt x="64285" y="61123"/>
                  </a:cubicBezTo>
                  <a:cubicBezTo>
                    <a:pt x="116142" y="61123"/>
                    <a:pt x="116142" y="61123"/>
                    <a:pt x="116142" y="61123"/>
                  </a:cubicBezTo>
                  <a:cubicBezTo>
                    <a:pt x="118285" y="61123"/>
                    <a:pt x="120000" y="59325"/>
                    <a:pt x="120000" y="57078"/>
                  </a:cubicBezTo>
                  <a:cubicBezTo>
                    <a:pt x="120000" y="54831"/>
                    <a:pt x="118285" y="53033"/>
                    <a:pt x="116142" y="53033"/>
                  </a:cubicBezTo>
                  <a:cubicBezTo>
                    <a:pt x="64285" y="53033"/>
                    <a:pt x="64285" y="53033"/>
                    <a:pt x="64285" y="53033"/>
                  </a:cubicBezTo>
                  <a:lnTo>
                    <a:pt x="64285" y="404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7162800" y="3073400"/>
              <a:ext cx="425449" cy="425449"/>
            </a:xfrm>
            <a:custGeom>
              <a:pathLst>
                <a:path extrusionOk="0" h="120000" w="120000">
                  <a:moveTo>
                    <a:pt x="117458" y="55623"/>
                  </a:moveTo>
                  <a:cubicBezTo>
                    <a:pt x="108423" y="55623"/>
                    <a:pt x="108423" y="55623"/>
                    <a:pt x="108423" y="55623"/>
                  </a:cubicBezTo>
                  <a:cubicBezTo>
                    <a:pt x="106447" y="32188"/>
                    <a:pt x="87529" y="13552"/>
                    <a:pt x="64376" y="11294"/>
                  </a:cubicBezTo>
                  <a:cubicBezTo>
                    <a:pt x="64376" y="2823"/>
                    <a:pt x="64376" y="2823"/>
                    <a:pt x="64376" y="2823"/>
                  </a:cubicBezTo>
                  <a:cubicBezTo>
                    <a:pt x="64376" y="1129"/>
                    <a:pt x="62964" y="0"/>
                    <a:pt x="61552" y="0"/>
                  </a:cubicBezTo>
                  <a:cubicBezTo>
                    <a:pt x="60141" y="0"/>
                    <a:pt x="59011" y="1129"/>
                    <a:pt x="59011" y="2823"/>
                  </a:cubicBezTo>
                  <a:cubicBezTo>
                    <a:pt x="59011" y="11294"/>
                    <a:pt x="59011" y="11294"/>
                    <a:pt x="59011" y="11294"/>
                  </a:cubicBezTo>
                  <a:cubicBezTo>
                    <a:pt x="33882" y="11576"/>
                    <a:pt x="13270" y="31058"/>
                    <a:pt x="11011" y="55623"/>
                  </a:cubicBezTo>
                  <a:cubicBezTo>
                    <a:pt x="2541" y="55623"/>
                    <a:pt x="2541" y="55623"/>
                    <a:pt x="2541" y="55623"/>
                  </a:cubicBezTo>
                  <a:cubicBezTo>
                    <a:pt x="1129" y="55623"/>
                    <a:pt x="0" y="56752"/>
                    <a:pt x="0" y="58164"/>
                  </a:cubicBezTo>
                  <a:cubicBezTo>
                    <a:pt x="0" y="59576"/>
                    <a:pt x="1129" y="60705"/>
                    <a:pt x="2541" y="60705"/>
                  </a:cubicBezTo>
                  <a:cubicBezTo>
                    <a:pt x="11011" y="60705"/>
                    <a:pt x="11011" y="60705"/>
                    <a:pt x="11011" y="60705"/>
                  </a:cubicBezTo>
                  <a:cubicBezTo>
                    <a:pt x="11294" y="87247"/>
                    <a:pt x="32752" y="108423"/>
                    <a:pt x="59011" y="108988"/>
                  </a:cubicBezTo>
                  <a:cubicBezTo>
                    <a:pt x="59011" y="117458"/>
                    <a:pt x="59011" y="117458"/>
                    <a:pt x="59011" y="117458"/>
                  </a:cubicBezTo>
                  <a:cubicBezTo>
                    <a:pt x="59011" y="118870"/>
                    <a:pt x="60141" y="120000"/>
                    <a:pt x="61552" y="120000"/>
                  </a:cubicBezTo>
                  <a:cubicBezTo>
                    <a:pt x="62964" y="120000"/>
                    <a:pt x="64376" y="118870"/>
                    <a:pt x="64376" y="117458"/>
                  </a:cubicBezTo>
                  <a:cubicBezTo>
                    <a:pt x="64376" y="108705"/>
                    <a:pt x="64376" y="108705"/>
                    <a:pt x="64376" y="108705"/>
                  </a:cubicBezTo>
                  <a:cubicBezTo>
                    <a:pt x="88941" y="106447"/>
                    <a:pt x="108141" y="85835"/>
                    <a:pt x="108705" y="60705"/>
                  </a:cubicBezTo>
                  <a:cubicBezTo>
                    <a:pt x="117458" y="60705"/>
                    <a:pt x="117458" y="60705"/>
                    <a:pt x="117458" y="60705"/>
                  </a:cubicBezTo>
                  <a:cubicBezTo>
                    <a:pt x="118870" y="60705"/>
                    <a:pt x="120000" y="59576"/>
                    <a:pt x="120000" y="58164"/>
                  </a:cubicBezTo>
                  <a:cubicBezTo>
                    <a:pt x="120000" y="56752"/>
                    <a:pt x="118870" y="55623"/>
                    <a:pt x="117458" y="55623"/>
                  </a:cubicBezTo>
                  <a:close/>
                  <a:moveTo>
                    <a:pt x="59858" y="103623"/>
                  </a:moveTo>
                  <a:cubicBezTo>
                    <a:pt x="35858" y="103623"/>
                    <a:pt x="16094" y="84141"/>
                    <a:pt x="16094" y="60141"/>
                  </a:cubicBezTo>
                  <a:cubicBezTo>
                    <a:pt x="16094" y="35858"/>
                    <a:pt x="35858" y="16376"/>
                    <a:pt x="59858" y="16376"/>
                  </a:cubicBezTo>
                  <a:cubicBezTo>
                    <a:pt x="83858" y="16376"/>
                    <a:pt x="103341" y="35858"/>
                    <a:pt x="103341" y="60141"/>
                  </a:cubicBezTo>
                  <a:cubicBezTo>
                    <a:pt x="103341" y="84141"/>
                    <a:pt x="83858" y="103623"/>
                    <a:pt x="59858" y="103623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Shape 294"/>
          <p:cNvGrpSpPr/>
          <p:nvPr/>
        </p:nvGrpSpPr>
        <p:grpSpPr>
          <a:xfrm>
            <a:off x="3032125" y="3754437"/>
            <a:ext cx="425449" cy="425449"/>
            <a:chOff x="3032125" y="3754437"/>
            <a:chExt cx="425449" cy="425449"/>
          </a:xfrm>
        </p:grpSpPr>
        <p:sp>
          <p:nvSpPr>
            <p:cNvPr id="295" name="Shape 295"/>
            <p:cNvSpPr/>
            <p:nvPr/>
          </p:nvSpPr>
          <p:spPr>
            <a:xfrm>
              <a:off x="3032125" y="3754437"/>
              <a:ext cx="425449" cy="425449"/>
            </a:xfrm>
            <a:custGeom>
              <a:pathLst>
                <a:path extrusionOk="0" h="120000" w="120000">
                  <a:moveTo>
                    <a:pt x="60141" y="0"/>
                  </a:moveTo>
                  <a:cubicBezTo>
                    <a:pt x="26823" y="0"/>
                    <a:pt x="0" y="27105"/>
                    <a:pt x="0" y="60141"/>
                  </a:cubicBezTo>
                  <a:cubicBezTo>
                    <a:pt x="0" y="93176"/>
                    <a:pt x="26823" y="120000"/>
                    <a:pt x="60141" y="120000"/>
                  </a:cubicBezTo>
                  <a:cubicBezTo>
                    <a:pt x="93176" y="120000"/>
                    <a:pt x="120000" y="93176"/>
                    <a:pt x="120000" y="60141"/>
                  </a:cubicBezTo>
                  <a:cubicBezTo>
                    <a:pt x="120000" y="27105"/>
                    <a:pt x="93176" y="0"/>
                    <a:pt x="60141" y="0"/>
                  </a:cubicBezTo>
                  <a:close/>
                  <a:moveTo>
                    <a:pt x="60141" y="114917"/>
                  </a:moveTo>
                  <a:cubicBezTo>
                    <a:pt x="29929" y="114917"/>
                    <a:pt x="5364" y="90352"/>
                    <a:pt x="5364" y="60141"/>
                  </a:cubicBezTo>
                  <a:cubicBezTo>
                    <a:pt x="5364" y="29929"/>
                    <a:pt x="29929" y="5364"/>
                    <a:pt x="60141" y="5364"/>
                  </a:cubicBezTo>
                  <a:cubicBezTo>
                    <a:pt x="90070" y="5364"/>
                    <a:pt x="114635" y="29929"/>
                    <a:pt x="114635" y="60141"/>
                  </a:cubicBezTo>
                  <a:cubicBezTo>
                    <a:pt x="114635" y="90352"/>
                    <a:pt x="90070" y="114917"/>
                    <a:pt x="60141" y="11491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3176588" y="3846512"/>
              <a:ext cx="123824" cy="242887"/>
            </a:xfrm>
            <a:custGeom>
              <a:pathLst>
                <a:path extrusionOk="0" h="120000" w="120000">
                  <a:moveTo>
                    <a:pt x="110322" y="0"/>
                  </a:moveTo>
                  <a:cubicBezTo>
                    <a:pt x="76451" y="0"/>
                    <a:pt x="76451" y="0"/>
                    <a:pt x="76451" y="0"/>
                  </a:cubicBezTo>
                  <a:cubicBezTo>
                    <a:pt x="31935" y="0"/>
                    <a:pt x="25161" y="14380"/>
                    <a:pt x="25161" y="29752"/>
                  </a:cubicBezTo>
                  <a:cubicBezTo>
                    <a:pt x="25161" y="39173"/>
                    <a:pt x="25161" y="39173"/>
                    <a:pt x="25161" y="39173"/>
                  </a:cubicBezTo>
                  <a:cubicBezTo>
                    <a:pt x="9677" y="39173"/>
                    <a:pt x="9677" y="39173"/>
                    <a:pt x="9677" y="39173"/>
                  </a:cubicBezTo>
                  <a:cubicBezTo>
                    <a:pt x="3870" y="39173"/>
                    <a:pt x="0" y="41157"/>
                    <a:pt x="0" y="43636"/>
                  </a:cubicBezTo>
                  <a:cubicBezTo>
                    <a:pt x="0" y="62975"/>
                    <a:pt x="0" y="62975"/>
                    <a:pt x="0" y="62975"/>
                  </a:cubicBezTo>
                  <a:cubicBezTo>
                    <a:pt x="0" y="65950"/>
                    <a:pt x="3870" y="67933"/>
                    <a:pt x="9677" y="67933"/>
                  </a:cubicBezTo>
                  <a:cubicBezTo>
                    <a:pt x="25161" y="67933"/>
                    <a:pt x="25161" y="67933"/>
                    <a:pt x="25161" y="67933"/>
                  </a:cubicBezTo>
                  <a:cubicBezTo>
                    <a:pt x="25161" y="115041"/>
                    <a:pt x="25161" y="115041"/>
                    <a:pt x="25161" y="115041"/>
                  </a:cubicBezTo>
                  <a:cubicBezTo>
                    <a:pt x="25161" y="117520"/>
                    <a:pt x="30000" y="120000"/>
                    <a:pt x="34838" y="120000"/>
                  </a:cubicBezTo>
                  <a:cubicBezTo>
                    <a:pt x="73548" y="120000"/>
                    <a:pt x="73548" y="120000"/>
                    <a:pt x="73548" y="120000"/>
                  </a:cubicBezTo>
                  <a:cubicBezTo>
                    <a:pt x="78387" y="120000"/>
                    <a:pt x="82258" y="117520"/>
                    <a:pt x="82258" y="115041"/>
                  </a:cubicBezTo>
                  <a:cubicBezTo>
                    <a:pt x="82258" y="67933"/>
                    <a:pt x="82258" y="67933"/>
                    <a:pt x="82258" y="67933"/>
                  </a:cubicBezTo>
                  <a:cubicBezTo>
                    <a:pt x="110322" y="67933"/>
                    <a:pt x="110322" y="67933"/>
                    <a:pt x="110322" y="67933"/>
                  </a:cubicBezTo>
                  <a:cubicBezTo>
                    <a:pt x="116129" y="67933"/>
                    <a:pt x="120000" y="65950"/>
                    <a:pt x="120000" y="62975"/>
                  </a:cubicBezTo>
                  <a:cubicBezTo>
                    <a:pt x="120000" y="43636"/>
                    <a:pt x="120000" y="43636"/>
                    <a:pt x="120000" y="43636"/>
                  </a:cubicBezTo>
                  <a:cubicBezTo>
                    <a:pt x="120000" y="41157"/>
                    <a:pt x="116129" y="39173"/>
                    <a:pt x="110322" y="39173"/>
                  </a:cubicBezTo>
                  <a:cubicBezTo>
                    <a:pt x="82258" y="39173"/>
                    <a:pt x="82258" y="39173"/>
                    <a:pt x="82258" y="39173"/>
                  </a:cubicBezTo>
                  <a:cubicBezTo>
                    <a:pt x="82258" y="31239"/>
                    <a:pt x="82258" y="31239"/>
                    <a:pt x="82258" y="31239"/>
                  </a:cubicBezTo>
                  <a:cubicBezTo>
                    <a:pt x="82258" y="30743"/>
                    <a:pt x="82258" y="29256"/>
                    <a:pt x="83225" y="28760"/>
                  </a:cubicBezTo>
                  <a:cubicBezTo>
                    <a:pt x="83225" y="28760"/>
                    <a:pt x="85161" y="28264"/>
                    <a:pt x="88064" y="28264"/>
                  </a:cubicBezTo>
                  <a:cubicBezTo>
                    <a:pt x="110322" y="28760"/>
                    <a:pt x="110322" y="28760"/>
                    <a:pt x="110322" y="28760"/>
                  </a:cubicBezTo>
                  <a:cubicBezTo>
                    <a:pt x="113225" y="28760"/>
                    <a:pt x="115161" y="28264"/>
                    <a:pt x="117096" y="27768"/>
                  </a:cubicBezTo>
                  <a:cubicBezTo>
                    <a:pt x="119032" y="26776"/>
                    <a:pt x="120000" y="25289"/>
                    <a:pt x="120000" y="24297"/>
                  </a:cubicBezTo>
                  <a:cubicBezTo>
                    <a:pt x="120000" y="4958"/>
                    <a:pt x="120000" y="4958"/>
                    <a:pt x="120000" y="4958"/>
                  </a:cubicBezTo>
                  <a:cubicBezTo>
                    <a:pt x="120000" y="1983"/>
                    <a:pt x="116129" y="0"/>
                    <a:pt x="110322" y="0"/>
                  </a:cubicBezTo>
                  <a:close/>
                  <a:moveTo>
                    <a:pt x="101612" y="19338"/>
                  </a:moveTo>
                  <a:cubicBezTo>
                    <a:pt x="88064" y="19338"/>
                    <a:pt x="88064" y="19338"/>
                    <a:pt x="88064" y="19338"/>
                  </a:cubicBezTo>
                  <a:cubicBezTo>
                    <a:pt x="88064" y="19338"/>
                    <a:pt x="88064" y="19338"/>
                    <a:pt x="88064" y="19338"/>
                  </a:cubicBezTo>
                  <a:cubicBezTo>
                    <a:pt x="64838" y="19338"/>
                    <a:pt x="64838" y="27272"/>
                    <a:pt x="64838" y="31239"/>
                  </a:cubicBezTo>
                  <a:cubicBezTo>
                    <a:pt x="63870" y="43636"/>
                    <a:pt x="63870" y="43636"/>
                    <a:pt x="63870" y="43636"/>
                  </a:cubicBezTo>
                  <a:cubicBezTo>
                    <a:pt x="63870" y="45123"/>
                    <a:pt x="64838" y="46115"/>
                    <a:pt x="66774" y="47107"/>
                  </a:cubicBezTo>
                  <a:cubicBezTo>
                    <a:pt x="68709" y="48099"/>
                    <a:pt x="70645" y="48595"/>
                    <a:pt x="73548" y="48595"/>
                  </a:cubicBezTo>
                  <a:cubicBezTo>
                    <a:pt x="101612" y="48595"/>
                    <a:pt x="101612" y="48595"/>
                    <a:pt x="101612" y="48595"/>
                  </a:cubicBezTo>
                  <a:cubicBezTo>
                    <a:pt x="101612" y="58512"/>
                    <a:pt x="101612" y="58512"/>
                    <a:pt x="101612" y="58512"/>
                  </a:cubicBezTo>
                  <a:cubicBezTo>
                    <a:pt x="73548" y="58512"/>
                    <a:pt x="73548" y="58512"/>
                    <a:pt x="73548" y="58512"/>
                  </a:cubicBezTo>
                  <a:cubicBezTo>
                    <a:pt x="68709" y="58512"/>
                    <a:pt x="63870" y="60495"/>
                    <a:pt x="63870" y="62975"/>
                  </a:cubicBezTo>
                  <a:cubicBezTo>
                    <a:pt x="63870" y="110578"/>
                    <a:pt x="63870" y="110578"/>
                    <a:pt x="63870" y="110578"/>
                  </a:cubicBezTo>
                  <a:cubicBezTo>
                    <a:pt x="43548" y="110578"/>
                    <a:pt x="43548" y="110578"/>
                    <a:pt x="43548" y="110578"/>
                  </a:cubicBezTo>
                  <a:cubicBezTo>
                    <a:pt x="43548" y="62975"/>
                    <a:pt x="43548" y="62975"/>
                    <a:pt x="43548" y="62975"/>
                  </a:cubicBezTo>
                  <a:cubicBezTo>
                    <a:pt x="43548" y="60495"/>
                    <a:pt x="39677" y="58512"/>
                    <a:pt x="34838" y="58512"/>
                  </a:cubicBezTo>
                  <a:cubicBezTo>
                    <a:pt x="18387" y="58512"/>
                    <a:pt x="18387" y="58512"/>
                    <a:pt x="18387" y="58512"/>
                  </a:cubicBezTo>
                  <a:cubicBezTo>
                    <a:pt x="18387" y="48595"/>
                    <a:pt x="18387" y="48595"/>
                    <a:pt x="18387" y="48595"/>
                  </a:cubicBezTo>
                  <a:cubicBezTo>
                    <a:pt x="34838" y="48595"/>
                    <a:pt x="34838" y="48595"/>
                    <a:pt x="34838" y="48595"/>
                  </a:cubicBezTo>
                  <a:cubicBezTo>
                    <a:pt x="36774" y="48595"/>
                    <a:pt x="39677" y="48099"/>
                    <a:pt x="40645" y="47107"/>
                  </a:cubicBezTo>
                  <a:cubicBezTo>
                    <a:pt x="42580" y="46115"/>
                    <a:pt x="43548" y="45123"/>
                    <a:pt x="43548" y="43636"/>
                  </a:cubicBezTo>
                  <a:cubicBezTo>
                    <a:pt x="43548" y="29752"/>
                    <a:pt x="43548" y="29752"/>
                    <a:pt x="43548" y="29752"/>
                  </a:cubicBezTo>
                  <a:cubicBezTo>
                    <a:pt x="43548" y="13884"/>
                    <a:pt x="50322" y="9421"/>
                    <a:pt x="76451" y="9421"/>
                  </a:cubicBezTo>
                  <a:cubicBezTo>
                    <a:pt x="101612" y="9421"/>
                    <a:pt x="101612" y="9421"/>
                    <a:pt x="101612" y="9421"/>
                  </a:cubicBezTo>
                  <a:lnTo>
                    <a:pt x="101612" y="1933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4657725" y="3754437"/>
            <a:ext cx="425449" cy="425449"/>
            <a:chOff x="4657725" y="3754437"/>
            <a:chExt cx="425449" cy="425449"/>
          </a:xfrm>
        </p:grpSpPr>
        <p:sp>
          <p:nvSpPr>
            <p:cNvPr id="298" name="Shape 298"/>
            <p:cNvSpPr/>
            <p:nvPr/>
          </p:nvSpPr>
          <p:spPr>
            <a:xfrm>
              <a:off x="4657725" y="3754437"/>
              <a:ext cx="425449" cy="425449"/>
            </a:xfrm>
            <a:custGeom>
              <a:pathLst>
                <a:path extrusionOk="0" h="120000" w="120000">
                  <a:moveTo>
                    <a:pt x="59858" y="0"/>
                  </a:moveTo>
                  <a:cubicBezTo>
                    <a:pt x="26823" y="0"/>
                    <a:pt x="0" y="27105"/>
                    <a:pt x="0" y="60141"/>
                  </a:cubicBezTo>
                  <a:cubicBezTo>
                    <a:pt x="0" y="93176"/>
                    <a:pt x="26823" y="120000"/>
                    <a:pt x="59858" y="120000"/>
                  </a:cubicBezTo>
                  <a:cubicBezTo>
                    <a:pt x="92894" y="120000"/>
                    <a:pt x="120000" y="93176"/>
                    <a:pt x="120000" y="60141"/>
                  </a:cubicBezTo>
                  <a:cubicBezTo>
                    <a:pt x="120000" y="27105"/>
                    <a:pt x="92894" y="0"/>
                    <a:pt x="59858" y="0"/>
                  </a:cubicBezTo>
                  <a:close/>
                  <a:moveTo>
                    <a:pt x="59858" y="114917"/>
                  </a:moveTo>
                  <a:cubicBezTo>
                    <a:pt x="29647" y="114917"/>
                    <a:pt x="5082" y="90352"/>
                    <a:pt x="5082" y="60141"/>
                  </a:cubicBezTo>
                  <a:cubicBezTo>
                    <a:pt x="5082" y="29929"/>
                    <a:pt x="29647" y="5364"/>
                    <a:pt x="59858" y="5364"/>
                  </a:cubicBezTo>
                  <a:cubicBezTo>
                    <a:pt x="90070" y="5364"/>
                    <a:pt x="114635" y="29929"/>
                    <a:pt x="114635" y="60141"/>
                  </a:cubicBezTo>
                  <a:cubicBezTo>
                    <a:pt x="114635" y="90352"/>
                    <a:pt x="90070" y="114917"/>
                    <a:pt x="59858" y="11491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789487" y="3860800"/>
              <a:ext cx="149225" cy="228600"/>
            </a:xfrm>
            <a:custGeom>
              <a:pathLst>
                <a:path extrusionOk="0" h="120000" w="120000">
                  <a:moveTo>
                    <a:pt x="112751" y="27772"/>
                  </a:moveTo>
                  <a:cubicBezTo>
                    <a:pt x="78120" y="27772"/>
                    <a:pt x="78120" y="27772"/>
                    <a:pt x="78120" y="27772"/>
                  </a:cubicBezTo>
                  <a:cubicBezTo>
                    <a:pt x="78120" y="5240"/>
                    <a:pt x="78120" y="5240"/>
                    <a:pt x="78120" y="5240"/>
                  </a:cubicBezTo>
                  <a:cubicBezTo>
                    <a:pt x="78120" y="2096"/>
                    <a:pt x="74899" y="0"/>
                    <a:pt x="70872" y="0"/>
                  </a:cubicBezTo>
                  <a:cubicBezTo>
                    <a:pt x="43489" y="0"/>
                    <a:pt x="43489" y="0"/>
                    <a:pt x="43489" y="0"/>
                  </a:cubicBezTo>
                  <a:cubicBezTo>
                    <a:pt x="39463" y="0"/>
                    <a:pt x="36241" y="2096"/>
                    <a:pt x="36241" y="4192"/>
                  </a:cubicBezTo>
                  <a:cubicBezTo>
                    <a:pt x="34630" y="9432"/>
                    <a:pt x="33020" y="13624"/>
                    <a:pt x="30604" y="16768"/>
                  </a:cubicBezTo>
                  <a:cubicBezTo>
                    <a:pt x="28187" y="19912"/>
                    <a:pt x="24966" y="22532"/>
                    <a:pt x="20939" y="24628"/>
                  </a:cubicBezTo>
                  <a:cubicBezTo>
                    <a:pt x="17718" y="26724"/>
                    <a:pt x="12080" y="28296"/>
                    <a:pt x="4832" y="29868"/>
                  </a:cubicBezTo>
                  <a:cubicBezTo>
                    <a:pt x="1610" y="30393"/>
                    <a:pt x="0" y="32489"/>
                    <a:pt x="0" y="34585"/>
                  </a:cubicBezTo>
                  <a:cubicBezTo>
                    <a:pt x="0" y="52925"/>
                    <a:pt x="0" y="52925"/>
                    <a:pt x="0" y="52925"/>
                  </a:cubicBezTo>
                  <a:cubicBezTo>
                    <a:pt x="0" y="56069"/>
                    <a:pt x="3221" y="58165"/>
                    <a:pt x="7248" y="58165"/>
                  </a:cubicBezTo>
                  <a:cubicBezTo>
                    <a:pt x="20939" y="58165"/>
                    <a:pt x="20939" y="58165"/>
                    <a:pt x="20939" y="58165"/>
                  </a:cubicBezTo>
                  <a:cubicBezTo>
                    <a:pt x="20939" y="88558"/>
                    <a:pt x="20939" y="88558"/>
                    <a:pt x="20939" y="88558"/>
                  </a:cubicBezTo>
                  <a:cubicBezTo>
                    <a:pt x="20939" y="93275"/>
                    <a:pt x="21744" y="94847"/>
                    <a:pt x="23355" y="97467"/>
                  </a:cubicBezTo>
                  <a:cubicBezTo>
                    <a:pt x="23355" y="97991"/>
                    <a:pt x="23355" y="97991"/>
                    <a:pt x="24161" y="98515"/>
                  </a:cubicBezTo>
                  <a:cubicBezTo>
                    <a:pt x="24161" y="99039"/>
                    <a:pt x="29798" y="107423"/>
                    <a:pt x="36241" y="111091"/>
                  </a:cubicBezTo>
                  <a:cubicBezTo>
                    <a:pt x="41073" y="114235"/>
                    <a:pt x="47516" y="116331"/>
                    <a:pt x="53959" y="117903"/>
                  </a:cubicBezTo>
                  <a:cubicBezTo>
                    <a:pt x="60402" y="118951"/>
                    <a:pt x="66040" y="119999"/>
                    <a:pt x="74899" y="119999"/>
                  </a:cubicBezTo>
                  <a:cubicBezTo>
                    <a:pt x="82147" y="119999"/>
                    <a:pt x="88590" y="119475"/>
                    <a:pt x="95033" y="118427"/>
                  </a:cubicBezTo>
                  <a:cubicBezTo>
                    <a:pt x="102281" y="117379"/>
                    <a:pt x="109530" y="115807"/>
                    <a:pt x="115973" y="113711"/>
                  </a:cubicBezTo>
                  <a:cubicBezTo>
                    <a:pt x="118389" y="112663"/>
                    <a:pt x="120000" y="111091"/>
                    <a:pt x="120000" y="108995"/>
                  </a:cubicBezTo>
                  <a:cubicBezTo>
                    <a:pt x="120000" y="92751"/>
                    <a:pt x="120000" y="92751"/>
                    <a:pt x="120000" y="92751"/>
                  </a:cubicBezTo>
                  <a:cubicBezTo>
                    <a:pt x="120000" y="90655"/>
                    <a:pt x="119194" y="89082"/>
                    <a:pt x="116778" y="88558"/>
                  </a:cubicBezTo>
                  <a:cubicBezTo>
                    <a:pt x="114362" y="87510"/>
                    <a:pt x="111140" y="87510"/>
                    <a:pt x="108724" y="88558"/>
                  </a:cubicBezTo>
                  <a:cubicBezTo>
                    <a:pt x="101476" y="91703"/>
                    <a:pt x="98255" y="92227"/>
                    <a:pt x="91006" y="92227"/>
                  </a:cubicBezTo>
                  <a:cubicBezTo>
                    <a:pt x="87785" y="92227"/>
                    <a:pt x="85369" y="91703"/>
                    <a:pt x="82953" y="91179"/>
                  </a:cubicBezTo>
                  <a:cubicBezTo>
                    <a:pt x="82147" y="89606"/>
                    <a:pt x="80536" y="86462"/>
                    <a:pt x="79731" y="84890"/>
                  </a:cubicBezTo>
                  <a:cubicBezTo>
                    <a:pt x="79731" y="83318"/>
                    <a:pt x="78926" y="82270"/>
                    <a:pt x="78926" y="81746"/>
                  </a:cubicBezTo>
                  <a:cubicBezTo>
                    <a:pt x="78120" y="80698"/>
                    <a:pt x="78120" y="77030"/>
                    <a:pt x="78120" y="73362"/>
                  </a:cubicBezTo>
                  <a:cubicBezTo>
                    <a:pt x="78120" y="58165"/>
                    <a:pt x="78120" y="58165"/>
                    <a:pt x="78120" y="58165"/>
                  </a:cubicBezTo>
                  <a:cubicBezTo>
                    <a:pt x="112751" y="58165"/>
                    <a:pt x="112751" y="58165"/>
                    <a:pt x="112751" y="58165"/>
                  </a:cubicBezTo>
                  <a:cubicBezTo>
                    <a:pt x="116778" y="58165"/>
                    <a:pt x="120000" y="56069"/>
                    <a:pt x="120000" y="52925"/>
                  </a:cubicBezTo>
                  <a:cubicBezTo>
                    <a:pt x="120000" y="32489"/>
                    <a:pt x="120000" y="32489"/>
                    <a:pt x="120000" y="32489"/>
                  </a:cubicBezTo>
                  <a:cubicBezTo>
                    <a:pt x="120000" y="29868"/>
                    <a:pt x="116778" y="27772"/>
                    <a:pt x="112751" y="27772"/>
                  </a:cubicBezTo>
                  <a:close/>
                  <a:moveTo>
                    <a:pt x="105503" y="48209"/>
                  </a:moveTo>
                  <a:cubicBezTo>
                    <a:pt x="70872" y="48209"/>
                    <a:pt x="70872" y="48209"/>
                    <a:pt x="70872" y="48209"/>
                  </a:cubicBezTo>
                  <a:cubicBezTo>
                    <a:pt x="66845" y="48209"/>
                    <a:pt x="62818" y="50305"/>
                    <a:pt x="62818" y="52925"/>
                  </a:cubicBezTo>
                  <a:cubicBezTo>
                    <a:pt x="62818" y="73362"/>
                    <a:pt x="62818" y="73362"/>
                    <a:pt x="62818" y="73362"/>
                  </a:cubicBezTo>
                  <a:cubicBezTo>
                    <a:pt x="62818" y="79126"/>
                    <a:pt x="62818" y="82270"/>
                    <a:pt x="64429" y="84890"/>
                  </a:cubicBezTo>
                  <a:cubicBezTo>
                    <a:pt x="64429" y="85414"/>
                    <a:pt x="65234" y="86462"/>
                    <a:pt x="65234" y="86986"/>
                  </a:cubicBezTo>
                  <a:cubicBezTo>
                    <a:pt x="67651" y="93275"/>
                    <a:pt x="70067" y="97467"/>
                    <a:pt x="74093" y="99039"/>
                  </a:cubicBezTo>
                  <a:cubicBezTo>
                    <a:pt x="78926" y="101135"/>
                    <a:pt x="84563" y="102183"/>
                    <a:pt x="91006" y="102183"/>
                  </a:cubicBezTo>
                  <a:cubicBezTo>
                    <a:pt x="95838" y="102183"/>
                    <a:pt x="100671" y="101659"/>
                    <a:pt x="105503" y="100611"/>
                  </a:cubicBezTo>
                  <a:cubicBezTo>
                    <a:pt x="105503" y="105851"/>
                    <a:pt x="105503" y="105851"/>
                    <a:pt x="105503" y="105851"/>
                  </a:cubicBezTo>
                  <a:cubicBezTo>
                    <a:pt x="100671" y="107423"/>
                    <a:pt x="96644" y="107947"/>
                    <a:pt x="91812" y="108995"/>
                  </a:cubicBezTo>
                  <a:cubicBezTo>
                    <a:pt x="86174" y="109519"/>
                    <a:pt x="80536" y="110043"/>
                    <a:pt x="74899" y="110043"/>
                  </a:cubicBezTo>
                  <a:cubicBezTo>
                    <a:pt x="67651" y="110043"/>
                    <a:pt x="63624" y="109519"/>
                    <a:pt x="58791" y="108471"/>
                  </a:cubicBezTo>
                  <a:cubicBezTo>
                    <a:pt x="53959" y="107423"/>
                    <a:pt x="49127" y="105851"/>
                    <a:pt x="45906" y="103755"/>
                  </a:cubicBezTo>
                  <a:cubicBezTo>
                    <a:pt x="43489" y="102707"/>
                    <a:pt x="39463" y="97991"/>
                    <a:pt x="37852" y="94847"/>
                  </a:cubicBezTo>
                  <a:cubicBezTo>
                    <a:pt x="37852" y="94323"/>
                    <a:pt x="37046" y="94323"/>
                    <a:pt x="37046" y="93799"/>
                  </a:cubicBezTo>
                  <a:cubicBezTo>
                    <a:pt x="36241" y="92227"/>
                    <a:pt x="36241" y="91703"/>
                    <a:pt x="36241" y="88558"/>
                  </a:cubicBezTo>
                  <a:cubicBezTo>
                    <a:pt x="36241" y="52925"/>
                    <a:pt x="36241" y="52925"/>
                    <a:pt x="36241" y="52925"/>
                  </a:cubicBezTo>
                  <a:cubicBezTo>
                    <a:pt x="36241" y="50305"/>
                    <a:pt x="32214" y="48209"/>
                    <a:pt x="28187" y="48209"/>
                  </a:cubicBezTo>
                  <a:cubicBezTo>
                    <a:pt x="15302" y="48209"/>
                    <a:pt x="15302" y="48209"/>
                    <a:pt x="15302" y="48209"/>
                  </a:cubicBezTo>
                  <a:cubicBezTo>
                    <a:pt x="15302" y="38253"/>
                    <a:pt x="15302" y="38253"/>
                    <a:pt x="15302" y="38253"/>
                  </a:cubicBezTo>
                  <a:cubicBezTo>
                    <a:pt x="21744" y="36157"/>
                    <a:pt x="27382" y="34585"/>
                    <a:pt x="31409" y="32489"/>
                  </a:cubicBezTo>
                  <a:cubicBezTo>
                    <a:pt x="36241" y="29344"/>
                    <a:pt x="41073" y="25676"/>
                    <a:pt x="44295" y="21484"/>
                  </a:cubicBezTo>
                  <a:cubicBezTo>
                    <a:pt x="46711" y="18340"/>
                    <a:pt x="48322" y="14148"/>
                    <a:pt x="49932" y="9956"/>
                  </a:cubicBezTo>
                  <a:cubicBezTo>
                    <a:pt x="62818" y="9956"/>
                    <a:pt x="62818" y="9956"/>
                    <a:pt x="62818" y="9956"/>
                  </a:cubicBezTo>
                  <a:cubicBezTo>
                    <a:pt x="62818" y="32489"/>
                    <a:pt x="62818" y="32489"/>
                    <a:pt x="62818" y="32489"/>
                  </a:cubicBezTo>
                  <a:cubicBezTo>
                    <a:pt x="62818" y="35109"/>
                    <a:pt x="66845" y="37205"/>
                    <a:pt x="70872" y="37205"/>
                  </a:cubicBezTo>
                  <a:cubicBezTo>
                    <a:pt x="105503" y="37205"/>
                    <a:pt x="105503" y="37205"/>
                    <a:pt x="105503" y="37205"/>
                  </a:cubicBezTo>
                  <a:lnTo>
                    <a:pt x="105503" y="4820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0" name="Shape 300"/>
          <p:cNvGrpSpPr/>
          <p:nvPr/>
        </p:nvGrpSpPr>
        <p:grpSpPr>
          <a:xfrm>
            <a:off x="3844925" y="3754437"/>
            <a:ext cx="425449" cy="425449"/>
            <a:chOff x="3844925" y="3754437"/>
            <a:chExt cx="425449" cy="425449"/>
          </a:xfrm>
        </p:grpSpPr>
        <p:sp>
          <p:nvSpPr>
            <p:cNvPr id="301" name="Shape 301"/>
            <p:cNvSpPr/>
            <p:nvPr/>
          </p:nvSpPr>
          <p:spPr>
            <a:xfrm>
              <a:off x="3844925" y="3754437"/>
              <a:ext cx="425449" cy="425449"/>
            </a:xfrm>
            <a:custGeom>
              <a:pathLst>
                <a:path extrusionOk="0" h="120000" w="120000">
                  <a:moveTo>
                    <a:pt x="60141" y="0"/>
                  </a:moveTo>
                  <a:cubicBezTo>
                    <a:pt x="27105" y="0"/>
                    <a:pt x="0" y="27105"/>
                    <a:pt x="0" y="60141"/>
                  </a:cubicBezTo>
                  <a:cubicBezTo>
                    <a:pt x="0" y="93176"/>
                    <a:pt x="27105" y="120000"/>
                    <a:pt x="60141" y="120000"/>
                  </a:cubicBezTo>
                  <a:cubicBezTo>
                    <a:pt x="93176" y="120000"/>
                    <a:pt x="120000" y="93176"/>
                    <a:pt x="120000" y="60141"/>
                  </a:cubicBezTo>
                  <a:cubicBezTo>
                    <a:pt x="120000" y="27105"/>
                    <a:pt x="93176" y="0"/>
                    <a:pt x="60141" y="0"/>
                  </a:cubicBezTo>
                  <a:close/>
                  <a:moveTo>
                    <a:pt x="60141" y="114917"/>
                  </a:moveTo>
                  <a:cubicBezTo>
                    <a:pt x="29929" y="114917"/>
                    <a:pt x="5364" y="90352"/>
                    <a:pt x="5364" y="60141"/>
                  </a:cubicBezTo>
                  <a:cubicBezTo>
                    <a:pt x="5364" y="29929"/>
                    <a:pt x="29929" y="5364"/>
                    <a:pt x="60141" y="5364"/>
                  </a:cubicBezTo>
                  <a:cubicBezTo>
                    <a:pt x="90352" y="5364"/>
                    <a:pt x="114917" y="29929"/>
                    <a:pt x="114917" y="60141"/>
                  </a:cubicBezTo>
                  <a:cubicBezTo>
                    <a:pt x="114917" y="90352"/>
                    <a:pt x="90352" y="114917"/>
                    <a:pt x="60141" y="11491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56050" y="3879850"/>
              <a:ext cx="230188" cy="188913"/>
            </a:xfrm>
            <a:custGeom>
              <a:pathLst>
                <a:path extrusionOk="0" h="120000" w="120000">
                  <a:moveTo>
                    <a:pt x="115304" y="12698"/>
                  </a:moveTo>
                  <a:cubicBezTo>
                    <a:pt x="115826" y="12063"/>
                    <a:pt x="115826" y="10793"/>
                    <a:pt x="116347" y="9523"/>
                  </a:cubicBezTo>
                  <a:cubicBezTo>
                    <a:pt x="116869" y="7619"/>
                    <a:pt x="116347" y="5079"/>
                    <a:pt x="114782" y="3174"/>
                  </a:cubicBezTo>
                  <a:cubicBezTo>
                    <a:pt x="113217" y="1904"/>
                    <a:pt x="111130" y="1269"/>
                    <a:pt x="109043" y="2539"/>
                  </a:cubicBezTo>
                  <a:cubicBezTo>
                    <a:pt x="105913" y="5079"/>
                    <a:pt x="102260" y="6984"/>
                    <a:pt x="98608" y="8253"/>
                  </a:cubicBezTo>
                  <a:cubicBezTo>
                    <a:pt x="93913" y="3174"/>
                    <a:pt x="87652" y="0"/>
                    <a:pt x="80869" y="0"/>
                  </a:cubicBezTo>
                  <a:cubicBezTo>
                    <a:pt x="66260" y="0"/>
                    <a:pt x="53739" y="14603"/>
                    <a:pt x="53739" y="33015"/>
                  </a:cubicBezTo>
                  <a:cubicBezTo>
                    <a:pt x="39130" y="30476"/>
                    <a:pt x="26086" y="20952"/>
                    <a:pt x="16695" y="6984"/>
                  </a:cubicBezTo>
                  <a:cubicBezTo>
                    <a:pt x="15652" y="5714"/>
                    <a:pt x="14086" y="5079"/>
                    <a:pt x="12521" y="5079"/>
                  </a:cubicBezTo>
                  <a:cubicBezTo>
                    <a:pt x="10956" y="5079"/>
                    <a:pt x="9391" y="6349"/>
                    <a:pt x="8869" y="7619"/>
                  </a:cubicBezTo>
                  <a:cubicBezTo>
                    <a:pt x="6260" y="12698"/>
                    <a:pt x="5217" y="19047"/>
                    <a:pt x="5217" y="24761"/>
                  </a:cubicBezTo>
                  <a:cubicBezTo>
                    <a:pt x="5217" y="29841"/>
                    <a:pt x="5739" y="34285"/>
                    <a:pt x="7304" y="38730"/>
                  </a:cubicBezTo>
                  <a:cubicBezTo>
                    <a:pt x="7304" y="38730"/>
                    <a:pt x="7304" y="38730"/>
                    <a:pt x="7304" y="38730"/>
                  </a:cubicBezTo>
                  <a:cubicBezTo>
                    <a:pt x="5739" y="40000"/>
                    <a:pt x="4695" y="41904"/>
                    <a:pt x="4695" y="43809"/>
                  </a:cubicBezTo>
                  <a:cubicBezTo>
                    <a:pt x="4695" y="44444"/>
                    <a:pt x="4695" y="44444"/>
                    <a:pt x="4695" y="44444"/>
                  </a:cubicBezTo>
                  <a:cubicBezTo>
                    <a:pt x="4695" y="53968"/>
                    <a:pt x="7826" y="62222"/>
                    <a:pt x="13565" y="68571"/>
                  </a:cubicBezTo>
                  <a:cubicBezTo>
                    <a:pt x="12521" y="69841"/>
                    <a:pt x="12521" y="71746"/>
                    <a:pt x="13043" y="73015"/>
                  </a:cubicBezTo>
                  <a:cubicBezTo>
                    <a:pt x="15130" y="81904"/>
                    <a:pt x="19826" y="88253"/>
                    <a:pt x="26086" y="92698"/>
                  </a:cubicBezTo>
                  <a:cubicBezTo>
                    <a:pt x="21391" y="95238"/>
                    <a:pt x="16173" y="96507"/>
                    <a:pt x="10434" y="96507"/>
                  </a:cubicBezTo>
                  <a:cubicBezTo>
                    <a:pt x="8869" y="96507"/>
                    <a:pt x="7304" y="95873"/>
                    <a:pt x="5739" y="95873"/>
                  </a:cubicBezTo>
                  <a:cubicBezTo>
                    <a:pt x="3652" y="95873"/>
                    <a:pt x="1565" y="97142"/>
                    <a:pt x="521" y="99682"/>
                  </a:cubicBezTo>
                  <a:cubicBezTo>
                    <a:pt x="0" y="102222"/>
                    <a:pt x="521" y="105396"/>
                    <a:pt x="2608" y="106666"/>
                  </a:cubicBezTo>
                  <a:cubicBezTo>
                    <a:pt x="13565" y="115555"/>
                    <a:pt x="26608" y="120000"/>
                    <a:pt x="39652" y="120000"/>
                  </a:cubicBezTo>
                  <a:cubicBezTo>
                    <a:pt x="82956" y="120000"/>
                    <a:pt x="108521" y="77460"/>
                    <a:pt x="108521" y="36190"/>
                  </a:cubicBezTo>
                  <a:cubicBezTo>
                    <a:pt x="108521" y="36190"/>
                    <a:pt x="108521" y="36190"/>
                    <a:pt x="108521" y="35555"/>
                  </a:cubicBezTo>
                  <a:cubicBezTo>
                    <a:pt x="112173" y="31746"/>
                    <a:pt x="115826" y="27301"/>
                    <a:pt x="118956" y="22222"/>
                  </a:cubicBezTo>
                  <a:cubicBezTo>
                    <a:pt x="120000" y="19682"/>
                    <a:pt x="120000" y="17142"/>
                    <a:pt x="118434" y="14603"/>
                  </a:cubicBezTo>
                  <a:cubicBezTo>
                    <a:pt x="117391" y="13968"/>
                    <a:pt x="116347" y="13333"/>
                    <a:pt x="115304" y="12698"/>
                  </a:cubicBezTo>
                  <a:close/>
                  <a:moveTo>
                    <a:pt x="98608" y="36190"/>
                  </a:moveTo>
                  <a:cubicBezTo>
                    <a:pt x="98608" y="71746"/>
                    <a:pt x="76695" y="107936"/>
                    <a:pt x="39652" y="107936"/>
                  </a:cubicBezTo>
                  <a:cubicBezTo>
                    <a:pt x="34434" y="107936"/>
                    <a:pt x="29739" y="107301"/>
                    <a:pt x="24521" y="106031"/>
                  </a:cubicBezTo>
                  <a:cubicBezTo>
                    <a:pt x="30782" y="103492"/>
                    <a:pt x="36521" y="100317"/>
                    <a:pt x="41739" y="95238"/>
                  </a:cubicBezTo>
                  <a:cubicBezTo>
                    <a:pt x="43304" y="93333"/>
                    <a:pt x="43826" y="90793"/>
                    <a:pt x="43304" y="88888"/>
                  </a:cubicBezTo>
                  <a:cubicBezTo>
                    <a:pt x="42260" y="86349"/>
                    <a:pt x="40695" y="84444"/>
                    <a:pt x="38608" y="84444"/>
                  </a:cubicBezTo>
                  <a:cubicBezTo>
                    <a:pt x="33913" y="84444"/>
                    <a:pt x="29217" y="81904"/>
                    <a:pt x="26086" y="77460"/>
                  </a:cubicBezTo>
                  <a:cubicBezTo>
                    <a:pt x="27130" y="77460"/>
                    <a:pt x="28173" y="76825"/>
                    <a:pt x="28695" y="76825"/>
                  </a:cubicBezTo>
                  <a:cubicBezTo>
                    <a:pt x="31304" y="76190"/>
                    <a:pt x="32869" y="73650"/>
                    <a:pt x="32347" y="71111"/>
                  </a:cubicBezTo>
                  <a:cubicBezTo>
                    <a:pt x="32347" y="67936"/>
                    <a:pt x="30782" y="66031"/>
                    <a:pt x="28695" y="65396"/>
                  </a:cubicBezTo>
                  <a:cubicBezTo>
                    <a:pt x="22956" y="64126"/>
                    <a:pt x="18260" y="59047"/>
                    <a:pt x="16173" y="52698"/>
                  </a:cubicBezTo>
                  <a:cubicBezTo>
                    <a:pt x="17217" y="53333"/>
                    <a:pt x="18260" y="53333"/>
                    <a:pt x="19826" y="53333"/>
                  </a:cubicBezTo>
                  <a:cubicBezTo>
                    <a:pt x="21913" y="53333"/>
                    <a:pt x="24000" y="51428"/>
                    <a:pt x="24521" y="48888"/>
                  </a:cubicBezTo>
                  <a:cubicBezTo>
                    <a:pt x="25043" y="46349"/>
                    <a:pt x="24521" y="43809"/>
                    <a:pt x="22434" y="42539"/>
                  </a:cubicBezTo>
                  <a:cubicBezTo>
                    <a:pt x="17739" y="38730"/>
                    <a:pt x="14608" y="31746"/>
                    <a:pt x="14608" y="24761"/>
                  </a:cubicBezTo>
                  <a:cubicBezTo>
                    <a:pt x="14608" y="24126"/>
                    <a:pt x="14608" y="22857"/>
                    <a:pt x="14608" y="22222"/>
                  </a:cubicBezTo>
                  <a:cubicBezTo>
                    <a:pt x="26608" y="36190"/>
                    <a:pt x="42260" y="44444"/>
                    <a:pt x="58956" y="45079"/>
                  </a:cubicBezTo>
                  <a:cubicBezTo>
                    <a:pt x="60521" y="45714"/>
                    <a:pt x="62086" y="44444"/>
                    <a:pt x="63130" y="43174"/>
                  </a:cubicBezTo>
                  <a:cubicBezTo>
                    <a:pt x="63652" y="41904"/>
                    <a:pt x="64173" y="40000"/>
                    <a:pt x="63652" y="38095"/>
                  </a:cubicBezTo>
                  <a:cubicBezTo>
                    <a:pt x="63652" y="36190"/>
                    <a:pt x="63652" y="34920"/>
                    <a:pt x="63652" y="33015"/>
                  </a:cubicBezTo>
                  <a:cubicBezTo>
                    <a:pt x="63652" y="21587"/>
                    <a:pt x="71478" y="12063"/>
                    <a:pt x="80869" y="12063"/>
                  </a:cubicBezTo>
                  <a:cubicBezTo>
                    <a:pt x="86086" y="12063"/>
                    <a:pt x="90260" y="14603"/>
                    <a:pt x="93913" y="18412"/>
                  </a:cubicBezTo>
                  <a:cubicBezTo>
                    <a:pt x="94956" y="19682"/>
                    <a:pt x="96000" y="20317"/>
                    <a:pt x="97565" y="20317"/>
                  </a:cubicBezTo>
                  <a:cubicBezTo>
                    <a:pt x="97043" y="21587"/>
                    <a:pt x="96521" y="23492"/>
                    <a:pt x="97043" y="24761"/>
                  </a:cubicBezTo>
                  <a:cubicBezTo>
                    <a:pt x="97565" y="26666"/>
                    <a:pt x="98608" y="27936"/>
                    <a:pt x="100173" y="28571"/>
                  </a:cubicBezTo>
                  <a:cubicBezTo>
                    <a:pt x="99130" y="29841"/>
                    <a:pt x="98608" y="31111"/>
                    <a:pt x="98608" y="33015"/>
                  </a:cubicBezTo>
                  <a:cubicBezTo>
                    <a:pt x="98608" y="34285"/>
                    <a:pt x="98608" y="35555"/>
                    <a:pt x="98608" y="3619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6283325" y="3754437"/>
            <a:ext cx="425449" cy="425449"/>
            <a:chOff x="6283325" y="3754437"/>
            <a:chExt cx="425449" cy="425449"/>
          </a:xfrm>
        </p:grpSpPr>
        <p:sp>
          <p:nvSpPr>
            <p:cNvPr id="304" name="Shape 304"/>
            <p:cNvSpPr/>
            <p:nvPr/>
          </p:nvSpPr>
          <p:spPr>
            <a:xfrm>
              <a:off x="6283325" y="3754437"/>
              <a:ext cx="425449" cy="425449"/>
            </a:xfrm>
            <a:custGeom>
              <a:pathLst>
                <a:path extrusionOk="0" h="120000" w="120000">
                  <a:moveTo>
                    <a:pt x="60141" y="0"/>
                  </a:moveTo>
                  <a:cubicBezTo>
                    <a:pt x="27105" y="0"/>
                    <a:pt x="0" y="27105"/>
                    <a:pt x="0" y="60141"/>
                  </a:cubicBezTo>
                  <a:cubicBezTo>
                    <a:pt x="0" y="93176"/>
                    <a:pt x="27105" y="120000"/>
                    <a:pt x="60141" y="120000"/>
                  </a:cubicBezTo>
                  <a:cubicBezTo>
                    <a:pt x="93176" y="120000"/>
                    <a:pt x="120000" y="93176"/>
                    <a:pt x="120000" y="60141"/>
                  </a:cubicBezTo>
                  <a:cubicBezTo>
                    <a:pt x="120000" y="27105"/>
                    <a:pt x="93176" y="0"/>
                    <a:pt x="60141" y="0"/>
                  </a:cubicBezTo>
                  <a:close/>
                  <a:moveTo>
                    <a:pt x="60141" y="114917"/>
                  </a:moveTo>
                  <a:cubicBezTo>
                    <a:pt x="29929" y="114917"/>
                    <a:pt x="5364" y="90352"/>
                    <a:pt x="5364" y="60141"/>
                  </a:cubicBezTo>
                  <a:cubicBezTo>
                    <a:pt x="5364" y="29929"/>
                    <a:pt x="29929" y="5364"/>
                    <a:pt x="60141" y="5364"/>
                  </a:cubicBezTo>
                  <a:cubicBezTo>
                    <a:pt x="90352" y="5364"/>
                    <a:pt x="114917" y="29929"/>
                    <a:pt x="114917" y="60141"/>
                  </a:cubicBezTo>
                  <a:cubicBezTo>
                    <a:pt x="114917" y="90352"/>
                    <a:pt x="90352" y="114917"/>
                    <a:pt x="60141" y="11491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15087" y="3873500"/>
              <a:ext cx="188913" cy="188913"/>
            </a:xfrm>
            <a:custGeom>
              <a:pathLst>
                <a:path extrusionOk="0" h="120000" w="120000">
                  <a:moveTo>
                    <a:pt x="5714" y="0"/>
                  </a:moveTo>
                  <a:cubicBezTo>
                    <a:pt x="2539" y="0"/>
                    <a:pt x="0" y="2553"/>
                    <a:pt x="0" y="6382"/>
                  </a:cubicBezTo>
                  <a:cubicBezTo>
                    <a:pt x="0" y="9574"/>
                    <a:pt x="2539" y="12127"/>
                    <a:pt x="5714" y="12127"/>
                  </a:cubicBezTo>
                  <a:cubicBezTo>
                    <a:pt x="64126" y="12127"/>
                    <a:pt x="108571" y="56170"/>
                    <a:pt x="108571" y="114255"/>
                  </a:cubicBezTo>
                  <a:cubicBezTo>
                    <a:pt x="108571" y="117446"/>
                    <a:pt x="111111" y="120000"/>
                    <a:pt x="114285" y="120000"/>
                  </a:cubicBezTo>
                  <a:cubicBezTo>
                    <a:pt x="117460" y="120000"/>
                    <a:pt x="120000" y="117446"/>
                    <a:pt x="120000" y="114255"/>
                  </a:cubicBezTo>
                  <a:cubicBezTo>
                    <a:pt x="120000" y="49148"/>
                    <a:pt x="71111" y="0"/>
                    <a:pt x="5714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413500" y="3938587"/>
              <a:ext cx="125412" cy="123824"/>
            </a:xfrm>
            <a:custGeom>
              <a:pathLst>
                <a:path extrusionOk="0" h="120000" w="120000">
                  <a:moveTo>
                    <a:pt x="9677" y="0"/>
                  </a:moveTo>
                  <a:cubicBezTo>
                    <a:pt x="4838" y="0"/>
                    <a:pt x="0" y="3902"/>
                    <a:pt x="0" y="8780"/>
                  </a:cubicBezTo>
                  <a:cubicBezTo>
                    <a:pt x="0" y="13658"/>
                    <a:pt x="4838" y="17560"/>
                    <a:pt x="9677" y="17560"/>
                  </a:cubicBezTo>
                  <a:cubicBezTo>
                    <a:pt x="37741" y="17560"/>
                    <a:pt x="60967" y="26341"/>
                    <a:pt x="77419" y="42926"/>
                  </a:cubicBezTo>
                  <a:cubicBezTo>
                    <a:pt x="92903" y="59512"/>
                    <a:pt x="101612" y="82926"/>
                    <a:pt x="101612" y="111219"/>
                  </a:cubicBezTo>
                  <a:cubicBezTo>
                    <a:pt x="101612" y="116097"/>
                    <a:pt x="105483" y="120000"/>
                    <a:pt x="111290" y="120000"/>
                  </a:cubicBezTo>
                  <a:cubicBezTo>
                    <a:pt x="111290" y="120000"/>
                    <a:pt x="111290" y="120000"/>
                    <a:pt x="111290" y="120000"/>
                  </a:cubicBezTo>
                  <a:cubicBezTo>
                    <a:pt x="116129" y="120000"/>
                    <a:pt x="120000" y="116097"/>
                    <a:pt x="120000" y="111219"/>
                  </a:cubicBezTo>
                  <a:cubicBezTo>
                    <a:pt x="120000" y="78048"/>
                    <a:pt x="109354" y="49756"/>
                    <a:pt x="90000" y="30243"/>
                  </a:cubicBezTo>
                  <a:cubicBezTo>
                    <a:pt x="70645" y="10731"/>
                    <a:pt x="42580" y="0"/>
                    <a:pt x="9677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13500" y="4003675"/>
              <a:ext cx="58738" cy="5715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26896" y="0"/>
                    <a:pt x="0" y="26896"/>
                    <a:pt x="0" y="60000"/>
                  </a:cubicBezTo>
                  <a:cubicBezTo>
                    <a:pt x="0" y="93103"/>
                    <a:pt x="26896" y="120000"/>
                    <a:pt x="60000" y="120000"/>
                  </a:cubicBezTo>
                  <a:cubicBezTo>
                    <a:pt x="93103" y="120000"/>
                    <a:pt x="120000" y="93103"/>
                    <a:pt x="120000" y="60000"/>
                  </a:cubicBezTo>
                  <a:cubicBezTo>
                    <a:pt x="120000" y="26896"/>
                    <a:pt x="93103" y="0"/>
                    <a:pt x="60000" y="0"/>
                  </a:cubicBezTo>
                  <a:close/>
                  <a:moveTo>
                    <a:pt x="60000" y="82758"/>
                  </a:moveTo>
                  <a:cubicBezTo>
                    <a:pt x="49655" y="82758"/>
                    <a:pt x="39310" y="72413"/>
                    <a:pt x="39310" y="60000"/>
                  </a:cubicBezTo>
                  <a:cubicBezTo>
                    <a:pt x="39310" y="49655"/>
                    <a:pt x="49655" y="39310"/>
                    <a:pt x="60000" y="39310"/>
                  </a:cubicBezTo>
                  <a:cubicBezTo>
                    <a:pt x="72413" y="39310"/>
                    <a:pt x="82758" y="49655"/>
                    <a:pt x="82758" y="60000"/>
                  </a:cubicBezTo>
                  <a:cubicBezTo>
                    <a:pt x="82758" y="72413"/>
                    <a:pt x="72413" y="82758"/>
                    <a:pt x="60000" y="8275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5470525" y="3754437"/>
            <a:ext cx="425449" cy="425449"/>
            <a:chOff x="5470525" y="3754437"/>
            <a:chExt cx="425449" cy="425449"/>
          </a:xfrm>
        </p:grpSpPr>
        <p:sp>
          <p:nvSpPr>
            <p:cNvPr id="309" name="Shape 309"/>
            <p:cNvSpPr/>
            <p:nvPr/>
          </p:nvSpPr>
          <p:spPr>
            <a:xfrm>
              <a:off x="5470525" y="3754437"/>
              <a:ext cx="425449" cy="425449"/>
            </a:xfrm>
            <a:custGeom>
              <a:pathLst>
                <a:path extrusionOk="0" h="120000" w="120000">
                  <a:moveTo>
                    <a:pt x="60141" y="0"/>
                  </a:moveTo>
                  <a:cubicBezTo>
                    <a:pt x="26823" y="0"/>
                    <a:pt x="0" y="27105"/>
                    <a:pt x="0" y="60141"/>
                  </a:cubicBezTo>
                  <a:cubicBezTo>
                    <a:pt x="0" y="93176"/>
                    <a:pt x="26823" y="120000"/>
                    <a:pt x="60141" y="120000"/>
                  </a:cubicBezTo>
                  <a:cubicBezTo>
                    <a:pt x="93176" y="120000"/>
                    <a:pt x="120000" y="93176"/>
                    <a:pt x="120000" y="60141"/>
                  </a:cubicBezTo>
                  <a:cubicBezTo>
                    <a:pt x="120000" y="27105"/>
                    <a:pt x="93176" y="0"/>
                    <a:pt x="60141" y="0"/>
                  </a:cubicBezTo>
                  <a:close/>
                  <a:moveTo>
                    <a:pt x="60141" y="114917"/>
                  </a:moveTo>
                  <a:cubicBezTo>
                    <a:pt x="29929" y="114917"/>
                    <a:pt x="5364" y="90352"/>
                    <a:pt x="5364" y="60141"/>
                  </a:cubicBezTo>
                  <a:cubicBezTo>
                    <a:pt x="5364" y="29929"/>
                    <a:pt x="29929" y="5364"/>
                    <a:pt x="60141" y="5364"/>
                  </a:cubicBezTo>
                  <a:cubicBezTo>
                    <a:pt x="90070" y="5364"/>
                    <a:pt x="114635" y="29929"/>
                    <a:pt x="114635" y="60141"/>
                  </a:cubicBezTo>
                  <a:cubicBezTo>
                    <a:pt x="114635" y="90352"/>
                    <a:pt x="90070" y="114917"/>
                    <a:pt x="60141" y="11491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5575300" y="3860800"/>
              <a:ext cx="215899" cy="215899"/>
            </a:xfrm>
            <a:custGeom>
              <a:pathLst>
                <a:path extrusionOk="0" h="120000" w="120000">
                  <a:moveTo>
                    <a:pt x="60279" y="0"/>
                  </a:moveTo>
                  <a:cubicBezTo>
                    <a:pt x="51906" y="0"/>
                    <a:pt x="44651" y="1666"/>
                    <a:pt x="37395" y="4444"/>
                  </a:cubicBezTo>
                  <a:cubicBezTo>
                    <a:pt x="37395" y="4444"/>
                    <a:pt x="37395" y="4444"/>
                    <a:pt x="37395" y="4444"/>
                  </a:cubicBezTo>
                  <a:cubicBezTo>
                    <a:pt x="16744" y="13333"/>
                    <a:pt x="2232" y="32222"/>
                    <a:pt x="0" y="53888"/>
                  </a:cubicBezTo>
                  <a:cubicBezTo>
                    <a:pt x="0" y="56111"/>
                    <a:pt x="0" y="57777"/>
                    <a:pt x="0" y="60000"/>
                  </a:cubicBezTo>
                  <a:cubicBezTo>
                    <a:pt x="0" y="77777"/>
                    <a:pt x="7813" y="95000"/>
                    <a:pt x="22325" y="106111"/>
                  </a:cubicBezTo>
                  <a:cubicBezTo>
                    <a:pt x="22325" y="106111"/>
                    <a:pt x="22325" y="106111"/>
                    <a:pt x="22325" y="106111"/>
                  </a:cubicBezTo>
                  <a:cubicBezTo>
                    <a:pt x="32930" y="115000"/>
                    <a:pt x="46325" y="120000"/>
                    <a:pt x="60279" y="120000"/>
                  </a:cubicBezTo>
                  <a:cubicBezTo>
                    <a:pt x="68651" y="120000"/>
                    <a:pt x="77023" y="117777"/>
                    <a:pt x="84837" y="114444"/>
                  </a:cubicBezTo>
                  <a:cubicBezTo>
                    <a:pt x="84837" y="114444"/>
                    <a:pt x="84837" y="114444"/>
                    <a:pt x="84837" y="114444"/>
                  </a:cubicBezTo>
                  <a:cubicBezTo>
                    <a:pt x="84837" y="114444"/>
                    <a:pt x="84837" y="114444"/>
                    <a:pt x="84837" y="114444"/>
                  </a:cubicBezTo>
                  <a:cubicBezTo>
                    <a:pt x="101581" y="106666"/>
                    <a:pt x="113302" y="92777"/>
                    <a:pt x="117767" y="75555"/>
                  </a:cubicBezTo>
                  <a:cubicBezTo>
                    <a:pt x="117767" y="75555"/>
                    <a:pt x="117767" y="75555"/>
                    <a:pt x="117767" y="75555"/>
                  </a:cubicBezTo>
                  <a:cubicBezTo>
                    <a:pt x="117767" y="75555"/>
                    <a:pt x="117767" y="75555"/>
                    <a:pt x="117767" y="75555"/>
                  </a:cubicBezTo>
                  <a:cubicBezTo>
                    <a:pt x="119441" y="70000"/>
                    <a:pt x="120000" y="65000"/>
                    <a:pt x="120000" y="60000"/>
                  </a:cubicBezTo>
                  <a:cubicBezTo>
                    <a:pt x="120000" y="45000"/>
                    <a:pt x="114418" y="30000"/>
                    <a:pt x="103813" y="18888"/>
                  </a:cubicBezTo>
                  <a:cubicBezTo>
                    <a:pt x="92093" y="6666"/>
                    <a:pt x="76465" y="0"/>
                    <a:pt x="60279" y="0"/>
                  </a:cubicBezTo>
                  <a:close/>
                  <a:moveTo>
                    <a:pt x="60279" y="10555"/>
                  </a:moveTo>
                  <a:cubicBezTo>
                    <a:pt x="72558" y="10555"/>
                    <a:pt x="84279" y="15000"/>
                    <a:pt x="93209" y="23333"/>
                  </a:cubicBezTo>
                  <a:cubicBezTo>
                    <a:pt x="92651" y="23888"/>
                    <a:pt x="92651" y="24444"/>
                    <a:pt x="92093" y="25000"/>
                  </a:cubicBezTo>
                  <a:cubicBezTo>
                    <a:pt x="92093" y="25000"/>
                    <a:pt x="91534" y="25000"/>
                    <a:pt x="91534" y="25000"/>
                  </a:cubicBezTo>
                  <a:cubicBezTo>
                    <a:pt x="91534" y="25555"/>
                    <a:pt x="90976" y="26111"/>
                    <a:pt x="90976" y="26666"/>
                  </a:cubicBezTo>
                  <a:cubicBezTo>
                    <a:pt x="90418" y="26666"/>
                    <a:pt x="90418" y="26666"/>
                    <a:pt x="90418" y="27222"/>
                  </a:cubicBezTo>
                  <a:cubicBezTo>
                    <a:pt x="89860" y="27222"/>
                    <a:pt x="89860" y="27777"/>
                    <a:pt x="89302" y="28333"/>
                  </a:cubicBezTo>
                  <a:cubicBezTo>
                    <a:pt x="89302" y="28333"/>
                    <a:pt x="88744" y="28333"/>
                    <a:pt x="88744" y="28333"/>
                  </a:cubicBezTo>
                  <a:cubicBezTo>
                    <a:pt x="88186" y="28888"/>
                    <a:pt x="87627" y="29444"/>
                    <a:pt x="87069" y="30000"/>
                  </a:cubicBezTo>
                  <a:cubicBezTo>
                    <a:pt x="87069" y="30000"/>
                    <a:pt x="87069" y="30000"/>
                    <a:pt x="87069" y="30000"/>
                  </a:cubicBezTo>
                  <a:cubicBezTo>
                    <a:pt x="86511" y="30555"/>
                    <a:pt x="85953" y="31111"/>
                    <a:pt x="85395" y="31666"/>
                  </a:cubicBezTo>
                  <a:cubicBezTo>
                    <a:pt x="85395" y="32222"/>
                    <a:pt x="85395" y="32222"/>
                    <a:pt x="84837" y="32222"/>
                  </a:cubicBezTo>
                  <a:cubicBezTo>
                    <a:pt x="84279" y="32777"/>
                    <a:pt x="84279" y="33333"/>
                    <a:pt x="83720" y="33333"/>
                  </a:cubicBezTo>
                  <a:cubicBezTo>
                    <a:pt x="83162" y="33888"/>
                    <a:pt x="83162" y="33888"/>
                    <a:pt x="83162" y="33888"/>
                  </a:cubicBezTo>
                  <a:cubicBezTo>
                    <a:pt x="82604" y="34444"/>
                    <a:pt x="82046" y="35000"/>
                    <a:pt x="81488" y="35000"/>
                  </a:cubicBezTo>
                  <a:cubicBezTo>
                    <a:pt x="81488" y="35555"/>
                    <a:pt x="80930" y="35555"/>
                    <a:pt x="80930" y="35555"/>
                  </a:cubicBezTo>
                  <a:cubicBezTo>
                    <a:pt x="80372" y="36111"/>
                    <a:pt x="79255" y="36666"/>
                    <a:pt x="78697" y="37222"/>
                  </a:cubicBezTo>
                  <a:cubicBezTo>
                    <a:pt x="78697" y="37222"/>
                    <a:pt x="78697" y="37222"/>
                    <a:pt x="78697" y="37222"/>
                  </a:cubicBezTo>
                  <a:cubicBezTo>
                    <a:pt x="78139" y="37777"/>
                    <a:pt x="77023" y="38333"/>
                    <a:pt x="76465" y="38888"/>
                  </a:cubicBezTo>
                  <a:cubicBezTo>
                    <a:pt x="76465" y="38888"/>
                    <a:pt x="75906" y="38888"/>
                    <a:pt x="75906" y="39444"/>
                  </a:cubicBezTo>
                  <a:cubicBezTo>
                    <a:pt x="75348" y="39444"/>
                    <a:pt x="74790" y="40000"/>
                    <a:pt x="74232" y="40555"/>
                  </a:cubicBezTo>
                  <a:cubicBezTo>
                    <a:pt x="73674" y="40555"/>
                    <a:pt x="73674" y="40555"/>
                    <a:pt x="73116" y="40555"/>
                  </a:cubicBezTo>
                  <a:cubicBezTo>
                    <a:pt x="72558" y="41111"/>
                    <a:pt x="72000" y="41666"/>
                    <a:pt x="71441" y="41666"/>
                  </a:cubicBezTo>
                  <a:cubicBezTo>
                    <a:pt x="70883" y="42222"/>
                    <a:pt x="70883" y="42222"/>
                    <a:pt x="70325" y="42222"/>
                  </a:cubicBezTo>
                  <a:cubicBezTo>
                    <a:pt x="69767" y="42777"/>
                    <a:pt x="68651" y="43333"/>
                    <a:pt x="67534" y="43333"/>
                  </a:cubicBezTo>
                  <a:cubicBezTo>
                    <a:pt x="67534" y="43333"/>
                    <a:pt x="67534" y="43888"/>
                    <a:pt x="67534" y="43888"/>
                  </a:cubicBezTo>
                  <a:cubicBezTo>
                    <a:pt x="66418" y="43888"/>
                    <a:pt x="65860" y="44444"/>
                    <a:pt x="65302" y="44444"/>
                  </a:cubicBezTo>
                  <a:cubicBezTo>
                    <a:pt x="65302" y="44444"/>
                    <a:pt x="65302" y="43888"/>
                    <a:pt x="65302" y="43888"/>
                  </a:cubicBezTo>
                  <a:cubicBezTo>
                    <a:pt x="64186" y="42777"/>
                    <a:pt x="63627" y="41666"/>
                    <a:pt x="63069" y="40000"/>
                  </a:cubicBezTo>
                  <a:cubicBezTo>
                    <a:pt x="63069" y="40000"/>
                    <a:pt x="63069" y="39444"/>
                    <a:pt x="62511" y="39444"/>
                  </a:cubicBezTo>
                  <a:cubicBezTo>
                    <a:pt x="61953" y="37777"/>
                    <a:pt x="61395" y="36666"/>
                    <a:pt x="60837" y="35000"/>
                  </a:cubicBezTo>
                  <a:cubicBezTo>
                    <a:pt x="60279" y="35000"/>
                    <a:pt x="60279" y="34444"/>
                    <a:pt x="60279" y="34444"/>
                  </a:cubicBezTo>
                  <a:cubicBezTo>
                    <a:pt x="59720" y="33333"/>
                    <a:pt x="59162" y="32222"/>
                    <a:pt x="58604" y="31111"/>
                  </a:cubicBezTo>
                  <a:cubicBezTo>
                    <a:pt x="58046" y="30555"/>
                    <a:pt x="58046" y="30555"/>
                    <a:pt x="58046" y="30000"/>
                  </a:cubicBezTo>
                  <a:cubicBezTo>
                    <a:pt x="57488" y="28888"/>
                    <a:pt x="56372" y="27777"/>
                    <a:pt x="55813" y="26666"/>
                  </a:cubicBezTo>
                  <a:cubicBezTo>
                    <a:pt x="55813" y="26111"/>
                    <a:pt x="55813" y="26111"/>
                    <a:pt x="55813" y="26111"/>
                  </a:cubicBezTo>
                  <a:cubicBezTo>
                    <a:pt x="55255" y="25000"/>
                    <a:pt x="54697" y="23888"/>
                    <a:pt x="53581" y="22777"/>
                  </a:cubicBezTo>
                  <a:cubicBezTo>
                    <a:pt x="53581" y="22777"/>
                    <a:pt x="53581" y="22222"/>
                    <a:pt x="53581" y="22222"/>
                  </a:cubicBezTo>
                  <a:cubicBezTo>
                    <a:pt x="52465" y="21111"/>
                    <a:pt x="51906" y="20000"/>
                    <a:pt x="51348" y="18888"/>
                  </a:cubicBezTo>
                  <a:cubicBezTo>
                    <a:pt x="51348" y="18888"/>
                    <a:pt x="51348" y="18888"/>
                    <a:pt x="51348" y="18888"/>
                  </a:cubicBezTo>
                  <a:cubicBezTo>
                    <a:pt x="50790" y="17777"/>
                    <a:pt x="50232" y="16666"/>
                    <a:pt x="49674" y="15555"/>
                  </a:cubicBezTo>
                  <a:cubicBezTo>
                    <a:pt x="49116" y="15555"/>
                    <a:pt x="49116" y="15000"/>
                    <a:pt x="49116" y="15000"/>
                  </a:cubicBezTo>
                  <a:cubicBezTo>
                    <a:pt x="48558" y="13888"/>
                    <a:pt x="48000" y="13333"/>
                    <a:pt x="47441" y="12222"/>
                  </a:cubicBezTo>
                  <a:cubicBezTo>
                    <a:pt x="47441" y="12222"/>
                    <a:pt x="47441" y="12222"/>
                    <a:pt x="47441" y="12222"/>
                  </a:cubicBezTo>
                  <a:cubicBezTo>
                    <a:pt x="51348" y="11111"/>
                    <a:pt x="55813" y="10555"/>
                    <a:pt x="60279" y="10555"/>
                  </a:cubicBezTo>
                  <a:close/>
                  <a:moveTo>
                    <a:pt x="37395" y="16111"/>
                  </a:moveTo>
                  <a:cubicBezTo>
                    <a:pt x="37395" y="16111"/>
                    <a:pt x="37395" y="16111"/>
                    <a:pt x="37395" y="16111"/>
                  </a:cubicBezTo>
                  <a:cubicBezTo>
                    <a:pt x="37953" y="17222"/>
                    <a:pt x="38511" y="17777"/>
                    <a:pt x="39069" y="18888"/>
                  </a:cubicBezTo>
                  <a:cubicBezTo>
                    <a:pt x="39069" y="18888"/>
                    <a:pt x="39069" y="18888"/>
                    <a:pt x="39627" y="19444"/>
                  </a:cubicBezTo>
                  <a:cubicBezTo>
                    <a:pt x="40186" y="20000"/>
                    <a:pt x="40744" y="21111"/>
                    <a:pt x="41302" y="22222"/>
                  </a:cubicBezTo>
                  <a:cubicBezTo>
                    <a:pt x="41302" y="22222"/>
                    <a:pt x="41302" y="22777"/>
                    <a:pt x="41860" y="22777"/>
                  </a:cubicBezTo>
                  <a:cubicBezTo>
                    <a:pt x="41860" y="23888"/>
                    <a:pt x="42418" y="24444"/>
                    <a:pt x="42976" y="25555"/>
                  </a:cubicBezTo>
                  <a:cubicBezTo>
                    <a:pt x="43534" y="25555"/>
                    <a:pt x="43534" y="26111"/>
                    <a:pt x="43534" y="26111"/>
                  </a:cubicBezTo>
                  <a:cubicBezTo>
                    <a:pt x="44093" y="27222"/>
                    <a:pt x="45209" y="28333"/>
                    <a:pt x="45767" y="29444"/>
                  </a:cubicBezTo>
                  <a:cubicBezTo>
                    <a:pt x="45767" y="30000"/>
                    <a:pt x="45767" y="30000"/>
                    <a:pt x="46325" y="30555"/>
                  </a:cubicBezTo>
                  <a:cubicBezTo>
                    <a:pt x="46883" y="31111"/>
                    <a:pt x="47441" y="32222"/>
                    <a:pt x="48000" y="33333"/>
                  </a:cubicBezTo>
                  <a:cubicBezTo>
                    <a:pt x="48000" y="33888"/>
                    <a:pt x="48000" y="33888"/>
                    <a:pt x="48000" y="34444"/>
                  </a:cubicBezTo>
                  <a:cubicBezTo>
                    <a:pt x="49116" y="35555"/>
                    <a:pt x="49674" y="36666"/>
                    <a:pt x="50232" y="37777"/>
                  </a:cubicBezTo>
                  <a:cubicBezTo>
                    <a:pt x="50232" y="38333"/>
                    <a:pt x="50790" y="38333"/>
                    <a:pt x="50790" y="38888"/>
                  </a:cubicBezTo>
                  <a:cubicBezTo>
                    <a:pt x="51348" y="40000"/>
                    <a:pt x="51906" y="41111"/>
                    <a:pt x="52465" y="42222"/>
                  </a:cubicBezTo>
                  <a:cubicBezTo>
                    <a:pt x="52465" y="42777"/>
                    <a:pt x="53023" y="42777"/>
                    <a:pt x="53023" y="43333"/>
                  </a:cubicBezTo>
                  <a:cubicBezTo>
                    <a:pt x="53581" y="44444"/>
                    <a:pt x="54139" y="46111"/>
                    <a:pt x="55255" y="47222"/>
                  </a:cubicBezTo>
                  <a:cubicBezTo>
                    <a:pt x="55255" y="47777"/>
                    <a:pt x="55255" y="47777"/>
                    <a:pt x="55255" y="47777"/>
                  </a:cubicBezTo>
                  <a:cubicBezTo>
                    <a:pt x="55255" y="47777"/>
                    <a:pt x="55255" y="47777"/>
                    <a:pt x="55255" y="47777"/>
                  </a:cubicBezTo>
                  <a:cubicBezTo>
                    <a:pt x="54139" y="48333"/>
                    <a:pt x="52465" y="48333"/>
                    <a:pt x="51348" y="48888"/>
                  </a:cubicBezTo>
                  <a:cubicBezTo>
                    <a:pt x="50790" y="48888"/>
                    <a:pt x="50232" y="48888"/>
                    <a:pt x="49674" y="48888"/>
                  </a:cubicBezTo>
                  <a:cubicBezTo>
                    <a:pt x="48558" y="49444"/>
                    <a:pt x="46883" y="49444"/>
                    <a:pt x="45767" y="50000"/>
                  </a:cubicBezTo>
                  <a:cubicBezTo>
                    <a:pt x="45209" y="50000"/>
                    <a:pt x="45209" y="50000"/>
                    <a:pt x="44651" y="50000"/>
                  </a:cubicBezTo>
                  <a:cubicBezTo>
                    <a:pt x="43534" y="50000"/>
                    <a:pt x="42418" y="50000"/>
                    <a:pt x="41302" y="50555"/>
                  </a:cubicBezTo>
                  <a:cubicBezTo>
                    <a:pt x="40744" y="50555"/>
                    <a:pt x="40186" y="50555"/>
                    <a:pt x="39627" y="50555"/>
                  </a:cubicBezTo>
                  <a:cubicBezTo>
                    <a:pt x="38511" y="50555"/>
                    <a:pt x="36837" y="50555"/>
                    <a:pt x="35162" y="50555"/>
                  </a:cubicBezTo>
                  <a:cubicBezTo>
                    <a:pt x="35162" y="51111"/>
                    <a:pt x="34604" y="51111"/>
                    <a:pt x="34046" y="51111"/>
                  </a:cubicBezTo>
                  <a:cubicBezTo>
                    <a:pt x="32372" y="51111"/>
                    <a:pt x="31255" y="51111"/>
                    <a:pt x="30139" y="51111"/>
                  </a:cubicBezTo>
                  <a:cubicBezTo>
                    <a:pt x="29581" y="51111"/>
                    <a:pt x="29581" y="51111"/>
                    <a:pt x="29023" y="51111"/>
                  </a:cubicBezTo>
                  <a:cubicBezTo>
                    <a:pt x="27348" y="51111"/>
                    <a:pt x="25674" y="51111"/>
                    <a:pt x="24000" y="51111"/>
                  </a:cubicBezTo>
                  <a:cubicBezTo>
                    <a:pt x="23441" y="51111"/>
                    <a:pt x="23441" y="51111"/>
                    <a:pt x="22883" y="51111"/>
                  </a:cubicBezTo>
                  <a:cubicBezTo>
                    <a:pt x="21209" y="50555"/>
                    <a:pt x="19534" y="50555"/>
                    <a:pt x="17860" y="50555"/>
                  </a:cubicBezTo>
                  <a:cubicBezTo>
                    <a:pt x="17302" y="50555"/>
                    <a:pt x="17302" y="50555"/>
                    <a:pt x="17302" y="50555"/>
                  </a:cubicBezTo>
                  <a:cubicBezTo>
                    <a:pt x="15627" y="50555"/>
                    <a:pt x="13953" y="50000"/>
                    <a:pt x="12279" y="50000"/>
                  </a:cubicBezTo>
                  <a:cubicBezTo>
                    <a:pt x="11720" y="50000"/>
                    <a:pt x="11720" y="50000"/>
                    <a:pt x="11162" y="50000"/>
                  </a:cubicBezTo>
                  <a:cubicBezTo>
                    <a:pt x="14511" y="35555"/>
                    <a:pt x="24000" y="22777"/>
                    <a:pt x="37395" y="16111"/>
                  </a:cubicBezTo>
                  <a:close/>
                  <a:moveTo>
                    <a:pt x="10604" y="60555"/>
                  </a:moveTo>
                  <a:cubicBezTo>
                    <a:pt x="10604" y="60555"/>
                    <a:pt x="10604" y="60555"/>
                    <a:pt x="10604" y="60555"/>
                  </a:cubicBezTo>
                  <a:cubicBezTo>
                    <a:pt x="12837" y="60555"/>
                    <a:pt x="15069" y="60555"/>
                    <a:pt x="17302" y="61111"/>
                  </a:cubicBezTo>
                  <a:cubicBezTo>
                    <a:pt x="17302" y="61111"/>
                    <a:pt x="17860" y="61111"/>
                    <a:pt x="18418" y="61111"/>
                  </a:cubicBezTo>
                  <a:cubicBezTo>
                    <a:pt x="20093" y="61111"/>
                    <a:pt x="21767" y="61111"/>
                    <a:pt x="23441" y="61111"/>
                  </a:cubicBezTo>
                  <a:cubicBezTo>
                    <a:pt x="24000" y="61111"/>
                    <a:pt x="24558" y="61111"/>
                    <a:pt x="25116" y="61111"/>
                  </a:cubicBezTo>
                  <a:cubicBezTo>
                    <a:pt x="26232" y="61111"/>
                    <a:pt x="27348" y="61666"/>
                    <a:pt x="28465" y="61666"/>
                  </a:cubicBezTo>
                  <a:cubicBezTo>
                    <a:pt x="28465" y="61666"/>
                    <a:pt x="28465" y="61666"/>
                    <a:pt x="28465" y="61666"/>
                  </a:cubicBezTo>
                  <a:cubicBezTo>
                    <a:pt x="29023" y="61666"/>
                    <a:pt x="29581" y="61666"/>
                    <a:pt x="29581" y="61666"/>
                  </a:cubicBezTo>
                  <a:cubicBezTo>
                    <a:pt x="30139" y="61111"/>
                    <a:pt x="30697" y="61111"/>
                    <a:pt x="31255" y="61111"/>
                  </a:cubicBezTo>
                  <a:cubicBezTo>
                    <a:pt x="32930" y="61111"/>
                    <a:pt x="34604" y="61111"/>
                    <a:pt x="35720" y="61111"/>
                  </a:cubicBezTo>
                  <a:cubicBezTo>
                    <a:pt x="36279" y="61111"/>
                    <a:pt x="36837" y="61111"/>
                    <a:pt x="37395" y="61111"/>
                  </a:cubicBezTo>
                  <a:cubicBezTo>
                    <a:pt x="40744" y="61111"/>
                    <a:pt x="44651" y="60555"/>
                    <a:pt x="48000" y="60000"/>
                  </a:cubicBezTo>
                  <a:cubicBezTo>
                    <a:pt x="48558" y="60000"/>
                    <a:pt x="49116" y="60000"/>
                    <a:pt x="49674" y="59444"/>
                  </a:cubicBezTo>
                  <a:cubicBezTo>
                    <a:pt x="50790" y="59444"/>
                    <a:pt x="51906" y="59444"/>
                    <a:pt x="53581" y="58888"/>
                  </a:cubicBezTo>
                  <a:cubicBezTo>
                    <a:pt x="54139" y="58888"/>
                    <a:pt x="54697" y="58888"/>
                    <a:pt x="55255" y="58333"/>
                  </a:cubicBezTo>
                  <a:cubicBezTo>
                    <a:pt x="56372" y="58333"/>
                    <a:pt x="57488" y="57777"/>
                    <a:pt x="59162" y="57777"/>
                  </a:cubicBezTo>
                  <a:cubicBezTo>
                    <a:pt x="59162" y="57777"/>
                    <a:pt x="59720" y="57222"/>
                    <a:pt x="59720" y="57222"/>
                  </a:cubicBezTo>
                  <a:cubicBezTo>
                    <a:pt x="59720" y="57777"/>
                    <a:pt x="59720" y="57777"/>
                    <a:pt x="60279" y="57777"/>
                  </a:cubicBezTo>
                  <a:cubicBezTo>
                    <a:pt x="60837" y="59444"/>
                    <a:pt x="61395" y="60555"/>
                    <a:pt x="61395" y="61666"/>
                  </a:cubicBezTo>
                  <a:cubicBezTo>
                    <a:pt x="61953" y="62222"/>
                    <a:pt x="61953" y="62777"/>
                    <a:pt x="62511" y="63333"/>
                  </a:cubicBezTo>
                  <a:cubicBezTo>
                    <a:pt x="63069" y="65555"/>
                    <a:pt x="64186" y="67222"/>
                    <a:pt x="64744" y="69444"/>
                  </a:cubicBezTo>
                  <a:cubicBezTo>
                    <a:pt x="64744" y="69444"/>
                    <a:pt x="64744" y="69444"/>
                    <a:pt x="64744" y="69444"/>
                  </a:cubicBezTo>
                  <a:cubicBezTo>
                    <a:pt x="64186" y="69444"/>
                    <a:pt x="63627" y="69444"/>
                    <a:pt x="63069" y="70000"/>
                  </a:cubicBezTo>
                  <a:cubicBezTo>
                    <a:pt x="62511" y="70000"/>
                    <a:pt x="61953" y="70000"/>
                    <a:pt x="61953" y="70000"/>
                  </a:cubicBezTo>
                  <a:cubicBezTo>
                    <a:pt x="60837" y="70555"/>
                    <a:pt x="59162" y="71111"/>
                    <a:pt x="58046" y="71666"/>
                  </a:cubicBezTo>
                  <a:cubicBezTo>
                    <a:pt x="58046" y="71666"/>
                    <a:pt x="57488" y="71666"/>
                    <a:pt x="57488" y="71666"/>
                  </a:cubicBezTo>
                  <a:cubicBezTo>
                    <a:pt x="56372" y="72222"/>
                    <a:pt x="55813" y="72777"/>
                    <a:pt x="54697" y="73333"/>
                  </a:cubicBezTo>
                  <a:cubicBezTo>
                    <a:pt x="54139" y="73333"/>
                    <a:pt x="54139" y="73333"/>
                    <a:pt x="53581" y="73333"/>
                  </a:cubicBezTo>
                  <a:cubicBezTo>
                    <a:pt x="52465" y="73888"/>
                    <a:pt x="51906" y="74444"/>
                    <a:pt x="51348" y="75000"/>
                  </a:cubicBezTo>
                  <a:cubicBezTo>
                    <a:pt x="50790" y="75000"/>
                    <a:pt x="50232" y="75000"/>
                    <a:pt x="50232" y="75555"/>
                  </a:cubicBezTo>
                  <a:cubicBezTo>
                    <a:pt x="49116" y="75555"/>
                    <a:pt x="48558" y="76111"/>
                    <a:pt x="48000" y="76666"/>
                  </a:cubicBezTo>
                  <a:cubicBezTo>
                    <a:pt x="47441" y="76666"/>
                    <a:pt x="46883" y="76666"/>
                    <a:pt x="46883" y="77222"/>
                  </a:cubicBezTo>
                  <a:cubicBezTo>
                    <a:pt x="45767" y="77777"/>
                    <a:pt x="44651" y="78333"/>
                    <a:pt x="44093" y="78888"/>
                  </a:cubicBezTo>
                  <a:cubicBezTo>
                    <a:pt x="43534" y="78888"/>
                    <a:pt x="43534" y="78888"/>
                    <a:pt x="43534" y="79444"/>
                  </a:cubicBezTo>
                  <a:cubicBezTo>
                    <a:pt x="42418" y="80000"/>
                    <a:pt x="41860" y="80555"/>
                    <a:pt x="40744" y="81111"/>
                  </a:cubicBezTo>
                  <a:cubicBezTo>
                    <a:pt x="40744" y="81111"/>
                    <a:pt x="40186" y="81111"/>
                    <a:pt x="40186" y="81666"/>
                  </a:cubicBezTo>
                  <a:cubicBezTo>
                    <a:pt x="39627" y="82222"/>
                    <a:pt x="38511" y="82222"/>
                    <a:pt x="37953" y="82777"/>
                  </a:cubicBezTo>
                  <a:cubicBezTo>
                    <a:pt x="37953" y="83333"/>
                    <a:pt x="37395" y="83333"/>
                    <a:pt x="37395" y="83333"/>
                  </a:cubicBezTo>
                  <a:cubicBezTo>
                    <a:pt x="36837" y="83888"/>
                    <a:pt x="35720" y="84444"/>
                    <a:pt x="35162" y="85000"/>
                  </a:cubicBezTo>
                  <a:cubicBezTo>
                    <a:pt x="35162" y="85555"/>
                    <a:pt x="35162" y="85555"/>
                    <a:pt x="34604" y="85555"/>
                  </a:cubicBezTo>
                  <a:cubicBezTo>
                    <a:pt x="34046" y="86111"/>
                    <a:pt x="32930" y="87222"/>
                    <a:pt x="32372" y="87777"/>
                  </a:cubicBezTo>
                  <a:cubicBezTo>
                    <a:pt x="32372" y="87777"/>
                    <a:pt x="31813" y="87777"/>
                    <a:pt x="31813" y="88333"/>
                  </a:cubicBezTo>
                  <a:cubicBezTo>
                    <a:pt x="31255" y="88888"/>
                    <a:pt x="30697" y="89444"/>
                    <a:pt x="30139" y="90000"/>
                  </a:cubicBezTo>
                  <a:cubicBezTo>
                    <a:pt x="29581" y="90000"/>
                    <a:pt x="29581" y="90555"/>
                    <a:pt x="29023" y="90555"/>
                  </a:cubicBezTo>
                  <a:cubicBezTo>
                    <a:pt x="28465" y="91111"/>
                    <a:pt x="28465" y="91666"/>
                    <a:pt x="27906" y="92222"/>
                  </a:cubicBezTo>
                  <a:cubicBezTo>
                    <a:pt x="27348" y="92222"/>
                    <a:pt x="27348" y="92222"/>
                    <a:pt x="27348" y="92777"/>
                  </a:cubicBezTo>
                  <a:cubicBezTo>
                    <a:pt x="26790" y="93333"/>
                    <a:pt x="26232" y="93888"/>
                    <a:pt x="25674" y="94444"/>
                  </a:cubicBezTo>
                  <a:cubicBezTo>
                    <a:pt x="25674" y="94444"/>
                    <a:pt x="25116" y="94444"/>
                    <a:pt x="25116" y="95000"/>
                  </a:cubicBezTo>
                  <a:cubicBezTo>
                    <a:pt x="25116" y="95000"/>
                    <a:pt x="25116" y="95000"/>
                    <a:pt x="25116" y="95000"/>
                  </a:cubicBezTo>
                  <a:cubicBezTo>
                    <a:pt x="15627" y="85555"/>
                    <a:pt x="10604" y="73333"/>
                    <a:pt x="10604" y="60555"/>
                  </a:cubicBezTo>
                  <a:close/>
                  <a:moveTo>
                    <a:pt x="32930" y="101666"/>
                  </a:moveTo>
                  <a:cubicBezTo>
                    <a:pt x="33488" y="101111"/>
                    <a:pt x="34046" y="100555"/>
                    <a:pt x="34604" y="100000"/>
                  </a:cubicBezTo>
                  <a:cubicBezTo>
                    <a:pt x="34604" y="99444"/>
                    <a:pt x="35162" y="99444"/>
                    <a:pt x="35162" y="99444"/>
                  </a:cubicBezTo>
                  <a:cubicBezTo>
                    <a:pt x="35720" y="98888"/>
                    <a:pt x="36279" y="98333"/>
                    <a:pt x="36837" y="97777"/>
                  </a:cubicBezTo>
                  <a:cubicBezTo>
                    <a:pt x="36837" y="97777"/>
                    <a:pt x="36837" y="97777"/>
                    <a:pt x="37395" y="97222"/>
                  </a:cubicBezTo>
                  <a:cubicBezTo>
                    <a:pt x="37953" y="96666"/>
                    <a:pt x="37953" y="96666"/>
                    <a:pt x="38511" y="96111"/>
                  </a:cubicBezTo>
                  <a:cubicBezTo>
                    <a:pt x="39069" y="95555"/>
                    <a:pt x="39069" y="95555"/>
                    <a:pt x="39069" y="95555"/>
                  </a:cubicBezTo>
                  <a:cubicBezTo>
                    <a:pt x="39627" y="95000"/>
                    <a:pt x="40186" y="94444"/>
                    <a:pt x="40744" y="93888"/>
                  </a:cubicBezTo>
                  <a:cubicBezTo>
                    <a:pt x="41302" y="93888"/>
                    <a:pt x="41302" y="93888"/>
                    <a:pt x="41302" y="93333"/>
                  </a:cubicBezTo>
                  <a:cubicBezTo>
                    <a:pt x="42418" y="92777"/>
                    <a:pt x="42976" y="92222"/>
                    <a:pt x="43534" y="91666"/>
                  </a:cubicBezTo>
                  <a:cubicBezTo>
                    <a:pt x="44093" y="91666"/>
                    <a:pt x="44093" y="91666"/>
                    <a:pt x="44093" y="91111"/>
                  </a:cubicBezTo>
                  <a:cubicBezTo>
                    <a:pt x="44651" y="90555"/>
                    <a:pt x="45767" y="90555"/>
                    <a:pt x="46325" y="90000"/>
                  </a:cubicBezTo>
                  <a:cubicBezTo>
                    <a:pt x="46325" y="90000"/>
                    <a:pt x="46883" y="89444"/>
                    <a:pt x="46883" y="89444"/>
                  </a:cubicBezTo>
                  <a:cubicBezTo>
                    <a:pt x="47441" y="88888"/>
                    <a:pt x="48000" y="88333"/>
                    <a:pt x="48558" y="88333"/>
                  </a:cubicBezTo>
                  <a:cubicBezTo>
                    <a:pt x="49116" y="87777"/>
                    <a:pt x="49116" y="87777"/>
                    <a:pt x="49674" y="87777"/>
                  </a:cubicBezTo>
                  <a:cubicBezTo>
                    <a:pt x="50232" y="87222"/>
                    <a:pt x="50790" y="86666"/>
                    <a:pt x="51906" y="86111"/>
                  </a:cubicBezTo>
                  <a:cubicBezTo>
                    <a:pt x="51906" y="86111"/>
                    <a:pt x="51906" y="86111"/>
                    <a:pt x="52465" y="86111"/>
                  </a:cubicBezTo>
                  <a:cubicBezTo>
                    <a:pt x="53023" y="85555"/>
                    <a:pt x="54139" y="85000"/>
                    <a:pt x="55255" y="84444"/>
                  </a:cubicBezTo>
                  <a:cubicBezTo>
                    <a:pt x="55255" y="84444"/>
                    <a:pt x="55813" y="84444"/>
                    <a:pt x="55813" y="83888"/>
                  </a:cubicBezTo>
                  <a:cubicBezTo>
                    <a:pt x="56372" y="83888"/>
                    <a:pt x="57488" y="83333"/>
                    <a:pt x="58046" y="82777"/>
                  </a:cubicBezTo>
                  <a:cubicBezTo>
                    <a:pt x="58604" y="82777"/>
                    <a:pt x="58604" y="82777"/>
                    <a:pt x="59162" y="82777"/>
                  </a:cubicBezTo>
                  <a:cubicBezTo>
                    <a:pt x="59720" y="82222"/>
                    <a:pt x="60279" y="81666"/>
                    <a:pt x="61395" y="81666"/>
                  </a:cubicBezTo>
                  <a:cubicBezTo>
                    <a:pt x="61395" y="81666"/>
                    <a:pt x="61953" y="81111"/>
                    <a:pt x="62511" y="81111"/>
                  </a:cubicBezTo>
                  <a:cubicBezTo>
                    <a:pt x="63069" y="80555"/>
                    <a:pt x="64186" y="80555"/>
                    <a:pt x="64744" y="80000"/>
                  </a:cubicBezTo>
                  <a:cubicBezTo>
                    <a:pt x="65302" y="80000"/>
                    <a:pt x="65302" y="80000"/>
                    <a:pt x="65302" y="80000"/>
                  </a:cubicBezTo>
                  <a:cubicBezTo>
                    <a:pt x="66418" y="79444"/>
                    <a:pt x="67534" y="79444"/>
                    <a:pt x="68651" y="78888"/>
                  </a:cubicBezTo>
                  <a:cubicBezTo>
                    <a:pt x="68651" y="80000"/>
                    <a:pt x="69209" y="81111"/>
                    <a:pt x="69209" y="81666"/>
                  </a:cubicBezTo>
                  <a:cubicBezTo>
                    <a:pt x="69767" y="82777"/>
                    <a:pt x="69767" y="83333"/>
                    <a:pt x="70325" y="84444"/>
                  </a:cubicBezTo>
                  <a:cubicBezTo>
                    <a:pt x="70883" y="86666"/>
                    <a:pt x="72000" y="89444"/>
                    <a:pt x="72558" y="91666"/>
                  </a:cubicBezTo>
                  <a:cubicBezTo>
                    <a:pt x="72558" y="92222"/>
                    <a:pt x="72558" y="92222"/>
                    <a:pt x="73116" y="92222"/>
                  </a:cubicBezTo>
                  <a:cubicBezTo>
                    <a:pt x="73674" y="95000"/>
                    <a:pt x="74232" y="97777"/>
                    <a:pt x="75348" y="100555"/>
                  </a:cubicBezTo>
                  <a:cubicBezTo>
                    <a:pt x="75348" y="101666"/>
                    <a:pt x="75906" y="102222"/>
                    <a:pt x="75906" y="103333"/>
                  </a:cubicBezTo>
                  <a:cubicBezTo>
                    <a:pt x="75906" y="104444"/>
                    <a:pt x="76465" y="105555"/>
                    <a:pt x="76465" y="106666"/>
                  </a:cubicBezTo>
                  <a:cubicBezTo>
                    <a:pt x="71441" y="108333"/>
                    <a:pt x="65860" y="109444"/>
                    <a:pt x="60279" y="109444"/>
                  </a:cubicBezTo>
                  <a:cubicBezTo>
                    <a:pt x="50232" y="109444"/>
                    <a:pt x="41302" y="106666"/>
                    <a:pt x="32930" y="101666"/>
                  </a:cubicBezTo>
                  <a:close/>
                  <a:moveTo>
                    <a:pt x="86511" y="101666"/>
                  </a:moveTo>
                  <a:cubicBezTo>
                    <a:pt x="85953" y="101111"/>
                    <a:pt x="85953" y="100555"/>
                    <a:pt x="85953" y="100000"/>
                  </a:cubicBezTo>
                  <a:cubicBezTo>
                    <a:pt x="85395" y="98888"/>
                    <a:pt x="85395" y="98333"/>
                    <a:pt x="85395" y="97777"/>
                  </a:cubicBezTo>
                  <a:cubicBezTo>
                    <a:pt x="84279" y="95000"/>
                    <a:pt x="83720" y="92222"/>
                    <a:pt x="83162" y="89444"/>
                  </a:cubicBezTo>
                  <a:cubicBezTo>
                    <a:pt x="83162" y="89444"/>
                    <a:pt x="82604" y="89444"/>
                    <a:pt x="82604" y="89444"/>
                  </a:cubicBezTo>
                  <a:cubicBezTo>
                    <a:pt x="82046" y="86666"/>
                    <a:pt x="80930" y="83888"/>
                    <a:pt x="80372" y="81111"/>
                  </a:cubicBezTo>
                  <a:cubicBezTo>
                    <a:pt x="79813" y="80555"/>
                    <a:pt x="79813" y="80000"/>
                    <a:pt x="79255" y="78888"/>
                  </a:cubicBezTo>
                  <a:cubicBezTo>
                    <a:pt x="79255" y="78333"/>
                    <a:pt x="79255" y="77777"/>
                    <a:pt x="78697" y="76666"/>
                  </a:cubicBezTo>
                  <a:cubicBezTo>
                    <a:pt x="81488" y="76666"/>
                    <a:pt x="83720" y="76111"/>
                    <a:pt x="86511" y="76111"/>
                  </a:cubicBezTo>
                  <a:cubicBezTo>
                    <a:pt x="86511" y="76111"/>
                    <a:pt x="87069" y="76111"/>
                    <a:pt x="87069" y="76111"/>
                  </a:cubicBezTo>
                  <a:cubicBezTo>
                    <a:pt x="88744" y="76111"/>
                    <a:pt x="89860" y="76111"/>
                    <a:pt x="91534" y="76111"/>
                  </a:cubicBezTo>
                  <a:cubicBezTo>
                    <a:pt x="91534" y="76111"/>
                    <a:pt x="91534" y="76111"/>
                    <a:pt x="91534" y="76111"/>
                  </a:cubicBezTo>
                  <a:cubicBezTo>
                    <a:pt x="93209" y="76111"/>
                    <a:pt x="94883" y="76666"/>
                    <a:pt x="96558" y="76666"/>
                  </a:cubicBezTo>
                  <a:cubicBezTo>
                    <a:pt x="96558" y="76666"/>
                    <a:pt x="96558" y="76666"/>
                    <a:pt x="97116" y="76666"/>
                  </a:cubicBezTo>
                  <a:cubicBezTo>
                    <a:pt x="98232" y="76666"/>
                    <a:pt x="99348" y="76666"/>
                    <a:pt x="101023" y="77222"/>
                  </a:cubicBezTo>
                  <a:cubicBezTo>
                    <a:pt x="101023" y="77222"/>
                    <a:pt x="101581" y="77222"/>
                    <a:pt x="101581" y="77222"/>
                  </a:cubicBezTo>
                  <a:cubicBezTo>
                    <a:pt x="103255" y="77222"/>
                    <a:pt x="104930" y="77777"/>
                    <a:pt x="106046" y="77777"/>
                  </a:cubicBezTo>
                  <a:cubicBezTo>
                    <a:pt x="102139" y="87777"/>
                    <a:pt x="95441" y="96111"/>
                    <a:pt x="86511" y="101666"/>
                  </a:cubicBezTo>
                  <a:close/>
                  <a:moveTo>
                    <a:pt x="108837" y="67777"/>
                  </a:moveTo>
                  <a:cubicBezTo>
                    <a:pt x="108837" y="67777"/>
                    <a:pt x="108837" y="67777"/>
                    <a:pt x="108837" y="67777"/>
                  </a:cubicBezTo>
                  <a:cubicBezTo>
                    <a:pt x="108279" y="67777"/>
                    <a:pt x="107720" y="67777"/>
                    <a:pt x="107162" y="67777"/>
                  </a:cubicBezTo>
                  <a:cubicBezTo>
                    <a:pt x="106046" y="67222"/>
                    <a:pt x="104372" y="67222"/>
                    <a:pt x="103255" y="66666"/>
                  </a:cubicBezTo>
                  <a:cubicBezTo>
                    <a:pt x="102697" y="66666"/>
                    <a:pt x="102139" y="66666"/>
                    <a:pt x="101581" y="66666"/>
                  </a:cubicBezTo>
                  <a:cubicBezTo>
                    <a:pt x="100465" y="66666"/>
                    <a:pt x="98790" y="66111"/>
                    <a:pt x="97674" y="66111"/>
                  </a:cubicBezTo>
                  <a:cubicBezTo>
                    <a:pt x="97116" y="66111"/>
                    <a:pt x="96558" y="66111"/>
                    <a:pt x="96558" y="66111"/>
                  </a:cubicBezTo>
                  <a:cubicBezTo>
                    <a:pt x="94883" y="66111"/>
                    <a:pt x="93767" y="66111"/>
                    <a:pt x="92093" y="66111"/>
                  </a:cubicBezTo>
                  <a:cubicBezTo>
                    <a:pt x="92093" y="66111"/>
                    <a:pt x="91534" y="66111"/>
                    <a:pt x="90976" y="66111"/>
                  </a:cubicBezTo>
                  <a:cubicBezTo>
                    <a:pt x="90418" y="66111"/>
                    <a:pt x="89860" y="65555"/>
                    <a:pt x="88744" y="65555"/>
                  </a:cubicBezTo>
                  <a:cubicBezTo>
                    <a:pt x="88186" y="65555"/>
                    <a:pt x="87069" y="66111"/>
                    <a:pt x="86511" y="66111"/>
                  </a:cubicBezTo>
                  <a:cubicBezTo>
                    <a:pt x="86511" y="66111"/>
                    <a:pt x="86511" y="66111"/>
                    <a:pt x="86511" y="66111"/>
                  </a:cubicBezTo>
                  <a:cubicBezTo>
                    <a:pt x="84837" y="66111"/>
                    <a:pt x="83162" y="66111"/>
                    <a:pt x="81488" y="66111"/>
                  </a:cubicBezTo>
                  <a:cubicBezTo>
                    <a:pt x="80930" y="66111"/>
                    <a:pt x="80930" y="66111"/>
                    <a:pt x="80372" y="66111"/>
                  </a:cubicBezTo>
                  <a:cubicBezTo>
                    <a:pt x="79255" y="66111"/>
                    <a:pt x="77581" y="66666"/>
                    <a:pt x="76465" y="66666"/>
                  </a:cubicBezTo>
                  <a:cubicBezTo>
                    <a:pt x="75906" y="66666"/>
                    <a:pt x="75906" y="66666"/>
                    <a:pt x="75348" y="66666"/>
                  </a:cubicBezTo>
                  <a:cubicBezTo>
                    <a:pt x="75348" y="66666"/>
                    <a:pt x="75348" y="66666"/>
                    <a:pt x="75348" y="66666"/>
                  </a:cubicBezTo>
                  <a:cubicBezTo>
                    <a:pt x="74790" y="66666"/>
                    <a:pt x="74790" y="66666"/>
                    <a:pt x="74790" y="66111"/>
                  </a:cubicBezTo>
                  <a:cubicBezTo>
                    <a:pt x="74232" y="65000"/>
                    <a:pt x="73674" y="63333"/>
                    <a:pt x="73116" y="61666"/>
                  </a:cubicBezTo>
                  <a:cubicBezTo>
                    <a:pt x="72558" y="61111"/>
                    <a:pt x="72558" y="60555"/>
                    <a:pt x="72558" y="60000"/>
                  </a:cubicBezTo>
                  <a:cubicBezTo>
                    <a:pt x="71441" y="58333"/>
                    <a:pt x="70883" y="56111"/>
                    <a:pt x="69767" y="53888"/>
                  </a:cubicBezTo>
                  <a:cubicBezTo>
                    <a:pt x="69767" y="53888"/>
                    <a:pt x="69767" y="53888"/>
                    <a:pt x="69767" y="53888"/>
                  </a:cubicBezTo>
                  <a:cubicBezTo>
                    <a:pt x="70325" y="53888"/>
                    <a:pt x="70883" y="53333"/>
                    <a:pt x="71441" y="53333"/>
                  </a:cubicBezTo>
                  <a:cubicBezTo>
                    <a:pt x="72000" y="53333"/>
                    <a:pt x="72000" y="52777"/>
                    <a:pt x="72000" y="52777"/>
                  </a:cubicBezTo>
                  <a:cubicBezTo>
                    <a:pt x="73116" y="52222"/>
                    <a:pt x="74232" y="51666"/>
                    <a:pt x="75348" y="51666"/>
                  </a:cubicBezTo>
                  <a:cubicBezTo>
                    <a:pt x="75348" y="51111"/>
                    <a:pt x="75906" y="51111"/>
                    <a:pt x="75906" y="51111"/>
                  </a:cubicBezTo>
                  <a:cubicBezTo>
                    <a:pt x="77023" y="50555"/>
                    <a:pt x="77581" y="50000"/>
                    <a:pt x="78139" y="50000"/>
                  </a:cubicBezTo>
                  <a:cubicBezTo>
                    <a:pt x="78697" y="49444"/>
                    <a:pt x="78697" y="49444"/>
                    <a:pt x="79255" y="49444"/>
                  </a:cubicBezTo>
                  <a:cubicBezTo>
                    <a:pt x="80372" y="48888"/>
                    <a:pt x="80930" y="48333"/>
                    <a:pt x="82046" y="47777"/>
                  </a:cubicBezTo>
                  <a:cubicBezTo>
                    <a:pt x="82046" y="47777"/>
                    <a:pt x="82046" y="47777"/>
                    <a:pt x="82046" y="47777"/>
                  </a:cubicBezTo>
                  <a:cubicBezTo>
                    <a:pt x="83162" y="47222"/>
                    <a:pt x="83720" y="46666"/>
                    <a:pt x="84837" y="46111"/>
                  </a:cubicBezTo>
                  <a:cubicBezTo>
                    <a:pt x="84837" y="45555"/>
                    <a:pt x="84837" y="45555"/>
                    <a:pt x="85395" y="45555"/>
                  </a:cubicBezTo>
                  <a:cubicBezTo>
                    <a:pt x="85953" y="45000"/>
                    <a:pt x="86511" y="44444"/>
                    <a:pt x="87069" y="43888"/>
                  </a:cubicBezTo>
                  <a:cubicBezTo>
                    <a:pt x="87627" y="43888"/>
                    <a:pt x="87627" y="43888"/>
                    <a:pt x="87627" y="43333"/>
                  </a:cubicBezTo>
                  <a:cubicBezTo>
                    <a:pt x="88744" y="42777"/>
                    <a:pt x="89302" y="42222"/>
                    <a:pt x="89860" y="41666"/>
                  </a:cubicBezTo>
                  <a:cubicBezTo>
                    <a:pt x="90418" y="41666"/>
                    <a:pt x="90418" y="41666"/>
                    <a:pt x="90418" y="41666"/>
                  </a:cubicBezTo>
                  <a:cubicBezTo>
                    <a:pt x="90976" y="41111"/>
                    <a:pt x="91534" y="40555"/>
                    <a:pt x="92093" y="40000"/>
                  </a:cubicBezTo>
                  <a:cubicBezTo>
                    <a:pt x="92651" y="39444"/>
                    <a:pt x="92651" y="39444"/>
                    <a:pt x="92651" y="39444"/>
                  </a:cubicBezTo>
                  <a:cubicBezTo>
                    <a:pt x="93209" y="38888"/>
                    <a:pt x="93767" y="38333"/>
                    <a:pt x="94325" y="37777"/>
                  </a:cubicBezTo>
                  <a:cubicBezTo>
                    <a:pt x="94325" y="37777"/>
                    <a:pt x="94883" y="37777"/>
                    <a:pt x="94883" y="37222"/>
                  </a:cubicBezTo>
                  <a:cubicBezTo>
                    <a:pt x="95441" y="36666"/>
                    <a:pt x="96000" y="36111"/>
                    <a:pt x="96558" y="35555"/>
                  </a:cubicBezTo>
                  <a:cubicBezTo>
                    <a:pt x="96558" y="35555"/>
                    <a:pt x="97116" y="35000"/>
                    <a:pt x="97116" y="35000"/>
                  </a:cubicBezTo>
                  <a:cubicBezTo>
                    <a:pt x="97674" y="34444"/>
                    <a:pt x="97674" y="33888"/>
                    <a:pt x="98232" y="33333"/>
                  </a:cubicBezTo>
                  <a:cubicBezTo>
                    <a:pt x="98232" y="33333"/>
                    <a:pt x="98790" y="33333"/>
                    <a:pt x="98790" y="33333"/>
                  </a:cubicBezTo>
                  <a:cubicBezTo>
                    <a:pt x="99348" y="32777"/>
                    <a:pt x="99906" y="31666"/>
                    <a:pt x="99906" y="31111"/>
                  </a:cubicBezTo>
                  <a:cubicBezTo>
                    <a:pt x="99906" y="31111"/>
                    <a:pt x="100465" y="31111"/>
                    <a:pt x="100465" y="31111"/>
                  </a:cubicBezTo>
                  <a:cubicBezTo>
                    <a:pt x="100465" y="31111"/>
                    <a:pt x="100465" y="31111"/>
                    <a:pt x="100465" y="31111"/>
                  </a:cubicBezTo>
                  <a:cubicBezTo>
                    <a:pt x="106604" y="39444"/>
                    <a:pt x="109395" y="49444"/>
                    <a:pt x="109395" y="60000"/>
                  </a:cubicBezTo>
                  <a:cubicBezTo>
                    <a:pt x="109395" y="62777"/>
                    <a:pt x="109395" y="65000"/>
                    <a:pt x="108837" y="677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7096125" y="3754437"/>
            <a:ext cx="425449" cy="425449"/>
            <a:chOff x="7096125" y="3754437"/>
            <a:chExt cx="425449" cy="425449"/>
          </a:xfrm>
        </p:grpSpPr>
        <p:sp>
          <p:nvSpPr>
            <p:cNvPr id="312" name="Shape 312"/>
            <p:cNvSpPr/>
            <p:nvPr/>
          </p:nvSpPr>
          <p:spPr>
            <a:xfrm>
              <a:off x="7096125" y="3754437"/>
              <a:ext cx="425449" cy="425449"/>
            </a:xfrm>
            <a:custGeom>
              <a:pathLst>
                <a:path extrusionOk="0" h="120000" w="120000">
                  <a:moveTo>
                    <a:pt x="59858" y="0"/>
                  </a:moveTo>
                  <a:cubicBezTo>
                    <a:pt x="26823" y="0"/>
                    <a:pt x="0" y="27105"/>
                    <a:pt x="0" y="60141"/>
                  </a:cubicBezTo>
                  <a:cubicBezTo>
                    <a:pt x="0" y="93176"/>
                    <a:pt x="26823" y="120000"/>
                    <a:pt x="59858" y="120000"/>
                  </a:cubicBezTo>
                  <a:cubicBezTo>
                    <a:pt x="92894" y="120000"/>
                    <a:pt x="120000" y="93176"/>
                    <a:pt x="120000" y="60141"/>
                  </a:cubicBezTo>
                  <a:cubicBezTo>
                    <a:pt x="120000" y="27105"/>
                    <a:pt x="92894" y="0"/>
                    <a:pt x="59858" y="0"/>
                  </a:cubicBezTo>
                  <a:close/>
                  <a:moveTo>
                    <a:pt x="59858" y="114917"/>
                  </a:moveTo>
                  <a:cubicBezTo>
                    <a:pt x="29647" y="114917"/>
                    <a:pt x="5082" y="90352"/>
                    <a:pt x="5082" y="60141"/>
                  </a:cubicBezTo>
                  <a:cubicBezTo>
                    <a:pt x="5082" y="29929"/>
                    <a:pt x="29647" y="5364"/>
                    <a:pt x="59858" y="5364"/>
                  </a:cubicBezTo>
                  <a:cubicBezTo>
                    <a:pt x="90070" y="5364"/>
                    <a:pt x="114635" y="29929"/>
                    <a:pt x="114635" y="60141"/>
                  </a:cubicBezTo>
                  <a:cubicBezTo>
                    <a:pt x="114635" y="90352"/>
                    <a:pt x="90070" y="114917"/>
                    <a:pt x="59858" y="11491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7202488" y="3873500"/>
              <a:ext cx="134938" cy="215899"/>
            </a:xfrm>
            <a:custGeom>
              <a:pathLst>
                <a:path extrusionOk="0" h="120000" w="120000">
                  <a:moveTo>
                    <a:pt x="120000" y="5581"/>
                  </a:moveTo>
                  <a:cubicBezTo>
                    <a:pt x="120000" y="2232"/>
                    <a:pt x="116444" y="0"/>
                    <a:pt x="112000" y="0"/>
                  </a:cubicBezTo>
                  <a:cubicBezTo>
                    <a:pt x="62222" y="0"/>
                    <a:pt x="62222" y="0"/>
                    <a:pt x="62222" y="0"/>
                  </a:cubicBezTo>
                  <a:cubicBezTo>
                    <a:pt x="62222" y="0"/>
                    <a:pt x="61333" y="0"/>
                    <a:pt x="61333" y="0"/>
                  </a:cubicBezTo>
                  <a:cubicBezTo>
                    <a:pt x="60444" y="0"/>
                    <a:pt x="60444" y="0"/>
                    <a:pt x="59555" y="0"/>
                  </a:cubicBezTo>
                  <a:cubicBezTo>
                    <a:pt x="32000" y="0"/>
                    <a:pt x="10666" y="12279"/>
                    <a:pt x="10666" y="26790"/>
                  </a:cubicBezTo>
                  <a:cubicBezTo>
                    <a:pt x="10666" y="41302"/>
                    <a:pt x="32000" y="53023"/>
                    <a:pt x="59555" y="53023"/>
                  </a:cubicBezTo>
                  <a:cubicBezTo>
                    <a:pt x="62222" y="53023"/>
                    <a:pt x="64888" y="53023"/>
                    <a:pt x="66666" y="52465"/>
                  </a:cubicBezTo>
                  <a:cubicBezTo>
                    <a:pt x="66666" y="54697"/>
                    <a:pt x="66666" y="56372"/>
                    <a:pt x="66666" y="58604"/>
                  </a:cubicBezTo>
                  <a:cubicBezTo>
                    <a:pt x="67555" y="60279"/>
                    <a:pt x="68444" y="62511"/>
                    <a:pt x="69333" y="64186"/>
                  </a:cubicBezTo>
                  <a:cubicBezTo>
                    <a:pt x="66666" y="63627"/>
                    <a:pt x="63111" y="63627"/>
                    <a:pt x="59555" y="63627"/>
                  </a:cubicBezTo>
                  <a:cubicBezTo>
                    <a:pt x="26666" y="63627"/>
                    <a:pt x="0" y="76465"/>
                    <a:pt x="0" y="92093"/>
                  </a:cubicBezTo>
                  <a:cubicBezTo>
                    <a:pt x="0" y="107720"/>
                    <a:pt x="26666" y="120000"/>
                    <a:pt x="59555" y="120000"/>
                  </a:cubicBezTo>
                  <a:cubicBezTo>
                    <a:pt x="93333" y="120000"/>
                    <a:pt x="120000" y="107720"/>
                    <a:pt x="120000" y="92093"/>
                  </a:cubicBezTo>
                  <a:cubicBezTo>
                    <a:pt x="120000" y="83720"/>
                    <a:pt x="112888" y="77023"/>
                    <a:pt x="102222" y="71441"/>
                  </a:cubicBezTo>
                  <a:cubicBezTo>
                    <a:pt x="101333" y="70883"/>
                    <a:pt x="100444" y="70325"/>
                    <a:pt x="98666" y="69767"/>
                  </a:cubicBezTo>
                  <a:cubicBezTo>
                    <a:pt x="89777" y="65860"/>
                    <a:pt x="84444" y="61395"/>
                    <a:pt x="83555" y="57488"/>
                  </a:cubicBezTo>
                  <a:cubicBezTo>
                    <a:pt x="82666" y="53023"/>
                    <a:pt x="86222" y="49674"/>
                    <a:pt x="87111" y="49116"/>
                  </a:cubicBezTo>
                  <a:cubicBezTo>
                    <a:pt x="87111" y="49116"/>
                    <a:pt x="88000" y="48558"/>
                    <a:pt x="88000" y="48000"/>
                  </a:cubicBezTo>
                  <a:cubicBezTo>
                    <a:pt x="100444" y="42976"/>
                    <a:pt x="108444" y="35162"/>
                    <a:pt x="108444" y="26790"/>
                  </a:cubicBezTo>
                  <a:cubicBezTo>
                    <a:pt x="108444" y="20651"/>
                    <a:pt x="104888" y="15069"/>
                    <a:pt x="98666" y="10604"/>
                  </a:cubicBezTo>
                  <a:cubicBezTo>
                    <a:pt x="112000" y="10604"/>
                    <a:pt x="112000" y="10604"/>
                    <a:pt x="112000" y="10604"/>
                  </a:cubicBezTo>
                  <a:cubicBezTo>
                    <a:pt x="116444" y="10604"/>
                    <a:pt x="120000" y="8372"/>
                    <a:pt x="120000" y="5581"/>
                  </a:cubicBezTo>
                  <a:close/>
                  <a:moveTo>
                    <a:pt x="59555" y="109953"/>
                  </a:moveTo>
                  <a:cubicBezTo>
                    <a:pt x="36444" y="109953"/>
                    <a:pt x="16000" y="101581"/>
                    <a:pt x="16000" y="92093"/>
                  </a:cubicBezTo>
                  <a:cubicBezTo>
                    <a:pt x="16000" y="82046"/>
                    <a:pt x="36444" y="74232"/>
                    <a:pt x="59555" y="74232"/>
                  </a:cubicBezTo>
                  <a:cubicBezTo>
                    <a:pt x="83555" y="74232"/>
                    <a:pt x="103111" y="82046"/>
                    <a:pt x="103111" y="92093"/>
                  </a:cubicBezTo>
                  <a:cubicBezTo>
                    <a:pt x="103111" y="101581"/>
                    <a:pt x="83555" y="109953"/>
                    <a:pt x="59555" y="109953"/>
                  </a:cubicBezTo>
                  <a:close/>
                  <a:moveTo>
                    <a:pt x="59555" y="42418"/>
                  </a:moveTo>
                  <a:cubicBezTo>
                    <a:pt x="41777" y="42418"/>
                    <a:pt x="26666" y="35162"/>
                    <a:pt x="26666" y="26790"/>
                  </a:cubicBezTo>
                  <a:cubicBezTo>
                    <a:pt x="26666" y="17860"/>
                    <a:pt x="41777" y="10604"/>
                    <a:pt x="59555" y="10604"/>
                  </a:cubicBezTo>
                  <a:cubicBezTo>
                    <a:pt x="77333" y="10604"/>
                    <a:pt x="91555" y="17860"/>
                    <a:pt x="91555" y="26790"/>
                  </a:cubicBezTo>
                  <a:cubicBezTo>
                    <a:pt x="91555" y="35162"/>
                    <a:pt x="77333" y="42418"/>
                    <a:pt x="59555" y="4241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7346950" y="3875087"/>
              <a:ext cx="93663" cy="93663"/>
            </a:xfrm>
            <a:custGeom>
              <a:pathLst>
                <a:path extrusionOk="0" h="120000" w="120000">
                  <a:moveTo>
                    <a:pt x="107234" y="48510"/>
                  </a:moveTo>
                  <a:cubicBezTo>
                    <a:pt x="71489" y="48510"/>
                    <a:pt x="71489" y="48510"/>
                    <a:pt x="71489" y="48510"/>
                  </a:cubicBezTo>
                  <a:cubicBezTo>
                    <a:pt x="71489" y="11489"/>
                    <a:pt x="71489" y="11489"/>
                    <a:pt x="71489" y="11489"/>
                  </a:cubicBezTo>
                  <a:cubicBezTo>
                    <a:pt x="71489" y="5106"/>
                    <a:pt x="66382" y="0"/>
                    <a:pt x="60000" y="0"/>
                  </a:cubicBezTo>
                  <a:cubicBezTo>
                    <a:pt x="52340" y="0"/>
                    <a:pt x="47234" y="5106"/>
                    <a:pt x="47234" y="11489"/>
                  </a:cubicBezTo>
                  <a:cubicBezTo>
                    <a:pt x="47234" y="48510"/>
                    <a:pt x="47234" y="48510"/>
                    <a:pt x="47234" y="48510"/>
                  </a:cubicBezTo>
                  <a:cubicBezTo>
                    <a:pt x="11489" y="48510"/>
                    <a:pt x="11489" y="48510"/>
                    <a:pt x="11489" y="48510"/>
                  </a:cubicBezTo>
                  <a:cubicBezTo>
                    <a:pt x="5106" y="48510"/>
                    <a:pt x="0" y="53617"/>
                    <a:pt x="0" y="60000"/>
                  </a:cubicBezTo>
                  <a:cubicBezTo>
                    <a:pt x="0" y="66382"/>
                    <a:pt x="5106" y="71489"/>
                    <a:pt x="11489" y="71489"/>
                  </a:cubicBezTo>
                  <a:cubicBezTo>
                    <a:pt x="47234" y="71489"/>
                    <a:pt x="47234" y="71489"/>
                    <a:pt x="47234" y="71489"/>
                  </a:cubicBezTo>
                  <a:cubicBezTo>
                    <a:pt x="47234" y="108510"/>
                    <a:pt x="47234" y="108510"/>
                    <a:pt x="47234" y="108510"/>
                  </a:cubicBezTo>
                  <a:cubicBezTo>
                    <a:pt x="47234" y="114893"/>
                    <a:pt x="52340" y="120000"/>
                    <a:pt x="60000" y="120000"/>
                  </a:cubicBezTo>
                  <a:cubicBezTo>
                    <a:pt x="66382" y="120000"/>
                    <a:pt x="71489" y="114893"/>
                    <a:pt x="71489" y="108510"/>
                  </a:cubicBezTo>
                  <a:cubicBezTo>
                    <a:pt x="71489" y="71489"/>
                    <a:pt x="71489" y="71489"/>
                    <a:pt x="71489" y="71489"/>
                  </a:cubicBezTo>
                  <a:cubicBezTo>
                    <a:pt x="107234" y="71489"/>
                    <a:pt x="107234" y="71489"/>
                    <a:pt x="107234" y="71489"/>
                  </a:cubicBezTo>
                  <a:cubicBezTo>
                    <a:pt x="113617" y="71489"/>
                    <a:pt x="120000" y="66382"/>
                    <a:pt x="120000" y="60000"/>
                  </a:cubicBezTo>
                  <a:cubicBezTo>
                    <a:pt x="120000" y="53617"/>
                    <a:pt x="113617" y="48510"/>
                    <a:pt x="107234" y="4851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7908925" y="3754437"/>
            <a:ext cx="425449" cy="425449"/>
            <a:chOff x="7908925" y="3754437"/>
            <a:chExt cx="425449" cy="425449"/>
          </a:xfrm>
        </p:grpSpPr>
        <p:sp>
          <p:nvSpPr>
            <p:cNvPr id="316" name="Shape 316"/>
            <p:cNvSpPr/>
            <p:nvPr/>
          </p:nvSpPr>
          <p:spPr>
            <a:xfrm>
              <a:off x="8026400" y="3913187"/>
              <a:ext cx="57150" cy="161925"/>
            </a:xfrm>
            <a:custGeom>
              <a:pathLst>
                <a:path extrusionOk="0" h="120000" w="120000">
                  <a:moveTo>
                    <a:pt x="101379" y="0"/>
                  </a:moveTo>
                  <a:cubicBezTo>
                    <a:pt x="20689" y="0"/>
                    <a:pt x="20689" y="0"/>
                    <a:pt x="20689" y="0"/>
                  </a:cubicBezTo>
                  <a:cubicBezTo>
                    <a:pt x="10344" y="0"/>
                    <a:pt x="0" y="2962"/>
                    <a:pt x="0" y="6666"/>
                  </a:cubicBezTo>
                  <a:cubicBezTo>
                    <a:pt x="0" y="113333"/>
                    <a:pt x="0" y="113333"/>
                    <a:pt x="0" y="113333"/>
                  </a:cubicBezTo>
                  <a:cubicBezTo>
                    <a:pt x="0" y="117037"/>
                    <a:pt x="10344" y="120000"/>
                    <a:pt x="20689" y="120000"/>
                  </a:cubicBezTo>
                  <a:cubicBezTo>
                    <a:pt x="101379" y="120000"/>
                    <a:pt x="101379" y="120000"/>
                    <a:pt x="101379" y="120000"/>
                  </a:cubicBezTo>
                  <a:cubicBezTo>
                    <a:pt x="111724" y="120000"/>
                    <a:pt x="120000" y="117037"/>
                    <a:pt x="120000" y="113333"/>
                  </a:cubicBezTo>
                  <a:cubicBezTo>
                    <a:pt x="120000" y="6666"/>
                    <a:pt x="120000" y="6666"/>
                    <a:pt x="120000" y="6666"/>
                  </a:cubicBezTo>
                  <a:cubicBezTo>
                    <a:pt x="120000" y="2962"/>
                    <a:pt x="111724" y="0"/>
                    <a:pt x="101379" y="0"/>
                  </a:cubicBezTo>
                  <a:close/>
                  <a:moveTo>
                    <a:pt x="80689" y="106666"/>
                  </a:moveTo>
                  <a:cubicBezTo>
                    <a:pt x="39310" y="106666"/>
                    <a:pt x="39310" y="106666"/>
                    <a:pt x="39310" y="106666"/>
                  </a:cubicBezTo>
                  <a:cubicBezTo>
                    <a:pt x="39310" y="13333"/>
                    <a:pt x="39310" y="13333"/>
                    <a:pt x="39310" y="13333"/>
                  </a:cubicBezTo>
                  <a:cubicBezTo>
                    <a:pt x="80689" y="13333"/>
                    <a:pt x="80689" y="13333"/>
                    <a:pt x="80689" y="13333"/>
                  </a:cubicBezTo>
                  <a:lnTo>
                    <a:pt x="80689" y="10666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8026400" y="3846512"/>
              <a:ext cx="58738" cy="58738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26896" y="0"/>
                    <a:pt x="0" y="26896"/>
                    <a:pt x="0" y="60000"/>
                  </a:cubicBezTo>
                  <a:cubicBezTo>
                    <a:pt x="0" y="93103"/>
                    <a:pt x="26896" y="120000"/>
                    <a:pt x="60000" y="120000"/>
                  </a:cubicBezTo>
                  <a:cubicBezTo>
                    <a:pt x="93103" y="120000"/>
                    <a:pt x="120000" y="93103"/>
                    <a:pt x="120000" y="60000"/>
                  </a:cubicBezTo>
                  <a:cubicBezTo>
                    <a:pt x="120000" y="26896"/>
                    <a:pt x="93103" y="0"/>
                    <a:pt x="60000" y="0"/>
                  </a:cubicBezTo>
                  <a:close/>
                  <a:moveTo>
                    <a:pt x="60000" y="82758"/>
                  </a:moveTo>
                  <a:cubicBezTo>
                    <a:pt x="47586" y="82758"/>
                    <a:pt x="39310" y="72413"/>
                    <a:pt x="39310" y="60000"/>
                  </a:cubicBezTo>
                  <a:cubicBezTo>
                    <a:pt x="39310" y="49655"/>
                    <a:pt x="47586" y="39310"/>
                    <a:pt x="60000" y="39310"/>
                  </a:cubicBezTo>
                  <a:cubicBezTo>
                    <a:pt x="72413" y="39310"/>
                    <a:pt x="80689" y="49655"/>
                    <a:pt x="80689" y="60000"/>
                  </a:cubicBezTo>
                  <a:cubicBezTo>
                    <a:pt x="80689" y="72413"/>
                    <a:pt x="72413" y="82758"/>
                    <a:pt x="60000" y="8275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8091488" y="3913187"/>
              <a:ext cx="138112" cy="161925"/>
            </a:xfrm>
            <a:custGeom>
              <a:pathLst>
                <a:path extrusionOk="0" h="120000" w="120000">
                  <a:moveTo>
                    <a:pt x="66086" y="0"/>
                  </a:moveTo>
                  <a:cubicBezTo>
                    <a:pt x="59130" y="0"/>
                    <a:pt x="53043" y="740"/>
                    <a:pt x="48695" y="2962"/>
                  </a:cubicBezTo>
                  <a:cubicBezTo>
                    <a:pt x="46956" y="740"/>
                    <a:pt x="45217" y="0"/>
                    <a:pt x="41739" y="0"/>
                  </a:cubicBezTo>
                  <a:cubicBezTo>
                    <a:pt x="7826" y="0"/>
                    <a:pt x="7826" y="0"/>
                    <a:pt x="7826" y="0"/>
                  </a:cubicBezTo>
                  <a:cubicBezTo>
                    <a:pt x="3478" y="0"/>
                    <a:pt x="0" y="2962"/>
                    <a:pt x="0" y="6666"/>
                  </a:cubicBezTo>
                  <a:cubicBezTo>
                    <a:pt x="0" y="113333"/>
                    <a:pt x="0" y="113333"/>
                    <a:pt x="0" y="113333"/>
                  </a:cubicBezTo>
                  <a:cubicBezTo>
                    <a:pt x="0" y="117037"/>
                    <a:pt x="3478" y="120000"/>
                    <a:pt x="7826" y="120000"/>
                  </a:cubicBezTo>
                  <a:cubicBezTo>
                    <a:pt x="41739" y="120000"/>
                    <a:pt x="41739" y="120000"/>
                    <a:pt x="41739" y="120000"/>
                  </a:cubicBezTo>
                  <a:cubicBezTo>
                    <a:pt x="46086" y="120000"/>
                    <a:pt x="50434" y="117037"/>
                    <a:pt x="50434" y="113333"/>
                  </a:cubicBezTo>
                  <a:cubicBezTo>
                    <a:pt x="50434" y="48888"/>
                    <a:pt x="50434" y="48888"/>
                    <a:pt x="50434" y="48888"/>
                  </a:cubicBezTo>
                  <a:cubicBezTo>
                    <a:pt x="50434" y="48888"/>
                    <a:pt x="50434" y="48888"/>
                    <a:pt x="50434" y="48888"/>
                  </a:cubicBezTo>
                  <a:cubicBezTo>
                    <a:pt x="50434" y="48888"/>
                    <a:pt x="49565" y="45925"/>
                    <a:pt x="52173" y="44444"/>
                  </a:cubicBezTo>
                  <a:cubicBezTo>
                    <a:pt x="53913" y="42962"/>
                    <a:pt x="57391" y="42962"/>
                    <a:pt x="59130" y="42962"/>
                  </a:cubicBezTo>
                  <a:cubicBezTo>
                    <a:pt x="66956" y="42962"/>
                    <a:pt x="67826" y="45185"/>
                    <a:pt x="67826" y="48888"/>
                  </a:cubicBezTo>
                  <a:cubicBezTo>
                    <a:pt x="67826" y="113333"/>
                    <a:pt x="67826" y="113333"/>
                    <a:pt x="67826" y="113333"/>
                  </a:cubicBezTo>
                  <a:cubicBezTo>
                    <a:pt x="67826" y="117037"/>
                    <a:pt x="71304" y="120000"/>
                    <a:pt x="76521" y="120000"/>
                  </a:cubicBezTo>
                  <a:cubicBezTo>
                    <a:pt x="112173" y="120000"/>
                    <a:pt x="112173" y="120000"/>
                    <a:pt x="112173" y="120000"/>
                  </a:cubicBezTo>
                  <a:cubicBezTo>
                    <a:pt x="116521" y="120000"/>
                    <a:pt x="120000" y="117037"/>
                    <a:pt x="120000" y="113333"/>
                  </a:cubicBezTo>
                  <a:cubicBezTo>
                    <a:pt x="120000" y="47407"/>
                    <a:pt x="120000" y="47407"/>
                    <a:pt x="120000" y="47407"/>
                  </a:cubicBezTo>
                  <a:cubicBezTo>
                    <a:pt x="120000" y="11851"/>
                    <a:pt x="90434" y="0"/>
                    <a:pt x="66086" y="0"/>
                  </a:cubicBezTo>
                  <a:close/>
                  <a:moveTo>
                    <a:pt x="103478" y="106666"/>
                  </a:moveTo>
                  <a:cubicBezTo>
                    <a:pt x="84347" y="106666"/>
                    <a:pt x="84347" y="106666"/>
                    <a:pt x="84347" y="106666"/>
                  </a:cubicBezTo>
                  <a:cubicBezTo>
                    <a:pt x="84347" y="48888"/>
                    <a:pt x="84347" y="48888"/>
                    <a:pt x="84347" y="48888"/>
                  </a:cubicBezTo>
                  <a:cubicBezTo>
                    <a:pt x="84347" y="37037"/>
                    <a:pt x="74782" y="28888"/>
                    <a:pt x="59130" y="28888"/>
                  </a:cubicBezTo>
                  <a:cubicBezTo>
                    <a:pt x="48695" y="28888"/>
                    <a:pt x="42608" y="32592"/>
                    <a:pt x="40000" y="35555"/>
                  </a:cubicBezTo>
                  <a:cubicBezTo>
                    <a:pt x="33913" y="40740"/>
                    <a:pt x="33913" y="47407"/>
                    <a:pt x="33913" y="49629"/>
                  </a:cubicBezTo>
                  <a:cubicBezTo>
                    <a:pt x="33913" y="106666"/>
                    <a:pt x="33913" y="106666"/>
                    <a:pt x="33913" y="106666"/>
                  </a:cubicBezTo>
                  <a:cubicBezTo>
                    <a:pt x="16521" y="106666"/>
                    <a:pt x="16521" y="106666"/>
                    <a:pt x="16521" y="106666"/>
                  </a:cubicBezTo>
                  <a:cubicBezTo>
                    <a:pt x="16521" y="13333"/>
                    <a:pt x="16521" y="13333"/>
                    <a:pt x="16521" y="13333"/>
                  </a:cubicBezTo>
                  <a:cubicBezTo>
                    <a:pt x="33913" y="13333"/>
                    <a:pt x="33913" y="13333"/>
                    <a:pt x="33913" y="13333"/>
                  </a:cubicBezTo>
                  <a:cubicBezTo>
                    <a:pt x="33913" y="14814"/>
                    <a:pt x="33913" y="14814"/>
                    <a:pt x="33913" y="14814"/>
                  </a:cubicBezTo>
                  <a:cubicBezTo>
                    <a:pt x="33913" y="17777"/>
                    <a:pt x="35652" y="20000"/>
                    <a:pt x="38260" y="21481"/>
                  </a:cubicBezTo>
                  <a:cubicBezTo>
                    <a:pt x="40869" y="22222"/>
                    <a:pt x="44347" y="22222"/>
                    <a:pt x="46956" y="20740"/>
                  </a:cubicBezTo>
                  <a:cubicBezTo>
                    <a:pt x="47826" y="20000"/>
                    <a:pt x="47826" y="20000"/>
                    <a:pt x="48695" y="19259"/>
                  </a:cubicBezTo>
                  <a:cubicBezTo>
                    <a:pt x="53043" y="16296"/>
                    <a:pt x="57391" y="13333"/>
                    <a:pt x="66086" y="13333"/>
                  </a:cubicBezTo>
                  <a:cubicBezTo>
                    <a:pt x="74782" y="13333"/>
                    <a:pt x="103478" y="16296"/>
                    <a:pt x="103478" y="47407"/>
                  </a:cubicBezTo>
                  <a:lnTo>
                    <a:pt x="103478" y="10666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908925" y="3754437"/>
              <a:ext cx="425449" cy="425449"/>
            </a:xfrm>
            <a:custGeom>
              <a:pathLst>
                <a:path extrusionOk="0" h="120000" w="120000">
                  <a:moveTo>
                    <a:pt x="60141" y="0"/>
                  </a:moveTo>
                  <a:cubicBezTo>
                    <a:pt x="26823" y="0"/>
                    <a:pt x="0" y="27105"/>
                    <a:pt x="0" y="60141"/>
                  </a:cubicBezTo>
                  <a:cubicBezTo>
                    <a:pt x="0" y="93176"/>
                    <a:pt x="26823" y="120000"/>
                    <a:pt x="60141" y="120000"/>
                  </a:cubicBezTo>
                  <a:cubicBezTo>
                    <a:pt x="93176" y="120000"/>
                    <a:pt x="120000" y="93176"/>
                    <a:pt x="120000" y="60141"/>
                  </a:cubicBezTo>
                  <a:cubicBezTo>
                    <a:pt x="120000" y="27105"/>
                    <a:pt x="93176" y="0"/>
                    <a:pt x="60141" y="0"/>
                  </a:cubicBezTo>
                  <a:close/>
                  <a:moveTo>
                    <a:pt x="60141" y="114917"/>
                  </a:moveTo>
                  <a:cubicBezTo>
                    <a:pt x="29929" y="114917"/>
                    <a:pt x="5364" y="90352"/>
                    <a:pt x="5364" y="60141"/>
                  </a:cubicBezTo>
                  <a:cubicBezTo>
                    <a:pt x="5364" y="29929"/>
                    <a:pt x="29929" y="5364"/>
                    <a:pt x="60141" y="5364"/>
                  </a:cubicBezTo>
                  <a:cubicBezTo>
                    <a:pt x="90070" y="5364"/>
                    <a:pt x="114635" y="29929"/>
                    <a:pt x="114635" y="60141"/>
                  </a:cubicBezTo>
                  <a:cubicBezTo>
                    <a:pt x="114635" y="90352"/>
                    <a:pt x="90070" y="114917"/>
                    <a:pt x="60141" y="11491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Shape 320"/>
          <p:cNvGrpSpPr/>
          <p:nvPr/>
        </p:nvGrpSpPr>
        <p:grpSpPr>
          <a:xfrm>
            <a:off x="2220913" y="3754437"/>
            <a:ext cx="425449" cy="425449"/>
            <a:chOff x="2220913" y="3754437"/>
            <a:chExt cx="425449" cy="425449"/>
          </a:xfrm>
        </p:grpSpPr>
        <p:sp>
          <p:nvSpPr>
            <p:cNvPr id="321" name="Shape 321"/>
            <p:cNvSpPr/>
            <p:nvPr/>
          </p:nvSpPr>
          <p:spPr>
            <a:xfrm>
              <a:off x="2220913" y="3754437"/>
              <a:ext cx="425449" cy="425449"/>
            </a:xfrm>
            <a:custGeom>
              <a:pathLst>
                <a:path extrusionOk="0" h="120000" w="120000">
                  <a:moveTo>
                    <a:pt x="59858" y="0"/>
                  </a:moveTo>
                  <a:cubicBezTo>
                    <a:pt x="26823" y="0"/>
                    <a:pt x="0" y="27105"/>
                    <a:pt x="0" y="60141"/>
                  </a:cubicBezTo>
                  <a:cubicBezTo>
                    <a:pt x="0" y="93176"/>
                    <a:pt x="26823" y="120000"/>
                    <a:pt x="59858" y="120000"/>
                  </a:cubicBezTo>
                  <a:cubicBezTo>
                    <a:pt x="92894" y="120000"/>
                    <a:pt x="120000" y="93176"/>
                    <a:pt x="120000" y="60141"/>
                  </a:cubicBezTo>
                  <a:cubicBezTo>
                    <a:pt x="120000" y="27105"/>
                    <a:pt x="92894" y="0"/>
                    <a:pt x="59858" y="0"/>
                  </a:cubicBezTo>
                  <a:close/>
                  <a:moveTo>
                    <a:pt x="59858" y="114917"/>
                  </a:moveTo>
                  <a:cubicBezTo>
                    <a:pt x="29647" y="114917"/>
                    <a:pt x="5082" y="90352"/>
                    <a:pt x="5082" y="60141"/>
                  </a:cubicBezTo>
                  <a:cubicBezTo>
                    <a:pt x="5082" y="29929"/>
                    <a:pt x="29647" y="5364"/>
                    <a:pt x="59858" y="5364"/>
                  </a:cubicBezTo>
                  <a:cubicBezTo>
                    <a:pt x="90070" y="5364"/>
                    <a:pt x="114635" y="29929"/>
                    <a:pt x="114635" y="60141"/>
                  </a:cubicBezTo>
                  <a:cubicBezTo>
                    <a:pt x="114635" y="90352"/>
                    <a:pt x="90070" y="114917"/>
                    <a:pt x="59858" y="11491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2332038" y="4016375"/>
              <a:ext cx="204787" cy="60324"/>
            </a:xfrm>
            <a:custGeom>
              <a:pathLst>
                <a:path extrusionOk="0" h="120000" w="120000">
                  <a:moveTo>
                    <a:pt x="59707" y="0"/>
                  </a:moveTo>
                  <a:cubicBezTo>
                    <a:pt x="38048" y="0"/>
                    <a:pt x="16975" y="30000"/>
                    <a:pt x="2341" y="86000"/>
                  </a:cubicBezTo>
                  <a:cubicBezTo>
                    <a:pt x="0" y="94000"/>
                    <a:pt x="585" y="106000"/>
                    <a:pt x="2341" y="112000"/>
                  </a:cubicBezTo>
                  <a:cubicBezTo>
                    <a:pt x="4682" y="120000"/>
                    <a:pt x="8195" y="118000"/>
                    <a:pt x="10536" y="110000"/>
                  </a:cubicBezTo>
                  <a:cubicBezTo>
                    <a:pt x="22829" y="64000"/>
                    <a:pt x="40975" y="36000"/>
                    <a:pt x="59707" y="36000"/>
                  </a:cubicBezTo>
                  <a:cubicBezTo>
                    <a:pt x="79024" y="36000"/>
                    <a:pt x="97170" y="64000"/>
                    <a:pt x="110048" y="112000"/>
                  </a:cubicBezTo>
                  <a:cubicBezTo>
                    <a:pt x="111219" y="118000"/>
                    <a:pt x="112390" y="120000"/>
                    <a:pt x="114146" y="120000"/>
                  </a:cubicBezTo>
                  <a:cubicBezTo>
                    <a:pt x="115317" y="120000"/>
                    <a:pt x="116487" y="118000"/>
                    <a:pt x="117658" y="114000"/>
                  </a:cubicBezTo>
                  <a:cubicBezTo>
                    <a:pt x="120000" y="108000"/>
                    <a:pt x="120000" y="96000"/>
                    <a:pt x="118243" y="88000"/>
                  </a:cubicBezTo>
                  <a:cubicBezTo>
                    <a:pt x="103024" y="32000"/>
                    <a:pt x="81951" y="0"/>
                    <a:pt x="59707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332038" y="3919537"/>
              <a:ext cx="57150" cy="5715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3103" y="120000"/>
                    <a:pt x="120000" y="93103"/>
                    <a:pt x="120000" y="60000"/>
                  </a:cubicBezTo>
                  <a:cubicBezTo>
                    <a:pt x="120000" y="26896"/>
                    <a:pt x="93103" y="0"/>
                    <a:pt x="60000" y="0"/>
                  </a:cubicBezTo>
                  <a:cubicBezTo>
                    <a:pt x="26896" y="0"/>
                    <a:pt x="0" y="26896"/>
                    <a:pt x="0" y="60000"/>
                  </a:cubicBezTo>
                  <a:cubicBezTo>
                    <a:pt x="0" y="93103"/>
                    <a:pt x="26896" y="120000"/>
                    <a:pt x="60000" y="120000"/>
                  </a:cubicBezTo>
                  <a:close/>
                  <a:moveTo>
                    <a:pt x="60000" y="39310"/>
                  </a:moveTo>
                  <a:cubicBezTo>
                    <a:pt x="72413" y="39310"/>
                    <a:pt x="80689" y="49655"/>
                    <a:pt x="80689" y="60000"/>
                  </a:cubicBezTo>
                  <a:cubicBezTo>
                    <a:pt x="80689" y="72413"/>
                    <a:pt x="72413" y="82758"/>
                    <a:pt x="60000" y="82758"/>
                  </a:cubicBezTo>
                  <a:cubicBezTo>
                    <a:pt x="47586" y="82758"/>
                    <a:pt x="39310" y="72413"/>
                    <a:pt x="39310" y="60000"/>
                  </a:cubicBezTo>
                  <a:cubicBezTo>
                    <a:pt x="39310" y="49655"/>
                    <a:pt x="47586" y="39310"/>
                    <a:pt x="60000" y="3931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2474913" y="3919537"/>
              <a:ext cx="58738" cy="5715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3103" y="120000"/>
                    <a:pt x="120000" y="93103"/>
                    <a:pt x="120000" y="60000"/>
                  </a:cubicBezTo>
                  <a:cubicBezTo>
                    <a:pt x="120000" y="26896"/>
                    <a:pt x="93103" y="0"/>
                    <a:pt x="60000" y="0"/>
                  </a:cubicBezTo>
                  <a:cubicBezTo>
                    <a:pt x="26896" y="0"/>
                    <a:pt x="0" y="26896"/>
                    <a:pt x="0" y="60000"/>
                  </a:cubicBezTo>
                  <a:cubicBezTo>
                    <a:pt x="0" y="93103"/>
                    <a:pt x="26896" y="120000"/>
                    <a:pt x="60000" y="120000"/>
                  </a:cubicBezTo>
                  <a:close/>
                  <a:moveTo>
                    <a:pt x="60000" y="39310"/>
                  </a:moveTo>
                  <a:cubicBezTo>
                    <a:pt x="72413" y="39310"/>
                    <a:pt x="82758" y="49655"/>
                    <a:pt x="82758" y="60000"/>
                  </a:cubicBezTo>
                  <a:cubicBezTo>
                    <a:pt x="82758" y="72413"/>
                    <a:pt x="72413" y="82758"/>
                    <a:pt x="60000" y="82758"/>
                  </a:cubicBezTo>
                  <a:cubicBezTo>
                    <a:pt x="49655" y="82758"/>
                    <a:pt x="39310" y="72413"/>
                    <a:pt x="39310" y="60000"/>
                  </a:cubicBezTo>
                  <a:cubicBezTo>
                    <a:pt x="39310" y="49655"/>
                    <a:pt x="49655" y="39310"/>
                    <a:pt x="60000" y="3931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406525" y="3754437"/>
            <a:ext cx="425449" cy="425449"/>
            <a:chOff x="1406525" y="3754437"/>
            <a:chExt cx="425449" cy="425449"/>
          </a:xfrm>
        </p:grpSpPr>
        <p:sp>
          <p:nvSpPr>
            <p:cNvPr id="326" name="Shape 326"/>
            <p:cNvSpPr/>
            <p:nvPr/>
          </p:nvSpPr>
          <p:spPr>
            <a:xfrm>
              <a:off x="1406525" y="3754437"/>
              <a:ext cx="425449" cy="425449"/>
            </a:xfrm>
            <a:custGeom>
              <a:pathLst>
                <a:path extrusionOk="0" h="120000" w="120000">
                  <a:moveTo>
                    <a:pt x="60141" y="0"/>
                  </a:moveTo>
                  <a:cubicBezTo>
                    <a:pt x="27105" y="0"/>
                    <a:pt x="0" y="27105"/>
                    <a:pt x="0" y="60141"/>
                  </a:cubicBezTo>
                  <a:cubicBezTo>
                    <a:pt x="0" y="93176"/>
                    <a:pt x="27105" y="120000"/>
                    <a:pt x="60141" y="120000"/>
                  </a:cubicBezTo>
                  <a:cubicBezTo>
                    <a:pt x="93176" y="120000"/>
                    <a:pt x="120000" y="93176"/>
                    <a:pt x="120000" y="60141"/>
                  </a:cubicBezTo>
                  <a:cubicBezTo>
                    <a:pt x="120000" y="27105"/>
                    <a:pt x="93176" y="0"/>
                    <a:pt x="60141" y="0"/>
                  </a:cubicBezTo>
                  <a:close/>
                  <a:moveTo>
                    <a:pt x="60141" y="114917"/>
                  </a:moveTo>
                  <a:cubicBezTo>
                    <a:pt x="29929" y="114917"/>
                    <a:pt x="5364" y="90352"/>
                    <a:pt x="5364" y="60141"/>
                  </a:cubicBezTo>
                  <a:cubicBezTo>
                    <a:pt x="5364" y="29929"/>
                    <a:pt x="29929" y="5364"/>
                    <a:pt x="60141" y="5364"/>
                  </a:cubicBezTo>
                  <a:cubicBezTo>
                    <a:pt x="90352" y="5364"/>
                    <a:pt x="114917" y="29929"/>
                    <a:pt x="114917" y="60141"/>
                  </a:cubicBezTo>
                  <a:cubicBezTo>
                    <a:pt x="114917" y="90352"/>
                    <a:pt x="90352" y="114917"/>
                    <a:pt x="60141" y="11491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1519237" y="3919537"/>
              <a:ext cx="57150" cy="5715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3103" y="120000"/>
                    <a:pt x="120000" y="93103"/>
                    <a:pt x="120000" y="60000"/>
                  </a:cubicBezTo>
                  <a:cubicBezTo>
                    <a:pt x="120000" y="26896"/>
                    <a:pt x="93103" y="0"/>
                    <a:pt x="60000" y="0"/>
                  </a:cubicBezTo>
                  <a:cubicBezTo>
                    <a:pt x="26896" y="0"/>
                    <a:pt x="0" y="26896"/>
                    <a:pt x="0" y="60000"/>
                  </a:cubicBezTo>
                  <a:cubicBezTo>
                    <a:pt x="0" y="93103"/>
                    <a:pt x="26896" y="120000"/>
                    <a:pt x="60000" y="120000"/>
                  </a:cubicBezTo>
                  <a:close/>
                  <a:moveTo>
                    <a:pt x="60000" y="39310"/>
                  </a:moveTo>
                  <a:cubicBezTo>
                    <a:pt x="70344" y="39310"/>
                    <a:pt x="80689" y="49655"/>
                    <a:pt x="80689" y="60000"/>
                  </a:cubicBezTo>
                  <a:cubicBezTo>
                    <a:pt x="80689" y="72413"/>
                    <a:pt x="70344" y="82758"/>
                    <a:pt x="60000" y="82758"/>
                  </a:cubicBezTo>
                  <a:cubicBezTo>
                    <a:pt x="47586" y="82758"/>
                    <a:pt x="37241" y="72413"/>
                    <a:pt x="37241" y="60000"/>
                  </a:cubicBezTo>
                  <a:cubicBezTo>
                    <a:pt x="37241" y="49655"/>
                    <a:pt x="47586" y="39310"/>
                    <a:pt x="60000" y="3931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1663700" y="3919537"/>
              <a:ext cx="57150" cy="5715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3103" y="120000"/>
                    <a:pt x="120000" y="93103"/>
                    <a:pt x="120000" y="60000"/>
                  </a:cubicBezTo>
                  <a:cubicBezTo>
                    <a:pt x="120000" y="26896"/>
                    <a:pt x="93103" y="0"/>
                    <a:pt x="60000" y="0"/>
                  </a:cubicBezTo>
                  <a:cubicBezTo>
                    <a:pt x="26896" y="0"/>
                    <a:pt x="0" y="26896"/>
                    <a:pt x="0" y="60000"/>
                  </a:cubicBezTo>
                  <a:cubicBezTo>
                    <a:pt x="0" y="93103"/>
                    <a:pt x="26896" y="120000"/>
                    <a:pt x="60000" y="120000"/>
                  </a:cubicBezTo>
                  <a:close/>
                  <a:moveTo>
                    <a:pt x="60000" y="39310"/>
                  </a:moveTo>
                  <a:cubicBezTo>
                    <a:pt x="72413" y="39310"/>
                    <a:pt x="80689" y="49655"/>
                    <a:pt x="80689" y="60000"/>
                  </a:cubicBezTo>
                  <a:cubicBezTo>
                    <a:pt x="80689" y="72413"/>
                    <a:pt x="72413" y="82758"/>
                    <a:pt x="60000" y="82758"/>
                  </a:cubicBezTo>
                  <a:cubicBezTo>
                    <a:pt x="47586" y="82758"/>
                    <a:pt x="39310" y="72413"/>
                    <a:pt x="39310" y="60000"/>
                  </a:cubicBezTo>
                  <a:cubicBezTo>
                    <a:pt x="39310" y="49655"/>
                    <a:pt x="47586" y="39310"/>
                    <a:pt x="60000" y="3931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1520825" y="4041775"/>
              <a:ext cx="204787" cy="60324"/>
            </a:xfrm>
            <a:custGeom>
              <a:pathLst>
                <a:path extrusionOk="0" h="120000" w="120000">
                  <a:moveTo>
                    <a:pt x="109463" y="9836"/>
                  </a:moveTo>
                  <a:cubicBezTo>
                    <a:pt x="97170" y="57049"/>
                    <a:pt x="79024" y="82622"/>
                    <a:pt x="60292" y="82622"/>
                  </a:cubicBezTo>
                  <a:cubicBezTo>
                    <a:pt x="40975" y="82622"/>
                    <a:pt x="22829" y="55081"/>
                    <a:pt x="9951" y="7868"/>
                  </a:cubicBezTo>
                  <a:cubicBezTo>
                    <a:pt x="8195" y="0"/>
                    <a:pt x="4682" y="0"/>
                    <a:pt x="2341" y="5901"/>
                  </a:cubicBezTo>
                  <a:cubicBezTo>
                    <a:pt x="0" y="13770"/>
                    <a:pt x="0" y="25573"/>
                    <a:pt x="2341" y="31475"/>
                  </a:cubicBezTo>
                  <a:cubicBezTo>
                    <a:pt x="16975" y="88524"/>
                    <a:pt x="38048" y="120000"/>
                    <a:pt x="60292" y="120000"/>
                  </a:cubicBezTo>
                  <a:cubicBezTo>
                    <a:pt x="81951" y="120000"/>
                    <a:pt x="103024" y="88524"/>
                    <a:pt x="117658" y="35409"/>
                  </a:cubicBezTo>
                  <a:cubicBezTo>
                    <a:pt x="120000" y="27540"/>
                    <a:pt x="120000" y="15737"/>
                    <a:pt x="117658" y="7868"/>
                  </a:cubicBezTo>
                  <a:cubicBezTo>
                    <a:pt x="115317" y="1967"/>
                    <a:pt x="111804" y="1967"/>
                    <a:pt x="109463" y="9836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Shape 330"/>
          <p:cNvGrpSpPr/>
          <p:nvPr/>
        </p:nvGrpSpPr>
        <p:grpSpPr>
          <a:xfrm>
            <a:off x="671512" y="3740150"/>
            <a:ext cx="427038" cy="439737"/>
            <a:chOff x="671512" y="3740150"/>
            <a:chExt cx="427038" cy="439737"/>
          </a:xfrm>
        </p:grpSpPr>
        <p:sp>
          <p:nvSpPr>
            <p:cNvPr id="331" name="Shape 331"/>
            <p:cNvSpPr/>
            <p:nvPr/>
          </p:nvSpPr>
          <p:spPr>
            <a:xfrm>
              <a:off x="801687" y="3795712"/>
              <a:ext cx="296863" cy="384174"/>
            </a:xfrm>
            <a:custGeom>
              <a:pathLst>
                <a:path extrusionOk="0" h="120000" w="120000">
                  <a:moveTo>
                    <a:pt x="94545" y="7168"/>
                  </a:moveTo>
                  <a:cubicBezTo>
                    <a:pt x="92929" y="5922"/>
                    <a:pt x="92929" y="5922"/>
                    <a:pt x="92929" y="5922"/>
                  </a:cubicBezTo>
                  <a:cubicBezTo>
                    <a:pt x="115959" y="5922"/>
                    <a:pt x="115959" y="5922"/>
                    <a:pt x="115959" y="5922"/>
                  </a:cubicBezTo>
                  <a:cubicBezTo>
                    <a:pt x="117979" y="5922"/>
                    <a:pt x="120000" y="4363"/>
                    <a:pt x="120000" y="2805"/>
                  </a:cubicBezTo>
                  <a:cubicBezTo>
                    <a:pt x="120000" y="1246"/>
                    <a:pt x="117979" y="0"/>
                    <a:pt x="115959" y="0"/>
                  </a:cubicBezTo>
                  <a:cubicBezTo>
                    <a:pt x="84444" y="0"/>
                    <a:pt x="84444" y="0"/>
                    <a:pt x="84444" y="0"/>
                  </a:cubicBezTo>
                  <a:cubicBezTo>
                    <a:pt x="82020" y="0"/>
                    <a:pt x="80404" y="1246"/>
                    <a:pt x="80404" y="2805"/>
                  </a:cubicBezTo>
                  <a:cubicBezTo>
                    <a:pt x="80404" y="27428"/>
                    <a:pt x="80404" y="27428"/>
                    <a:pt x="80404" y="27428"/>
                  </a:cubicBezTo>
                  <a:cubicBezTo>
                    <a:pt x="80404" y="28987"/>
                    <a:pt x="82020" y="30233"/>
                    <a:pt x="84444" y="30233"/>
                  </a:cubicBezTo>
                  <a:cubicBezTo>
                    <a:pt x="86464" y="30233"/>
                    <a:pt x="88080" y="28987"/>
                    <a:pt x="88080" y="27428"/>
                  </a:cubicBezTo>
                  <a:cubicBezTo>
                    <a:pt x="88080" y="10285"/>
                    <a:pt x="88080" y="10285"/>
                    <a:pt x="88080" y="10285"/>
                  </a:cubicBezTo>
                  <a:cubicBezTo>
                    <a:pt x="89292" y="11220"/>
                    <a:pt x="89292" y="11220"/>
                    <a:pt x="89292" y="11220"/>
                  </a:cubicBezTo>
                  <a:cubicBezTo>
                    <a:pt x="104242" y="22753"/>
                    <a:pt x="112323" y="37714"/>
                    <a:pt x="112323" y="53922"/>
                  </a:cubicBezTo>
                  <a:cubicBezTo>
                    <a:pt x="112323" y="70129"/>
                    <a:pt x="104242" y="85090"/>
                    <a:pt x="89292" y="96623"/>
                  </a:cubicBezTo>
                  <a:cubicBezTo>
                    <a:pt x="67474" y="113454"/>
                    <a:pt x="34343" y="118753"/>
                    <a:pt x="5656" y="110025"/>
                  </a:cubicBezTo>
                  <a:cubicBezTo>
                    <a:pt x="3636" y="109714"/>
                    <a:pt x="1616" y="110337"/>
                    <a:pt x="808" y="111896"/>
                  </a:cubicBezTo>
                  <a:cubicBezTo>
                    <a:pt x="0" y="113454"/>
                    <a:pt x="808" y="115012"/>
                    <a:pt x="2828" y="115636"/>
                  </a:cubicBezTo>
                  <a:cubicBezTo>
                    <a:pt x="12929" y="118753"/>
                    <a:pt x="23434" y="120000"/>
                    <a:pt x="33939" y="120000"/>
                  </a:cubicBezTo>
                  <a:cubicBezTo>
                    <a:pt x="56161" y="120000"/>
                    <a:pt x="78383" y="113454"/>
                    <a:pt x="94545" y="100675"/>
                  </a:cubicBezTo>
                  <a:cubicBezTo>
                    <a:pt x="111111" y="88207"/>
                    <a:pt x="120000" y="71688"/>
                    <a:pt x="120000" y="53922"/>
                  </a:cubicBezTo>
                  <a:cubicBezTo>
                    <a:pt x="120000" y="36155"/>
                    <a:pt x="111111" y="19636"/>
                    <a:pt x="94545" y="716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671512" y="3740150"/>
              <a:ext cx="293688" cy="401638"/>
            </a:xfrm>
            <a:custGeom>
              <a:pathLst>
                <a:path extrusionOk="0" h="120000" w="120000">
                  <a:moveTo>
                    <a:pt x="36734" y="90972"/>
                  </a:moveTo>
                  <a:cubicBezTo>
                    <a:pt x="34285" y="90972"/>
                    <a:pt x="32653" y="92169"/>
                    <a:pt x="32653" y="93665"/>
                  </a:cubicBezTo>
                  <a:cubicBezTo>
                    <a:pt x="32653" y="110723"/>
                    <a:pt x="32653" y="110723"/>
                    <a:pt x="32653" y="110723"/>
                  </a:cubicBezTo>
                  <a:cubicBezTo>
                    <a:pt x="31020" y="109226"/>
                    <a:pt x="31020" y="109226"/>
                    <a:pt x="31020" y="109226"/>
                  </a:cubicBezTo>
                  <a:cubicBezTo>
                    <a:pt x="15918" y="98453"/>
                    <a:pt x="7755" y="83790"/>
                    <a:pt x="7755" y="68229"/>
                  </a:cubicBezTo>
                  <a:cubicBezTo>
                    <a:pt x="7755" y="52668"/>
                    <a:pt x="15918" y="38304"/>
                    <a:pt x="31020" y="27231"/>
                  </a:cubicBezTo>
                  <a:cubicBezTo>
                    <a:pt x="52653" y="11371"/>
                    <a:pt x="85306" y="5985"/>
                    <a:pt x="114285" y="14064"/>
                  </a:cubicBezTo>
                  <a:cubicBezTo>
                    <a:pt x="116326" y="14364"/>
                    <a:pt x="118367" y="13765"/>
                    <a:pt x="119183" y="12269"/>
                  </a:cubicBezTo>
                  <a:cubicBezTo>
                    <a:pt x="120000" y="10773"/>
                    <a:pt x="119183" y="9276"/>
                    <a:pt x="117142" y="8678"/>
                  </a:cubicBezTo>
                  <a:cubicBezTo>
                    <a:pt x="85306" y="0"/>
                    <a:pt x="49387" y="5685"/>
                    <a:pt x="25306" y="23341"/>
                  </a:cubicBezTo>
                  <a:cubicBezTo>
                    <a:pt x="8979" y="35311"/>
                    <a:pt x="0" y="51172"/>
                    <a:pt x="0" y="68229"/>
                  </a:cubicBezTo>
                  <a:cubicBezTo>
                    <a:pt x="0" y="85286"/>
                    <a:pt x="8979" y="101147"/>
                    <a:pt x="25306" y="113117"/>
                  </a:cubicBezTo>
                  <a:cubicBezTo>
                    <a:pt x="26938" y="114314"/>
                    <a:pt x="26938" y="114314"/>
                    <a:pt x="26938" y="114314"/>
                  </a:cubicBezTo>
                  <a:cubicBezTo>
                    <a:pt x="4489" y="114314"/>
                    <a:pt x="4489" y="114314"/>
                    <a:pt x="4489" y="114314"/>
                  </a:cubicBezTo>
                  <a:cubicBezTo>
                    <a:pt x="2448" y="114314"/>
                    <a:pt x="816" y="115810"/>
                    <a:pt x="816" y="117306"/>
                  </a:cubicBezTo>
                  <a:cubicBezTo>
                    <a:pt x="816" y="118802"/>
                    <a:pt x="2448" y="120000"/>
                    <a:pt x="4489" y="120000"/>
                  </a:cubicBezTo>
                  <a:cubicBezTo>
                    <a:pt x="35510" y="120000"/>
                    <a:pt x="35510" y="120000"/>
                    <a:pt x="35510" y="120000"/>
                  </a:cubicBezTo>
                  <a:cubicBezTo>
                    <a:pt x="35918" y="120000"/>
                    <a:pt x="36326" y="120000"/>
                    <a:pt x="36326" y="120000"/>
                  </a:cubicBezTo>
                  <a:cubicBezTo>
                    <a:pt x="37551" y="120000"/>
                    <a:pt x="38367" y="119700"/>
                    <a:pt x="39183" y="119401"/>
                  </a:cubicBezTo>
                  <a:cubicBezTo>
                    <a:pt x="39183" y="119401"/>
                    <a:pt x="39183" y="119401"/>
                    <a:pt x="39183" y="119102"/>
                  </a:cubicBezTo>
                  <a:cubicBezTo>
                    <a:pt x="40000" y="118802"/>
                    <a:pt x="40408" y="117905"/>
                    <a:pt x="40408" y="117306"/>
                  </a:cubicBezTo>
                  <a:cubicBezTo>
                    <a:pt x="40408" y="93665"/>
                    <a:pt x="40408" y="93665"/>
                    <a:pt x="40408" y="93665"/>
                  </a:cubicBezTo>
                  <a:cubicBezTo>
                    <a:pt x="40408" y="92169"/>
                    <a:pt x="38775" y="90972"/>
                    <a:pt x="36734" y="9097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7988300" y="3073400"/>
            <a:ext cx="396876" cy="425450"/>
            <a:chOff x="7988300" y="3073400"/>
            <a:chExt cx="396876" cy="425450"/>
          </a:xfrm>
        </p:grpSpPr>
        <p:sp>
          <p:nvSpPr>
            <p:cNvPr id="334" name="Shape 334"/>
            <p:cNvSpPr/>
            <p:nvPr/>
          </p:nvSpPr>
          <p:spPr>
            <a:xfrm>
              <a:off x="8001000" y="3098800"/>
              <a:ext cx="371474" cy="374649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26774" y="0"/>
                    <a:pt x="0" y="27024"/>
                    <a:pt x="0" y="60160"/>
                  </a:cubicBezTo>
                  <a:cubicBezTo>
                    <a:pt x="0" y="92975"/>
                    <a:pt x="26774" y="119999"/>
                    <a:pt x="60000" y="119999"/>
                  </a:cubicBezTo>
                  <a:cubicBezTo>
                    <a:pt x="93225" y="119999"/>
                    <a:pt x="120000" y="92975"/>
                    <a:pt x="120000" y="60160"/>
                  </a:cubicBezTo>
                  <a:cubicBezTo>
                    <a:pt x="120000" y="27024"/>
                    <a:pt x="93225" y="0"/>
                    <a:pt x="60000" y="0"/>
                  </a:cubicBezTo>
                  <a:close/>
                  <a:moveTo>
                    <a:pt x="60000" y="113887"/>
                  </a:moveTo>
                  <a:cubicBezTo>
                    <a:pt x="30322" y="113887"/>
                    <a:pt x="6129" y="89758"/>
                    <a:pt x="6129" y="60160"/>
                  </a:cubicBezTo>
                  <a:cubicBezTo>
                    <a:pt x="6129" y="30241"/>
                    <a:pt x="30322" y="6112"/>
                    <a:pt x="60000" y="6112"/>
                  </a:cubicBezTo>
                  <a:cubicBezTo>
                    <a:pt x="89677" y="6112"/>
                    <a:pt x="114193" y="30241"/>
                    <a:pt x="114193" y="60160"/>
                  </a:cubicBezTo>
                  <a:cubicBezTo>
                    <a:pt x="114193" y="89758"/>
                    <a:pt x="89677" y="113887"/>
                    <a:pt x="60000" y="11388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7988300" y="3073400"/>
              <a:ext cx="122237" cy="125412"/>
            </a:xfrm>
            <a:custGeom>
              <a:pathLst>
                <a:path extrusionOk="0" h="120000" w="120000">
                  <a:moveTo>
                    <a:pt x="17704" y="110400"/>
                  </a:moveTo>
                  <a:cubicBezTo>
                    <a:pt x="17704" y="96960"/>
                    <a:pt x="17704" y="96960"/>
                    <a:pt x="17704" y="96960"/>
                  </a:cubicBezTo>
                  <a:cubicBezTo>
                    <a:pt x="17704" y="53760"/>
                    <a:pt x="54098" y="18240"/>
                    <a:pt x="99344" y="18240"/>
                  </a:cubicBezTo>
                  <a:cubicBezTo>
                    <a:pt x="110163" y="18240"/>
                    <a:pt x="110163" y="18240"/>
                    <a:pt x="110163" y="18240"/>
                  </a:cubicBezTo>
                  <a:cubicBezTo>
                    <a:pt x="115081" y="18240"/>
                    <a:pt x="120000" y="14400"/>
                    <a:pt x="120000" y="9600"/>
                  </a:cubicBezTo>
                  <a:cubicBezTo>
                    <a:pt x="120000" y="3840"/>
                    <a:pt x="115081" y="0"/>
                    <a:pt x="110163" y="0"/>
                  </a:cubicBezTo>
                  <a:cubicBezTo>
                    <a:pt x="99344" y="0"/>
                    <a:pt x="99344" y="0"/>
                    <a:pt x="99344" y="0"/>
                  </a:cubicBezTo>
                  <a:cubicBezTo>
                    <a:pt x="44262" y="0"/>
                    <a:pt x="0" y="44160"/>
                    <a:pt x="0" y="96960"/>
                  </a:cubicBezTo>
                  <a:cubicBezTo>
                    <a:pt x="0" y="110400"/>
                    <a:pt x="0" y="110400"/>
                    <a:pt x="0" y="110400"/>
                  </a:cubicBezTo>
                  <a:cubicBezTo>
                    <a:pt x="0" y="115200"/>
                    <a:pt x="3934" y="120000"/>
                    <a:pt x="8852" y="120000"/>
                  </a:cubicBezTo>
                  <a:cubicBezTo>
                    <a:pt x="13770" y="120000"/>
                    <a:pt x="17704" y="115200"/>
                    <a:pt x="17704" y="1104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8262938" y="3073400"/>
              <a:ext cx="122237" cy="125412"/>
            </a:xfrm>
            <a:custGeom>
              <a:pathLst>
                <a:path extrusionOk="0" h="120000" w="120000">
                  <a:moveTo>
                    <a:pt x="20655" y="0"/>
                  </a:moveTo>
                  <a:cubicBezTo>
                    <a:pt x="8852" y="0"/>
                    <a:pt x="8852" y="0"/>
                    <a:pt x="8852" y="0"/>
                  </a:cubicBezTo>
                  <a:cubicBezTo>
                    <a:pt x="3934" y="0"/>
                    <a:pt x="0" y="3840"/>
                    <a:pt x="0" y="9600"/>
                  </a:cubicBezTo>
                  <a:cubicBezTo>
                    <a:pt x="0" y="14400"/>
                    <a:pt x="3934" y="18240"/>
                    <a:pt x="8852" y="18240"/>
                  </a:cubicBezTo>
                  <a:cubicBezTo>
                    <a:pt x="20655" y="18240"/>
                    <a:pt x="20655" y="18240"/>
                    <a:pt x="20655" y="18240"/>
                  </a:cubicBezTo>
                  <a:cubicBezTo>
                    <a:pt x="64918" y="18240"/>
                    <a:pt x="101311" y="53760"/>
                    <a:pt x="101311" y="96960"/>
                  </a:cubicBezTo>
                  <a:cubicBezTo>
                    <a:pt x="101311" y="110400"/>
                    <a:pt x="101311" y="110400"/>
                    <a:pt x="101311" y="110400"/>
                  </a:cubicBezTo>
                  <a:cubicBezTo>
                    <a:pt x="101311" y="115200"/>
                    <a:pt x="105245" y="120000"/>
                    <a:pt x="110163" y="120000"/>
                  </a:cubicBezTo>
                  <a:cubicBezTo>
                    <a:pt x="116065" y="120000"/>
                    <a:pt x="120000" y="115200"/>
                    <a:pt x="120000" y="110400"/>
                  </a:cubicBezTo>
                  <a:cubicBezTo>
                    <a:pt x="120000" y="96960"/>
                    <a:pt x="120000" y="96960"/>
                    <a:pt x="120000" y="96960"/>
                  </a:cubicBezTo>
                  <a:cubicBezTo>
                    <a:pt x="120000" y="44160"/>
                    <a:pt x="74754" y="0"/>
                    <a:pt x="206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8170863" y="3189288"/>
              <a:ext cx="84138" cy="177800"/>
            </a:xfrm>
            <a:custGeom>
              <a:pathLst>
                <a:path extrusionOk="0" h="120000" w="120000">
                  <a:moveTo>
                    <a:pt x="27142" y="67118"/>
                  </a:moveTo>
                  <a:cubicBezTo>
                    <a:pt x="27142" y="6101"/>
                    <a:pt x="27142" y="6101"/>
                    <a:pt x="27142" y="6101"/>
                  </a:cubicBezTo>
                  <a:cubicBezTo>
                    <a:pt x="27142" y="2711"/>
                    <a:pt x="21428" y="0"/>
                    <a:pt x="12857" y="0"/>
                  </a:cubicBezTo>
                  <a:cubicBezTo>
                    <a:pt x="5714" y="0"/>
                    <a:pt x="0" y="2711"/>
                    <a:pt x="0" y="6101"/>
                  </a:cubicBezTo>
                  <a:cubicBezTo>
                    <a:pt x="0" y="69830"/>
                    <a:pt x="0" y="69830"/>
                    <a:pt x="0" y="69830"/>
                  </a:cubicBezTo>
                  <a:cubicBezTo>
                    <a:pt x="0" y="71864"/>
                    <a:pt x="1428" y="73220"/>
                    <a:pt x="4285" y="74576"/>
                  </a:cubicBezTo>
                  <a:cubicBezTo>
                    <a:pt x="95714" y="117966"/>
                    <a:pt x="95714" y="117966"/>
                    <a:pt x="95714" y="117966"/>
                  </a:cubicBezTo>
                  <a:cubicBezTo>
                    <a:pt x="98571" y="119322"/>
                    <a:pt x="101428" y="119999"/>
                    <a:pt x="105714" y="119999"/>
                  </a:cubicBezTo>
                  <a:cubicBezTo>
                    <a:pt x="108571" y="119999"/>
                    <a:pt x="112857" y="119322"/>
                    <a:pt x="115714" y="117966"/>
                  </a:cubicBezTo>
                  <a:cubicBezTo>
                    <a:pt x="120000" y="115932"/>
                    <a:pt x="120000" y="111864"/>
                    <a:pt x="115714" y="109152"/>
                  </a:cubicBezTo>
                  <a:lnTo>
                    <a:pt x="27142" y="6711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7999413" y="3427412"/>
              <a:ext cx="60324" cy="71437"/>
            </a:xfrm>
            <a:custGeom>
              <a:pathLst>
                <a:path extrusionOk="0" h="120000" w="120000">
                  <a:moveTo>
                    <a:pt x="110000" y="5000"/>
                  </a:moveTo>
                  <a:cubicBezTo>
                    <a:pt x="102000" y="0"/>
                    <a:pt x="90000" y="1666"/>
                    <a:pt x="84000" y="8333"/>
                  </a:cubicBezTo>
                  <a:cubicBezTo>
                    <a:pt x="6000" y="95000"/>
                    <a:pt x="6000" y="95000"/>
                    <a:pt x="6000" y="95000"/>
                  </a:cubicBezTo>
                  <a:cubicBezTo>
                    <a:pt x="0" y="101666"/>
                    <a:pt x="0" y="111666"/>
                    <a:pt x="10000" y="116666"/>
                  </a:cubicBezTo>
                  <a:cubicBezTo>
                    <a:pt x="12000" y="118333"/>
                    <a:pt x="16000" y="120000"/>
                    <a:pt x="20000" y="120000"/>
                  </a:cubicBezTo>
                  <a:cubicBezTo>
                    <a:pt x="26000" y="120000"/>
                    <a:pt x="32000" y="118333"/>
                    <a:pt x="36000" y="113333"/>
                  </a:cubicBezTo>
                  <a:cubicBezTo>
                    <a:pt x="114000" y="26666"/>
                    <a:pt x="114000" y="26666"/>
                    <a:pt x="114000" y="26666"/>
                  </a:cubicBezTo>
                  <a:cubicBezTo>
                    <a:pt x="120000" y="20000"/>
                    <a:pt x="118000" y="10000"/>
                    <a:pt x="110000" y="5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8313738" y="3427412"/>
              <a:ext cx="61913" cy="71437"/>
            </a:xfrm>
            <a:custGeom>
              <a:pathLst>
                <a:path extrusionOk="0" h="120000" w="120000">
                  <a:moveTo>
                    <a:pt x="35409" y="8333"/>
                  </a:moveTo>
                  <a:cubicBezTo>
                    <a:pt x="29508" y="1666"/>
                    <a:pt x="17704" y="0"/>
                    <a:pt x="9836" y="5000"/>
                  </a:cubicBezTo>
                  <a:cubicBezTo>
                    <a:pt x="1967" y="10000"/>
                    <a:pt x="0" y="20000"/>
                    <a:pt x="5901" y="26666"/>
                  </a:cubicBezTo>
                  <a:cubicBezTo>
                    <a:pt x="82622" y="113333"/>
                    <a:pt x="82622" y="113333"/>
                    <a:pt x="82622" y="113333"/>
                  </a:cubicBezTo>
                  <a:cubicBezTo>
                    <a:pt x="86557" y="118333"/>
                    <a:pt x="92459" y="120000"/>
                    <a:pt x="98360" y="120000"/>
                  </a:cubicBezTo>
                  <a:cubicBezTo>
                    <a:pt x="102295" y="120000"/>
                    <a:pt x="106229" y="118333"/>
                    <a:pt x="110163" y="116666"/>
                  </a:cubicBezTo>
                  <a:cubicBezTo>
                    <a:pt x="118032" y="111666"/>
                    <a:pt x="120000" y="101666"/>
                    <a:pt x="112131" y="95000"/>
                  </a:cubicBezTo>
                  <a:lnTo>
                    <a:pt x="35409" y="833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Shape 340"/>
          <p:cNvGrpSpPr/>
          <p:nvPr/>
        </p:nvGrpSpPr>
        <p:grpSpPr>
          <a:xfrm>
            <a:off x="6283325" y="3073400"/>
            <a:ext cx="425449" cy="425449"/>
            <a:chOff x="6283325" y="3073400"/>
            <a:chExt cx="425449" cy="425449"/>
          </a:xfrm>
        </p:grpSpPr>
        <p:sp>
          <p:nvSpPr>
            <p:cNvPr id="341" name="Shape 341"/>
            <p:cNvSpPr/>
            <p:nvPr/>
          </p:nvSpPr>
          <p:spPr>
            <a:xfrm>
              <a:off x="6283325" y="3073400"/>
              <a:ext cx="425449" cy="425449"/>
            </a:xfrm>
            <a:custGeom>
              <a:pathLst>
                <a:path extrusionOk="0" h="120000" w="120000">
                  <a:moveTo>
                    <a:pt x="60141" y="0"/>
                  </a:moveTo>
                  <a:cubicBezTo>
                    <a:pt x="27105" y="0"/>
                    <a:pt x="0" y="26823"/>
                    <a:pt x="0" y="60141"/>
                  </a:cubicBezTo>
                  <a:cubicBezTo>
                    <a:pt x="0" y="93176"/>
                    <a:pt x="27105" y="120000"/>
                    <a:pt x="60141" y="120000"/>
                  </a:cubicBezTo>
                  <a:cubicBezTo>
                    <a:pt x="93176" y="120000"/>
                    <a:pt x="120000" y="93176"/>
                    <a:pt x="120000" y="60141"/>
                  </a:cubicBezTo>
                  <a:cubicBezTo>
                    <a:pt x="120000" y="26823"/>
                    <a:pt x="93176" y="0"/>
                    <a:pt x="60141" y="0"/>
                  </a:cubicBezTo>
                  <a:close/>
                  <a:moveTo>
                    <a:pt x="60141" y="114635"/>
                  </a:moveTo>
                  <a:cubicBezTo>
                    <a:pt x="29929" y="114635"/>
                    <a:pt x="5364" y="90070"/>
                    <a:pt x="5364" y="60141"/>
                  </a:cubicBezTo>
                  <a:cubicBezTo>
                    <a:pt x="5364" y="29929"/>
                    <a:pt x="29929" y="5364"/>
                    <a:pt x="60141" y="5364"/>
                  </a:cubicBezTo>
                  <a:cubicBezTo>
                    <a:pt x="90352" y="5364"/>
                    <a:pt x="114917" y="29929"/>
                    <a:pt x="114917" y="60141"/>
                  </a:cubicBezTo>
                  <a:cubicBezTo>
                    <a:pt x="114917" y="90070"/>
                    <a:pt x="90352" y="114635"/>
                    <a:pt x="60141" y="11463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6403975" y="3194050"/>
              <a:ext cx="82550" cy="187324"/>
            </a:xfrm>
            <a:custGeom>
              <a:pathLst>
                <a:path extrusionOk="0" h="120000" w="120000">
                  <a:moveTo>
                    <a:pt x="86746" y="7700"/>
                  </a:moveTo>
                  <a:cubicBezTo>
                    <a:pt x="66506" y="1283"/>
                    <a:pt x="41927" y="0"/>
                    <a:pt x="23132" y="5133"/>
                  </a:cubicBezTo>
                  <a:cubicBezTo>
                    <a:pt x="13012" y="7700"/>
                    <a:pt x="5783" y="12192"/>
                    <a:pt x="2891" y="17326"/>
                  </a:cubicBezTo>
                  <a:cubicBezTo>
                    <a:pt x="0" y="22459"/>
                    <a:pt x="2891" y="27593"/>
                    <a:pt x="8674" y="32085"/>
                  </a:cubicBezTo>
                  <a:cubicBezTo>
                    <a:pt x="15903" y="37219"/>
                    <a:pt x="26024" y="40427"/>
                    <a:pt x="36144" y="41711"/>
                  </a:cubicBezTo>
                  <a:cubicBezTo>
                    <a:pt x="46265" y="42994"/>
                    <a:pt x="56385" y="41711"/>
                    <a:pt x="65060" y="39144"/>
                  </a:cubicBezTo>
                  <a:cubicBezTo>
                    <a:pt x="72289" y="37219"/>
                    <a:pt x="73734" y="34010"/>
                    <a:pt x="69397" y="30802"/>
                  </a:cubicBezTo>
                  <a:cubicBezTo>
                    <a:pt x="66506" y="28235"/>
                    <a:pt x="57831" y="27593"/>
                    <a:pt x="50602" y="28877"/>
                  </a:cubicBezTo>
                  <a:cubicBezTo>
                    <a:pt x="47710" y="30160"/>
                    <a:pt x="44819" y="30160"/>
                    <a:pt x="41927" y="30160"/>
                  </a:cubicBezTo>
                  <a:cubicBezTo>
                    <a:pt x="39036" y="29518"/>
                    <a:pt x="34698" y="28235"/>
                    <a:pt x="31807" y="26310"/>
                  </a:cubicBezTo>
                  <a:cubicBezTo>
                    <a:pt x="28915" y="24385"/>
                    <a:pt x="28915" y="22459"/>
                    <a:pt x="30361" y="19893"/>
                  </a:cubicBezTo>
                  <a:cubicBezTo>
                    <a:pt x="30361" y="17967"/>
                    <a:pt x="33253" y="16684"/>
                    <a:pt x="37590" y="15401"/>
                  </a:cubicBezTo>
                  <a:cubicBezTo>
                    <a:pt x="47710" y="12192"/>
                    <a:pt x="60722" y="14117"/>
                    <a:pt x="69397" y="17326"/>
                  </a:cubicBezTo>
                  <a:cubicBezTo>
                    <a:pt x="85301" y="22459"/>
                    <a:pt x="92530" y="31443"/>
                    <a:pt x="92530" y="46844"/>
                  </a:cubicBezTo>
                  <a:cubicBezTo>
                    <a:pt x="92530" y="69946"/>
                    <a:pt x="69397" y="98823"/>
                    <a:pt x="24578" y="108449"/>
                  </a:cubicBezTo>
                  <a:cubicBezTo>
                    <a:pt x="17349" y="110374"/>
                    <a:pt x="14457" y="113582"/>
                    <a:pt x="17349" y="116791"/>
                  </a:cubicBezTo>
                  <a:cubicBezTo>
                    <a:pt x="20240" y="118716"/>
                    <a:pt x="24578" y="120000"/>
                    <a:pt x="30361" y="120000"/>
                  </a:cubicBezTo>
                  <a:cubicBezTo>
                    <a:pt x="31807" y="120000"/>
                    <a:pt x="34698" y="120000"/>
                    <a:pt x="36144" y="119358"/>
                  </a:cubicBezTo>
                  <a:cubicBezTo>
                    <a:pt x="93975" y="106524"/>
                    <a:pt x="119999" y="72513"/>
                    <a:pt x="119999" y="46844"/>
                  </a:cubicBezTo>
                  <a:cubicBezTo>
                    <a:pt x="119999" y="34652"/>
                    <a:pt x="115662" y="17326"/>
                    <a:pt x="86746" y="77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6508750" y="3194050"/>
              <a:ext cx="80962" cy="187324"/>
            </a:xfrm>
            <a:custGeom>
              <a:pathLst>
                <a:path extrusionOk="0" h="120000" w="120000">
                  <a:moveTo>
                    <a:pt x="86341" y="7700"/>
                  </a:moveTo>
                  <a:cubicBezTo>
                    <a:pt x="67317" y="1283"/>
                    <a:pt x="40975" y="0"/>
                    <a:pt x="23414" y="5133"/>
                  </a:cubicBezTo>
                  <a:cubicBezTo>
                    <a:pt x="13170" y="7700"/>
                    <a:pt x="5853" y="12192"/>
                    <a:pt x="2926" y="17326"/>
                  </a:cubicBezTo>
                  <a:cubicBezTo>
                    <a:pt x="0" y="22459"/>
                    <a:pt x="2926" y="27593"/>
                    <a:pt x="8780" y="32085"/>
                  </a:cubicBezTo>
                  <a:cubicBezTo>
                    <a:pt x="16097" y="37219"/>
                    <a:pt x="26341" y="40427"/>
                    <a:pt x="36585" y="41711"/>
                  </a:cubicBezTo>
                  <a:cubicBezTo>
                    <a:pt x="46829" y="42994"/>
                    <a:pt x="57073" y="41711"/>
                    <a:pt x="65853" y="39144"/>
                  </a:cubicBezTo>
                  <a:cubicBezTo>
                    <a:pt x="73170" y="37219"/>
                    <a:pt x="74634" y="34010"/>
                    <a:pt x="70243" y="30802"/>
                  </a:cubicBezTo>
                  <a:cubicBezTo>
                    <a:pt x="65853" y="28235"/>
                    <a:pt x="58536" y="27593"/>
                    <a:pt x="51219" y="28877"/>
                  </a:cubicBezTo>
                  <a:cubicBezTo>
                    <a:pt x="48292" y="30160"/>
                    <a:pt x="45365" y="30160"/>
                    <a:pt x="42439" y="30160"/>
                  </a:cubicBezTo>
                  <a:cubicBezTo>
                    <a:pt x="39512" y="29518"/>
                    <a:pt x="35121" y="28235"/>
                    <a:pt x="32195" y="26310"/>
                  </a:cubicBezTo>
                  <a:cubicBezTo>
                    <a:pt x="29268" y="24385"/>
                    <a:pt x="29268" y="22459"/>
                    <a:pt x="29268" y="19893"/>
                  </a:cubicBezTo>
                  <a:cubicBezTo>
                    <a:pt x="30731" y="17967"/>
                    <a:pt x="33658" y="16684"/>
                    <a:pt x="38048" y="15401"/>
                  </a:cubicBezTo>
                  <a:cubicBezTo>
                    <a:pt x="48292" y="12192"/>
                    <a:pt x="61463" y="14117"/>
                    <a:pt x="70243" y="17326"/>
                  </a:cubicBezTo>
                  <a:cubicBezTo>
                    <a:pt x="86341" y="22459"/>
                    <a:pt x="93658" y="31443"/>
                    <a:pt x="93658" y="46844"/>
                  </a:cubicBezTo>
                  <a:cubicBezTo>
                    <a:pt x="93658" y="69946"/>
                    <a:pt x="68780" y="98823"/>
                    <a:pt x="23414" y="108449"/>
                  </a:cubicBezTo>
                  <a:cubicBezTo>
                    <a:pt x="17560" y="110374"/>
                    <a:pt x="14634" y="113582"/>
                    <a:pt x="17560" y="116791"/>
                  </a:cubicBezTo>
                  <a:cubicBezTo>
                    <a:pt x="20487" y="118716"/>
                    <a:pt x="24878" y="120000"/>
                    <a:pt x="30731" y="120000"/>
                  </a:cubicBezTo>
                  <a:cubicBezTo>
                    <a:pt x="32195" y="120000"/>
                    <a:pt x="33658" y="120000"/>
                    <a:pt x="36585" y="119358"/>
                  </a:cubicBezTo>
                  <a:cubicBezTo>
                    <a:pt x="93658" y="106524"/>
                    <a:pt x="120000" y="72513"/>
                    <a:pt x="120000" y="46844"/>
                  </a:cubicBezTo>
                  <a:cubicBezTo>
                    <a:pt x="120000" y="34652"/>
                    <a:pt x="117073" y="17326"/>
                    <a:pt x="86341" y="77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Shape 344"/>
          <p:cNvSpPr/>
          <p:nvPr/>
        </p:nvSpPr>
        <p:spPr>
          <a:xfrm>
            <a:off x="5470525" y="3073400"/>
            <a:ext cx="425449" cy="425449"/>
          </a:xfrm>
          <a:custGeom>
            <a:pathLst>
              <a:path extrusionOk="0" h="120000" w="120000">
                <a:moveTo>
                  <a:pt x="60141" y="0"/>
                </a:moveTo>
                <a:cubicBezTo>
                  <a:pt x="26823" y="0"/>
                  <a:pt x="0" y="26823"/>
                  <a:pt x="0" y="60141"/>
                </a:cubicBezTo>
                <a:cubicBezTo>
                  <a:pt x="0" y="93176"/>
                  <a:pt x="26823" y="120000"/>
                  <a:pt x="60141" y="120000"/>
                </a:cubicBezTo>
                <a:cubicBezTo>
                  <a:pt x="93176" y="120000"/>
                  <a:pt x="120000" y="93176"/>
                  <a:pt x="120000" y="60141"/>
                </a:cubicBezTo>
                <a:cubicBezTo>
                  <a:pt x="120000" y="26823"/>
                  <a:pt x="93176" y="0"/>
                  <a:pt x="60141" y="0"/>
                </a:cubicBezTo>
                <a:close/>
                <a:moveTo>
                  <a:pt x="92329" y="104188"/>
                </a:moveTo>
                <a:cubicBezTo>
                  <a:pt x="95152" y="96000"/>
                  <a:pt x="96282" y="87811"/>
                  <a:pt x="96000" y="79341"/>
                </a:cubicBezTo>
                <a:cubicBezTo>
                  <a:pt x="96000" y="72564"/>
                  <a:pt x="94870" y="65788"/>
                  <a:pt x="92611" y="59294"/>
                </a:cubicBezTo>
                <a:cubicBezTo>
                  <a:pt x="90917" y="54211"/>
                  <a:pt x="88941" y="49411"/>
                  <a:pt x="86400" y="44894"/>
                </a:cubicBezTo>
                <a:cubicBezTo>
                  <a:pt x="85835" y="44047"/>
                  <a:pt x="85552" y="43482"/>
                  <a:pt x="84988" y="42635"/>
                </a:cubicBezTo>
                <a:cubicBezTo>
                  <a:pt x="84141" y="41505"/>
                  <a:pt x="82729" y="41223"/>
                  <a:pt x="81317" y="41788"/>
                </a:cubicBezTo>
                <a:cubicBezTo>
                  <a:pt x="80188" y="42635"/>
                  <a:pt x="79905" y="44329"/>
                  <a:pt x="80470" y="45458"/>
                </a:cubicBezTo>
                <a:cubicBezTo>
                  <a:pt x="81035" y="46023"/>
                  <a:pt x="81317" y="46870"/>
                  <a:pt x="81882" y="47435"/>
                </a:cubicBezTo>
                <a:cubicBezTo>
                  <a:pt x="84141" y="51670"/>
                  <a:pt x="86117" y="56188"/>
                  <a:pt x="87529" y="60705"/>
                </a:cubicBezTo>
                <a:cubicBezTo>
                  <a:pt x="89505" y="66917"/>
                  <a:pt x="90635" y="73129"/>
                  <a:pt x="90917" y="79341"/>
                </a:cubicBezTo>
                <a:cubicBezTo>
                  <a:pt x="90917" y="88941"/>
                  <a:pt x="89223" y="98258"/>
                  <a:pt x="85552" y="107294"/>
                </a:cubicBezTo>
                <a:cubicBezTo>
                  <a:pt x="85552" y="107576"/>
                  <a:pt x="85552" y="107576"/>
                  <a:pt x="85552" y="107576"/>
                </a:cubicBezTo>
                <a:cubicBezTo>
                  <a:pt x="85270" y="107858"/>
                  <a:pt x="84988" y="108423"/>
                  <a:pt x="84988" y="108705"/>
                </a:cubicBezTo>
                <a:cubicBezTo>
                  <a:pt x="77364" y="112658"/>
                  <a:pt x="68894" y="114635"/>
                  <a:pt x="60141" y="114635"/>
                </a:cubicBezTo>
                <a:cubicBezTo>
                  <a:pt x="52235" y="114635"/>
                  <a:pt x="44611" y="112941"/>
                  <a:pt x="38117" y="110117"/>
                </a:cubicBezTo>
                <a:cubicBezTo>
                  <a:pt x="46305" y="108423"/>
                  <a:pt x="54211" y="105317"/>
                  <a:pt x="61270" y="100800"/>
                </a:cubicBezTo>
                <a:cubicBezTo>
                  <a:pt x="67200" y="97411"/>
                  <a:pt x="72282" y="92894"/>
                  <a:pt x="77082" y="87811"/>
                </a:cubicBezTo>
                <a:cubicBezTo>
                  <a:pt x="80752" y="83858"/>
                  <a:pt x="83858" y="79623"/>
                  <a:pt x="86400" y="75105"/>
                </a:cubicBezTo>
                <a:cubicBezTo>
                  <a:pt x="86682" y="74541"/>
                  <a:pt x="87247" y="73694"/>
                  <a:pt x="87529" y="73129"/>
                </a:cubicBezTo>
                <a:cubicBezTo>
                  <a:pt x="88094" y="71717"/>
                  <a:pt x="87811" y="70023"/>
                  <a:pt x="86400" y="69458"/>
                </a:cubicBezTo>
                <a:cubicBezTo>
                  <a:pt x="85270" y="68894"/>
                  <a:pt x="83576" y="69176"/>
                  <a:pt x="82729" y="70588"/>
                </a:cubicBezTo>
                <a:cubicBezTo>
                  <a:pt x="82447" y="71152"/>
                  <a:pt x="82164" y="72000"/>
                  <a:pt x="81882" y="72564"/>
                </a:cubicBezTo>
                <a:cubicBezTo>
                  <a:pt x="79341" y="76800"/>
                  <a:pt x="76517" y="80752"/>
                  <a:pt x="73129" y="84423"/>
                </a:cubicBezTo>
                <a:cubicBezTo>
                  <a:pt x="68894" y="88941"/>
                  <a:pt x="63811" y="93176"/>
                  <a:pt x="58729" y="96282"/>
                </a:cubicBezTo>
                <a:cubicBezTo>
                  <a:pt x="50541" y="101364"/>
                  <a:pt x="41505" y="104470"/>
                  <a:pt x="31623" y="105882"/>
                </a:cubicBezTo>
                <a:cubicBezTo>
                  <a:pt x="31341" y="105882"/>
                  <a:pt x="30776" y="105882"/>
                  <a:pt x="30211" y="105882"/>
                </a:cubicBezTo>
                <a:cubicBezTo>
                  <a:pt x="16941" y="97129"/>
                  <a:pt x="7341" y="82729"/>
                  <a:pt x="5647" y="66070"/>
                </a:cubicBezTo>
                <a:cubicBezTo>
                  <a:pt x="11294" y="72282"/>
                  <a:pt x="17788" y="77647"/>
                  <a:pt x="25411" y="81600"/>
                </a:cubicBezTo>
                <a:cubicBezTo>
                  <a:pt x="31341" y="84988"/>
                  <a:pt x="37552" y="87247"/>
                  <a:pt x="44329" y="88658"/>
                </a:cubicBezTo>
                <a:cubicBezTo>
                  <a:pt x="49694" y="89788"/>
                  <a:pt x="54776" y="90352"/>
                  <a:pt x="60141" y="90352"/>
                </a:cubicBezTo>
                <a:cubicBezTo>
                  <a:pt x="60705" y="90352"/>
                  <a:pt x="61552" y="90352"/>
                  <a:pt x="62400" y="90352"/>
                </a:cubicBezTo>
                <a:cubicBezTo>
                  <a:pt x="64094" y="90352"/>
                  <a:pt x="65223" y="89223"/>
                  <a:pt x="64941" y="87529"/>
                </a:cubicBezTo>
                <a:cubicBezTo>
                  <a:pt x="64941" y="86117"/>
                  <a:pt x="63811" y="84988"/>
                  <a:pt x="62400" y="84988"/>
                </a:cubicBezTo>
                <a:cubicBezTo>
                  <a:pt x="56752" y="85270"/>
                  <a:pt x="51105" y="84705"/>
                  <a:pt x="45458" y="83576"/>
                </a:cubicBezTo>
                <a:cubicBezTo>
                  <a:pt x="39247" y="82164"/>
                  <a:pt x="33317" y="79905"/>
                  <a:pt x="27952" y="77082"/>
                </a:cubicBezTo>
                <a:cubicBezTo>
                  <a:pt x="19482" y="72564"/>
                  <a:pt x="12141" y="66352"/>
                  <a:pt x="6211" y="58447"/>
                </a:cubicBezTo>
                <a:cubicBezTo>
                  <a:pt x="6211" y="58164"/>
                  <a:pt x="6211" y="58164"/>
                  <a:pt x="6211" y="58164"/>
                </a:cubicBezTo>
                <a:cubicBezTo>
                  <a:pt x="5929" y="57882"/>
                  <a:pt x="5647" y="57600"/>
                  <a:pt x="5364" y="57317"/>
                </a:cubicBezTo>
                <a:cubicBezTo>
                  <a:pt x="6211" y="40376"/>
                  <a:pt x="14682" y="25411"/>
                  <a:pt x="27670" y="16094"/>
                </a:cubicBezTo>
                <a:cubicBezTo>
                  <a:pt x="24847" y="24000"/>
                  <a:pt x="23717" y="32470"/>
                  <a:pt x="24000" y="40941"/>
                </a:cubicBezTo>
                <a:cubicBezTo>
                  <a:pt x="24000" y="47435"/>
                  <a:pt x="25411" y="54211"/>
                  <a:pt x="27388" y="60705"/>
                </a:cubicBezTo>
                <a:cubicBezTo>
                  <a:pt x="29082" y="65788"/>
                  <a:pt x="31058" y="70870"/>
                  <a:pt x="33600" y="75105"/>
                </a:cubicBezTo>
                <a:cubicBezTo>
                  <a:pt x="34164" y="75952"/>
                  <a:pt x="34447" y="76517"/>
                  <a:pt x="35011" y="77364"/>
                </a:cubicBezTo>
                <a:cubicBezTo>
                  <a:pt x="35576" y="78211"/>
                  <a:pt x="36423" y="78494"/>
                  <a:pt x="37270" y="78494"/>
                </a:cubicBezTo>
                <a:cubicBezTo>
                  <a:pt x="37552" y="78494"/>
                  <a:pt x="38117" y="78494"/>
                  <a:pt x="38682" y="78211"/>
                </a:cubicBezTo>
                <a:cubicBezTo>
                  <a:pt x="39811" y="77364"/>
                  <a:pt x="40094" y="75670"/>
                  <a:pt x="39529" y="74541"/>
                </a:cubicBezTo>
                <a:cubicBezTo>
                  <a:pt x="38964" y="73976"/>
                  <a:pt x="38682" y="73129"/>
                  <a:pt x="38400" y="72564"/>
                </a:cubicBezTo>
                <a:cubicBezTo>
                  <a:pt x="35858" y="68329"/>
                  <a:pt x="33882" y="64094"/>
                  <a:pt x="32470" y="59294"/>
                </a:cubicBezTo>
                <a:cubicBezTo>
                  <a:pt x="30494" y="53082"/>
                  <a:pt x="29364" y="46870"/>
                  <a:pt x="29082" y="40658"/>
                </a:cubicBezTo>
                <a:cubicBezTo>
                  <a:pt x="29082" y="31058"/>
                  <a:pt x="30776" y="21741"/>
                  <a:pt x="34447" y="12705"/>
                </a:cubicBezTo>
                <a:cubicBezTo>
                  <a:pt x="34729" y="12423"/>
                  <a:pt x="34729" y="12423"/>
                  <a:pt x="34729" y="12423"/>
                </a:cubicBezTo>
                <a:cubicBezTo>
                  <a:pt x="34729" y="12141"/>
                  <a:pt x="35011" y="11858"/>
                  <a:pt x="35011" y="11294"/>
                </a:cubicBezTo>
                <a:cubicBezTo>
                  <a:pt x="42635" y="7623"/>
                  <a:pt x="51105" y="5364"/>
                  <a:pt x="60141" y="5364"/>
                </a:cubicBezTo>
                <a:cubicBezTo>
                  <a:pt x="67764" y="5364"/>
                  <a:pt x="75388" y="7058"/>
                  <a:pt x="81882" y="9882"/>
                </a:cubicBezTo>
                <a:cubicBezTo>
                  <a:pt x="73694" y="11576"/>
                  <a:pt x="65788" y="14682"/>
                  <a:pt x="58729" y="19200"/>
                </a:cubicBezTo>
                <a:cubicBezTo>
                  <a:pt x="52800" y="22588"/>
                  <a:pt x="47717" y="27105"/>
                  <a:pt x="42917" y="32188"/>
                </a:cubicBezTo>
                <a:cubicBezTo>
                  <a:pt x="39529" y="36141"/>
                  <a:pt x="36141" y="40376"/>
                  <a:pt x="33600" y="44894"/>
                </a:cubicBezTo>
                <a:cubicBezTo>
                  <a:pt x="33317" y="45458"/>
                  <a:pt x="32752" y="46305"/>
                  <a:pt x="32470" y="46870"/>
                </a:cubicBezTo>
                <a:cubicBezTo>
                  <a:pt x="31905" y="48282"/>
                  <a:pt x="32188" y="49976"/>
                  <a:pt x="33600" y="50541"/>
                </a:cubicBezTo>
                <a:cubicBezTo>
                  <a:pt x="33882" y="50823"/>
                  <a:pt x="34447" y="50823"/>
                  <a:pt x="34729" y="50823"/>
                </a:cubicBezTo>
                <a:cubicBezTo>
                  <a:pt x="35858" y="50823"/>
                  <a:pt x="36705" y="50258"/>
                  <a:pt x="37270" y="49411"/>
                </a:cubicBezTo>
                <a:cubicBezTo>
                  <a:pt x="37552" y="48847"/>
                  <a:pt x="37835" y="48282"/>
                  <a:pt x="38400" y="47435"/>
                </a:cubicBezTo>
                <a:cubicBezTo>
                  <a:pt x="40658" y="43482"/>
                  <a:pt x="43482" y="39529"/>
                  <a:pt x="46870" y="35858"/>
                </a:cubicBezTo>
                <a:cubicBezTo>
                  <a:pt x="51105" y="31058"/>
                  <a:pt x="56188" y="26823"/>
                  <a:pt x="61270" y="23717"/>
                </a:cubicBezTo>
                <a:cubicBezTo>
                  <a:pt x="69458" y="18635"/>
                  <a:pt x="78494" y="15529"/>
                  <a:pt x="88376" y="14400"/>
                </a:cubicBezTo>
                <a:cubicBezTo>
                  <a:pt x="88658" y="14117"/>
                  <a:pt x="89223" y="14117"/>
                  <a:pt x="89788" y="14117"/>
                </a:cubicBezTo>
                <a:cubicBezTo>
                  <a:pt x="103058" y="22870"/>
                  <a:pt x="112658" y="37270"/>
                  <a:pt x="114352" y="53929"/>
                </a:cubicBezTo>
                <a:cubicBezTo>
                  <a:pt x="108705" y="47717"/>
                  <a:pt x="102211" y="42352"/>
                  <a:pt x="94588" y="38400"/>
                </a:cubicBezTo>
                <a:cubicBezTo>
                  <a:pt x="88658" y="35294"/>
                  <a:pt x="82447" y="32752"/>
                  <a:pt x="75670" y="31341"/>
                </a:cubicBezTo>
                <a:cubicBezTo>
                  <a:pt x="69458" y="29929"/>
                  <a:pt x="63529" y="29364"/>
                  <a:pt x="57600" y="29647"/>
                </a:cubicBezTo>
                <a:cubicBezTo>
                  <a:pt x="56188" y="29647"/>
                  <a:pt x="55058" y="31058"/>
                  <a:pt x="55058" y="32470"/>
                </a:cubicBezTo>
                <a:cubicBezTo>
                  <a:pt x="55058" y="33882"/>
                  <a:pt x="56188" y="35011"/>
                  <a:pt x="57600" y="35011"/>
                </a:cubicBezTo>
                <a:cubicBezTo>
                  <a:pt x="63247" y="34729"/>
                  <a:pt x="68894" y="35294"/>
                  <a:pt x="74541" y="36423"/>
                </a:cubicBezTo>
                <a:cubicBezTo>
                  <a:pt x="80752" y="37835"/>
                  <a:pt x="86682" y="40094"/>
                  <a:pt x="92047" y="42917"/>
                </a:cubicBezTo>
                <a:cubicBezTo>
                  <a:pt x="100517" y="47717"/>
                  <a:pt x="107858" y="53929"/>
                  <a:pt x="113788" y="61552"/>
                </a:cubicBezTo>
                <a:cubicBezTo>
                  <a:pt x="114070" y="61835"/>
                  <a:pt x="114070" y="61835"/>
                  <a:pt x="114070" y="61835"/>
                </a:cubicBezTo>
                <a:cubicBezTo>
                  <a:pt x="114070" y="62117"/>
                  <a:pt x="114352" y="62400"/>
                  <a:pt x="114635" y="62682"/>
                </a:cubicBezTo>
                <a:cubicBezTo>
                  <a:pt x="113788" y="79623"/>
                  <a:pt x="105317" y="94588"/>
                  <a:pt x="92329" y="10418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" name="Shape 345"/>
          <p:cNvGrpSpPr/>
          <p:nvPr/>
        </p:nvGrpSpPr>
        <p:grpSpPr>
          <a:xfrm>
            <a:off x="3835400" y="3063875"/>
            <a:ext cx="444500" cy="434975"/>
            <a:chOff x="3835400" y="3063875"/>
            <a:chExt cx="444500" cy="434975"/>
          </a:xfrm>
        </p:grpSpPr>
        <p:sp>
          <p:nvSpPr>
            <p:cNvPr id="346" name="Shape 346"/>
            <p:cNvSpPr/>
            <p:nvPr/>
          </p:nvSpPr>
          <p:spPr>
            <a:xfrm>
              <a:off x="3879850" y="3108325"/>
              <a:ext cx="58738" cy="57150"/>
            </a:xfrm>
            <a:custGeom>
              <a:pathLst>
                <a:path extrusionOk="0" h="120000" w="120000">
                  <a:moveTo>
                    <a:pt x="20338" y="120000"/>
                  </a:moveTo>
                  <a:cubicBezTo>
                    <a:pt x="26440" y="120000"/>
                    <a:pt x="30508" y="117931"/>
                    <a:pt x="34576" y="113793"/>
                  </a:cubicBezTo>
                  <a:cubicBezTo>
                    <a:pt x="113898" y="35172"/>
                    <a:pt x="113898" y="35172"/>
                    <a:pt x="113898" y="35172"/>
                  </a:cubicBezTo>
                  <a:cubicBezTo>
                    <a:pt x="120000" y="26896"/>
                    <a:pt x="120000" y="14482"/>
                    <a:pt x="113898" y="8275"/>
                  </a:cubicBezTo>
                  <a:cubicBezTo>
                    <a:pt x="105762" y="0"/>
                    <a:pt x="93559" y="0"/>
                    <a:pt x="85423" y="8275"/>
                  </a:cubicBezTo>
                  <a:cubicBezTo>
                    <a:pt x="8135" y="86896"/>
                    <a:pt x="8135" y="86896"/>
                    <a:pt x="8135" y="86896"/>
                  </a:cubicBezTo>
                  <a:cubicBezTo>
                    <a:pt x="0" y="95172"/>
                    <a:pt x="0" y="107586"/>
                    <a:pt x="8135" y="113793"/>
                  </a:cubicBezTo>
                  <a:cubicBezTo>
                    <a:pt x="12203" y="117931"/>
                    <a:pt x="16271" y="120000"/>
                    <a:pt x="20338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4176712" y="3405187"/>
              <a:ext cx="60324" cy="58738"/>
            </a:xfrm>
            <a:custGeom>
              <a:pathLst>
                <a:path extrusionOk="0" h="120000" w="120000">
                  <a:moveTo>
                    <a:pt x="87457" y="8275"/>
                  </a:moveTo>
                  <a:cubicBezTo>
                    <a:pt x="8135" y="86896"/>
                    <a:pt x="8135" y="86896"/>
                    <a:pt x="8135" y="86896"/>
                  </a:cubicBezTo>
                  <a:cubicBezTo>
                    <a:pt x="0" y="95172"/>
                    <a:pt x="0" y="107586"/>
                    <a:pt x="8135" y="115862"/>
                  </a:cubicBezTo>
                  <a:cubicBezTo>
                    <a:pt x="12203" y="117931"/>
                    <a:pt x="16271" y="120000"/>
                    <a:pt x="22372" y="120000"/>
                  </a:cubicBezTo>
                  <a:cubicBezTo>
                    <a:pt x="26440" y="120000"/>
                    <a:pt x="30508" y="117931"/>
                    <a:pt x="34576" y="115862"/>
                  </a:cubicBezTo>
                  <a:cubicBezTo>
                    <a:pt x="113898" y="35172"/>
                    <a:pt x="113898" y="35172"/>
                    <a:pt x="113898" y="35172"/>
                  </a:cubicBezTo>
                  <a:cubicBezTo>
                    <a:pt x="120000" y="26896"/>
                    <a:pt x="120000" y="14482"/>
                    <a:pt x="113898" y="8275"/>
                  </a:cubicBezTo>
                  <a:cubicBezTo>
                    <a:pt x="105762" y="0"/>
                    <a:pt x="93559" y="0"/>
                    <a:pt x="87457" y="827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4183062" y="3109913"/>
              <a:ext cx="55562" cy="55562"/>
            </a:xfrm>
            <a:custGeom>
              <a:pathLst>
                <a:path extrusionOk="0" h="120000" w="120000">
                  <a:moveTo>
                    <a:pt x="83571" y="113454"/>
                  </a:moveTo>
                  <a:cubicBezTo>
                    <a:pt x="87857" y="117818"/>
                    <a:pt x="92142" y="120000"/>
                    <a:pt x="98571" y="120000"/>
                  </a:cubicBezTo>
                  <a:cubicBezTo>
                    <a:pt x="102857" y="120000"/>
                    <a:pt x="109285" y="117818"/>
                    <a:pt x="111428" y="113454"/>
                  </a:cubicBezTo>
                  <a:cubicBezTo>
                    <a:pt x="119999" y="106909"/>
                    <a:pt x="119999" y="93818"/>
                    <a:pt x="111428" y="85090"/>
                  </a:cubicBezTo>
                  <a:cubicBezTo>
                    <a:pt x="34285" y="6545"/>
                    <a:pt x="34285" y="6545"/>
                    <a:pt x="34285" y="6545"/>
                  </a:cubicBezTo>
                  <a:cubicBezTo>
                    <a:pt x="27857" y="0"/>
                    <a:pt x="14999" y="0"/>
                    <a:pt x="6428" y="6545"/>
                  </a:cubicBezTo>
                  <a:cubicBezTo>
                    <a:pt x="0" y="15272"/>
                    <a:pt x="0" y="28363"/>
                    <a:pt x="6428" y="34909"/>
                  </a:cubicBezTo>
                  <a:lnTo>
                    <a:pt x="83571" y="11345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3881437" y="3411537"/>
              <a:ext cx="57150" cy="55562"/>
            </a:xfrm>
            <a:custGeom>
              <a:pathLst>
                <a:path extrusionOk="0" h="120000" w="120000">
                  <a:moveTo>
                    <a:pt x="36428" y="8571"/>
                  </a:moveTo>
                  <a:cubicBezTo>
                    <a:pt x="27857" y="0"/>
                    <a:pt x="14999" y="0"/>
                    <a:pt x="6428" y="8571"/>
                  </a:cubicBezTo>
                  <a:cubicBezTo>
                    <a:pt x="0" y="17142"/>
                    <a:pt x="0" y="29999"/>
                    <a:pt x="6428" y="36428"/>
                  </a:cubicBezTo>
                  <a:cubicBezTo>
                    <a:pt x="83571" y="113571"/>
                    <a:pt x="83571" y="113571"/>
                    <a:pt x="83571" y="113571"/>
                  </a:cubicBezTo>
                  <a:cubicBezTo>
                    <a:pt x="87857" y="117857"/>
                    <a:pt x="94285" y="119999"/>
                    <a:pt x="98571" y="119999"/>
                  </a:cubicBezTo>
                  <a:cubicBezTo>
                    <a:pt x="102857" y="119999"/>
                    <a:pt x="109285" y="117857"/>
                    <a:pt x="113571" y="113571"/>
                  </a:cubicBezTo>
                  <a:cubicBezTo>
                    <a:pt x="119999" y="104999"/>
                    <a:pt x="119999" y="94285"/>
                    <a:pt x="113571" y="85714"/>
                  </a:cubicBezTo>
                  <a:lnTo>
                    <a:pt x="36428" y="857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3879850" y="3113088"/>
              <a:ext cx="355600" cy="346074"/>
            </a:xfrm>
            <a:custGeom>
              <a:pathLst>
                <a:path extrusionOk="0" h="120000" w="120000">
                  <a:moveTo>
                    <a:pt x="82478" y="4841"/>
                  </a:moveTo>
                  <a:cubicBezTo>
                    <a:pt x="75380" y="1729"/>
                    <a:pt x="67943" y="0"/>
                    <a:pt x="60169" y="0"/>
                  </a:cubicBezTo>
                  <a:cubicBezTo>
                    <a:pt x="52394" y="0"/>
                    <a:pt x="44957" y="1729"/>
                    <a:pt x="37859" y="4841"/>
                  </a:cubicBezTo>
                  <a:cubicBezTo>
                    <a:pt x="37859" y="4841"/>
                    <a:pt x="37859" y="4841"/>
                    <a:pt x="37859" y="4841"/>
                  </a:cubicBezTo>
                  <a:cubicBezTo>
                    <a:pt x="37859" y="4841"/>
                    <a:pt x="37859" y="4841"/>
                    <a:pt x="37859" y="4841"/>
                  </a:cubicBezTo>
                  <a:cubicBezTo>
                    <a:pt x="35830" y="5533"/>
                    <a:pt x="34140" y="6224"/>
                    <a:pt x="32450" y="7262"/>
                  </a:cubicBezTo>
                  <a:cubicBezTo>
                    <a:pt x="27380" y="10028"/>
                    <a:pt x="22647" y="13487"/>
                    <a:pt x="18591" y="17636"/>
                  </a:cubicBezTo>
                  <a:cubicBezTo>
                    <a:pt x="14535" y="21786"/>
                    <a:pt x="11154" y="26628"/>
                    <a:pt x="8450" y="31815"/>
                  </a:cubicBezTo>
                  <a:cubicBezTo>
                    <a:pt x="7774" y="33198"/>
                    <a:pt x="6760" y="34927"/>
                    <a:pt x="6084" y="37002"/>
                  </a:cubicBezTo>
                  <a:cubicBezTo>
                    <a:pt x="6084" y="37002"/>
                    <a:pt x="6084" y="37002"/>
                    <a:pt x="6084" y="37002"/>
                  </a:cubicBezTo>
                  <a:cubicBezTo>
                    <a:pt x="0" y="51527"/>
                    <a:pt x="0" y="68472"/>
                    <a:pt x="6084" y="82997"/>
                  </a:cubicBezTo>
                  <a:cubicBezTo>
                    <a:pt x="6084" y="82997"/>
                    <a:pt x="6084" y="82997"/>
                    <a:pt x="6084" y="82997"/>
                  </a:cubicBezTo>
                  <a:cubicBezTo>
                    <a:pt x="7098" y="85072"/>
                    <a:pt x="8112" y="87492"/>
                    <a:pt x="9126" y="89221"/>
                  </a:cubicBezTo>
                  <a:cubicBezTo>
                    <a:pt x="11830" y="94063"/>
                    <a:pt x="14873" y="98559"/>
                    <a:pt x="18591" y="102363"/>
                  </a:cubicBezTo>
                  <a:cubicBezTo>
                    <a:pt x="22985" y="106858"/>
                    <a:pt x="28056" y="110662"/>
                    <a:pt x="33464" y="113429"/>
                  </a:cubicBezTo>
                  <a:cubicBezTo>
                    <a:pt x="34816" y="114121"/>
                    <a:pt x="36169" y="114812"/>
                    <a:pt x="37859" y="115504"/>
                  </a:cubicBezTo>
                  <a:cubicBezTo>
                    <a:pt x="37859" y="115504"/>
                    <a:pt x="37859" y="115504"/>
                    <a:pt x="37859" y="115504"/>
                  </a:cubicBezTo>
                  <a:cubicBezTo>
                    <a:pt x="44957" y="118270"/>
                    <a:pt x="52394" y="120000"/>
                    <a:pt x="60169" y="120000"/>
                  </a:cubicBezTo>
                  <a:cubicBezTo>
                    <a:pt x="67943" y="120000"/>
                    <a:pt x="75380" y="118270"/>
                    <a:pt x="82478" y="115504"/>
                  </a:cubicBezTo>
                  <a:cubicBezTo>
                    <a:pt x="82478" y="115504"/>
                    <a:pt x="82478" y="115504"/>
                    <a:pt x="82478" y="115504"/>
                  </a:cubicBezTo>
                  <a:cubicBezTo>
                    <a:pt x="84507" y="114466"/>
                    <a:pt x="86197" y="113775"/>
                    <a:pt x="87887" y="112737"/>
                  </a:cubicBezTo>
                  <a:cubicBezTo>
                    <a:pt x="92957" y="109971"/>
                    <a:pt x="97352" y="106512"/>
                    <a:pt x="101408" y="102363"/>
                  </a:cubicBezTo>
                  <a:cubicBezTo>
                    <a:pt x="105464" y="98213"/>
                    <a:pt x="109183" y="93371"/>
                    <a:pt x="111887" y="88184"/>
                  </a:cubicBezTo>
                  <a:cubicBezTo>
                    <a:pt x="112563" y="86801"/>
                    <a:pt x="113239" y="85072"/>
                    <a:pt x="114253" y="82997"/>
                  </a:cubicBezTo>
                  <a:cubicBezTo>
                    <a:pt x="114253" y="82997"/>
                    <a:pt x="114253" y="82997"/>
                    <a:pt x="114253" y="82997"/>
                  </a:cubicBezTo>
                  <a:cubicBezTo>
                    <a:pt x="119999" y="68472"/>
                    <a:pt x="119999" y="51527"/>
                    <a:pt x="114253" y="37002"/>
                  </a:cubicBezTo>
                  <a:cubicBezTo>
                    <a:pt x="114253" y="37002"/>
                    <a:pt x="114253" y="37002"/>
                    <a:pt x="114253" y="37002"/>
                  </a:cubicBezTo>
                  <a:cubicBezTo>
                    <a:pt x="113577" y="35619"/>
                    <a:pt x="112901" y="34236"/>
                    <a:pt x="112225" y="32853"/>
                  </a:cubicBezTo>
                  <a:cubicBezTo>
                    <a:pt x="109521" y="27319"/>
                    <a:pt x="105802" y="22132"/>
                    <a:pt x="101408" y="17636"/>
                  </a:cubicBezTo>
                  <a:cubicBezTo>
                    <a:pt x="97690" y="13832"/>
                    <a:pt x="93295" y="10374"/>
                    <a:pt x="88901" y="7953"/>
                  </a:cubicBezTo>
                  <a:cubicBezTo>
                    <a:pt x="86873" y="6570"/>
                    <a:pt x="84845" y="5533"/>
                    <a:pt x="82478" y="4841"/>
                  </a:cubicBezTo>
                  <a:close/>
                  <a:moveTo>
                    <a:pt x="87549" y="58097"/>
                  </a:moveTo>
                  <a:cubicBezTo>
                    <a:pt x="87211" y="56368"/>
                    <a:pt x="86873" y="54293"/>
                    <a:pt x="86535" y="52219"/>
                  </a:cubicBezTo>
                  <a:cubicBezTo>
                    <a:pt x="109521" y="42536"/>
                    <a:pt x="109521" y="42536"/>
                    <a:pt x="109521" y="42536"/>
                  </a:cubicBezTo>
                  <a:cubicBezTo>
                    <a:pt x="113239" y="53948"/>
                    <a:pt x="113239" y="66051"/>
                    <a:pt x="109521" y="77463"/>
                  </a:cubicBezTo>
                  <a:cubicBezTo>
                    <a:pt x="86535" y="67780"/>
                    <a:pt x="86535" y="67780"/>
                    <a:pt x="86535" y="67780"/>
                  </a:cubicBezTo>
                  <a:cubicBezTo>
                    <a:pt x="86873" y="66397"/>
                    <a:pt x="87211" y="64668"/>
                    <a:pt x="87211" y="63285"/>
                  </a:cubicBezTo>
                  <a:cubicBezTo>
                    <a:pt x="87549" y="61556"/>
                    <a:pt x="87549" y="59827"/>
                    <a:pt x="87549" y="58097"/>
                  </a:cubicBezTo>
                  <a:close/>
                  <a:moveTo>
                    <a:pt x="79436" y="51873"/>
                  </a:moveTo>
                  <a:cubicBezTo>
                    <a:pt x="79436" y="51873"/>
                    <a:pt x="79436" y="51873"/>
                    <a:pt x="79436" y="51873"/>
                  </a:cubicBezTo>
                  <a:cubicBezTo>
                    <a:pt x="79436" y="51873"/>
                    <a:pt x="79436" y="51873"/>
                    <a:pt x="79436" y="51873"/>
                  </a:cubicBezTo>
                  <a:cubicBezTo>
                    <a:pt x="80450" y="53948"/>
                    <a:pt x="81126" y="56368"/>
                    <a:pt x="81126" y="58789"/>
                  </a:cubicBezTo>
                  <a:cubicBezTo>
                    <a:pt x="81126" y="59827"/>
                    <a:pt x="81126" y="61210"/>
                    <a:pt x="81126" y="62593"/>
                  </a:cubicBezTo>
                  <a:cubicBezTo>
                    <a:pt x="80788" y="64322"/>
                    <a:pt x="80450" y="66397"/>
                    <a:pt x="79436" y="68126"/>
                  </a:cubicBezTo>
                  <a:cubicBezTo>
                    <a:pt x="79436" y="68126"/>
                    <a:pt x="79436" y="68126"/>
                    <a:pt x="79436" y="68126"/>
                  </a:cubicBezTo>
                  <a:cubicBezTo>
                    <a:pt x="79436" y="68126"/>
                    <a:pt x="79436" y="68126"/>
                    <a:pt x="79436" y="68126"/>
                  </a:cubicBezTo>
                  <a:cubicBezTo>
                    <a:pt x="78422" y="70893"/>
                    <a:pt x="77070" y="73314"/>
                    <a:pt x="75042" y="75389"/>
                  </a:cubicBezTo>
                  <a:cubicBezTo>
                    <a:pt x="73014" y="77118"/>
                    <a:pt x="70647" y="78847"/>
                    <a:pt x="68281" y="79884"/>
                  </a:cubicBezTo>
                  <a:cubicBezTo>
                    <a:pt x="68281" y="79884"/>
                    <a:pt x="68281" y="79884"/>
                    <a:pt x="68281" y="79884"/>
                  </a:cubicBezTo>
                  <a:cubicBezTo>
                    <a:pt x="68281" y="79884"/>
                    <a:pt x="68281" y="79884"/>
                    <a:pt x="68281" y="79884"/>
                  </a:cubicBezTo>
                  <a:cubicBezTo>
                    <a:pt x="66253" y="80576"/>
                    <a:pt x="64563" y="81268"/>
                    <a:pt x="62535" y="81268"/>
                  </a:cubicBezTo>
                  <a:cubicBezTo>
                    <a:pt x="61183" y="81613"/>
                    <a:pt x="60169" y="81613"/>
                    <a:pt x="58816" y="81613"/>
                  </a:cubicBezTo>
                  <a:cubicBezTo>
                    <a:pt x="56450" y="81268"/>
                    <a:pt x="54084" y="80922"/>
                    <a:pt x="52056" y="79884"/>
                  </a:cubicBezTo>
                  <a:cubicBezTo>
                    <a:pt x="52056" y="79884"/>
                    <a:pt x="52056" y="79884"/>
                    <a:pt x="52056" y="79884"/>
                  </a:cubicBezTo>
                  <a:cubicBezTo>
                    <a:pt x="52056" y="79884"/>
                    <a:pt x="52056" y="79884"/>
                    <a:pt x="52056" y="79884"/>
                  </a:cubicBezTo>
                  <a:cubicBezTo>
                    <a:pt x="49352" y="78847"/>
                    <a:pt x="47323" y="77118"/>
                    <a:pt x="45295" y="75389"/>
                  </a:cubicBezTo>
                  <a:cubicBezTo>
                    <a:pt x="43267" y="73314"/>
                    <a:pt x="41577" y="70893"/>
                    <a:pt x="40563" y="68126"/>
                  </a:cubicBezTo>
                  <a:cubicBezTo>
                    <a:pt x="40563" y="68126"/>
                    <a:pt x="40563" y="68126"/>
                    <a:pt x="40563" y="68126"/>
                  </a:cubicBezTo>
                  <a:cubicBezTo>
                    <a:pt x="40225" y="66743"/>
                    <a:pt x="39549" y="65360"/>
                    <a:pt x="39211" y="63631"/>
                  </a:cubicBezTo>
                  <a:cubicBezTo>
                    <a:pt x="38873" y="61556"/>
                    <a:pt x="38873" y="59481"/>
                    <a:pt x="39211" y="57406"/>
                  </a:cubicBezTo>
                  <a:cubicBezTo>
                    <a:pt x="39549" y="55677"/>
                    <a:pt x="39887" y="53602"/>
                    <a:pt x="40563" y="51873"/>
                  </a:cubicBezTo>
                  <a:cubicBezTo>
                    <a:pt x="40563" y="51873"/>
                    <a:pt x="40563" y="51873"/>
                    <a:pt x="40563" y="51873"/>
                  </a:cubicBezTo>
                  <a:cubicBezTo>
                    <a:pt x="40563" y="51873"/>
                    <a:pt x="40563" y="51873"/>
                    <a:pt x="40563" y="51873"/>
                  </a:cubicBezTo>
                  <a:cubicBezTo>
                    <a:pt x="41915" y="49106"/>
                    <a:pt x="43267" y="46685"/>
                    <a:pt x="45295" y="44956"/>
                  </a:cubicBezTo>
                  <a:cubicBezTo>
                    <a:pt x="47323" y="42881"/>
                    <a:pt x="49352" y="41152"/>
                    <a:pt x="52056" y="40115"/>
                  </a:cubicBezTo>
                  <a:cubicBezTo>
                    <a:pt x="52056" y="40115"/>
                    <a:pt x="52056" y="40115"/>
                    <a:pt x="52056" y="40115"/>
                  </a:cubicBezTo>
                  <a:cubicBezTo>
                    <a:pt x="53746" y="39423"/>
                    <a:pt x="55774" y="38731"/>
                    <a:pt x="57802" y="38731"/>
                  </a:cubicBezTo>
                  <a:cubicBezTo>
                    <a:pt x="59492" y="38386"/>
                    <a:pt x="61521" y="38386"/>
                    <a:pt x="63549" y="38731"/>
                  </a:cubicBezTo>
                  <a:cubicBezTo>
                    <a:pt x="65239" y="39077"/>
                    <a:pt x="66591" y="39423"/>
                    <a:pt x="68281" y="40115"/>
                  </a:cubicBezTo>
                  <a:cubicBezTo>
                    <a:pt x="70647" y="41152"/>
                    <a:pt x="73014" y="42881"/>
                    <a:pt x="75042" y="44956"/>
                  </a:cubicBezTo>
                  <a:cubicBezTo>
                    <a:pt x="77070" y="46685"/>
                    <a:pt x="78422" y="49106"/>
                    <a:pt x="79436" y="51873"/>
                  </a:cubicBezTo>
                  <a:close/>
                  <a:moveTo>
                    <a:pt x="33802" y="52219"/>
                  </a:moveTo>
                  <a:cubicBezTo>
                    <a:pt x="33464" y="53948"/>
                    <a:pt x="33126" y="55331"/>
                    <a:pt x="32788" y="56714"/>
                  </a:cubicBezTo>
                  <a:cubicBezTo>
                    <a:pt x="32788" y="59481"/>
                    <a:pt x="32788" y="61902"/>
                    <a:pt x="33126" y="64668"/>
                  </a:cubicBezTo>
                  <a:cubicBezTo>
                    <a:pt x="33126" y="65706"/>
                    <a:pt x="33464" y="66743"/>
                    <a:pt x="33802" y="67780"/>
                  </a:cubicBezTo>
                  <a:cubicBezTo>
                    <a:pt x="10816" y="77463"/>
                    <a:pt x="10816" y="77463"/>
                    <a:pt x="10816" y="77463"/>
                  </a:cubicBezTo>
                  <a:cubicBezTo>
                    <a:pt x="7098" y="66397"/>
                    <a:pt x="7098" y="53948"/>
                    <a:pt x="10816" y="42536"/>
                  </a:cubicBezTo>
                  <a:cubicBezTo>
                    <a:pt x="33126" y="52219"/>
                    <a:pt x="33126" y="52219"/>
                    <a:pt x="33126" y="52219"/>
                  </a:cubicBezTo>
                  <a:lnTo>
                    <a:pt x="33802" y="52219"/>
                  </a:lnTo>
                  <a:close/>
                  <a:moveTo>
                    <a:pt x="60169" y="6570"/>
                  </a:moveTo>
                  <a:cubicBezTo>
                    <a:pt x="65915" y="6570"/>
                    <a:pt x="71661" y="7608"/>
                    <a:pt x="77070" y="9682"/>
                  </a:cubicBezTo>
                  <a:cubicBezTo>
                    <a:pt x="71323" y="23515"/>
                    <a:pt x="71323" y="23515"/>
                    <a:pt x="71323" y="23515"/>
                  </a:cubicBezTo>
                  <a:cubicBezTo>
                    <a:pt x="67605" y="33198"/>
                    <a:pt x="67605" y="33198"/>
                    <a:pt x="67605" y="33198"/>
                  </a:cubicBezTo>
                  <a:cubicBezTo>
                    <a:pt x="66591" y="32853"/>
                    <a:pt x="65577" y="32507"/>
                    <a:pt x="64563" y="32507"/>
                  </a:cubicBezTo>
                  <a:cubicBezTo>
                    <a:pt x="62197" y="31815"/>
                    <a:pt x="59492" y="31815"/>
                    <a:pt x="56788" y="32161"/>
                  </a:cubicBezTo>
                  <a:cubicBezTo>
                    <a:pt x="55436" y="32507"/>
                    <a:pt x="54084" y="32853"/>
                    <a:pt x="52732" y="33198"/>
                  </a:cubicBezTo>
                  <a:cubicBezTo>
                    <a:pt x="43267" y="9682"/>
                    <a:pt x="43267" y="9682"/>
                    <a:pt x="43267" y="9682"/>
                  </a:cubicBezTo>
                  <a:cubicBezTo>
                    <a:pt x="48676" y="7608"/>
                    <a:pt x="54422" y="6570"/>
                    <a:pt x="60169" y="6570"/>
                  </a:cubicBezTo>
                  <a:close/>
                  <a:moveTo>
                    <a:pt x="14197" y="34927"/>
                  </a:moveTo>
                  <a:cubicBezTo>
                    <a:pt x="16563" y="30086"/>
                    <a:pt x="19605" y="25936"/>
                    <a:pt x="23323" y="22132"/>
                  </a:cubicBezTo>
                  <a:cubicBezTo>
                    <a:pt x="26704" y="18674"/>
                    <a:pt x="31098" y="15561"/>
                    <a:pt x="35492" y="12795"/>
                  </a:cubicBezTo>
                  <a:cubicBezTo>
                    <a:pt x="36169" y="12449"/>
                    <a:pt x="36507" y="12449"/>
                    <a:pt x="37183" y="12103"/>
                  </a:cubicBezTo>
                  <a:cubicBezTo>
                    <a:pt x="46647" y="35619"/>
                    <a:pt x="46647" y="35619"/>
                    <a:pt x="46647" y="35619"/>
                  </a:cubicBezTo>
                  <a:cubicBezTo>
                    <a:pt x="44619" y="37002"/>
                    <a:pt x="42591" y="38386"/>
                    <a:pt x="40901" y="40115"/>
                  </a:cubicBezTo>
                  <a:cubicBezTo>
                    <a:pt x="38873" y="42190"/>
                    <a:pt x="37521" y="44265"/>
                    <a:pt x="36169" y="46340"/>
                  </a:cubicBezTo>
                  <a:cubicBezTo>
                    <a:pt x="13183" y="36657"/>
                    <a:pt x="13183" y="36657"/>
                    <a:pt x="13183" y="36657"/>
                  </a:cubicBezTo>
                  <a:cubicBezTo>
                    <a:pt x="13521" y="35965"/>
                    <a:pt x="13859" y="35273"/>
                    <a:pt x="14197" y="34927"/>
                  </a:cubicBezTo>
                  <a:close/>
                  <a:moveTo>
                    <a:pt x="23323" y="97867"/>
                  </a:moveTo>
                  <a:cubicBezTo>
                    <a:pt x="19943" y="94409"/>
                    <a:pt x="16901" y="90605"/>
                    <a:pt x="14535" y="86109"/>
                  </a:cubicBezTo>
                  <a:cubicBezTo>
                    <a:pt x="14197" y="85417"/>
                    <a:pt x="13521" y="84380"/>
                    <a:pt x="13183" y="83342"/>
                  </a:cubicBezTo>
                  <a:cubicBezTo>
                    <a:pt x="36169" y="73659"/>
                    <a:pt x="36169" y="73659"/>
                    <a:pt x="36169" y="73659"/>
                  </a:cubicBezTo>
                  <a:cubicBezTo>
                    <a:pt x="37521" y="76080"/>
                    <a:pt x="38873" y="78155"/>
                    <a:pt x="40901" y="79884"/>
                  </a:cubicBezTo>
                  <a:cubicBezTo>
                    <a:pt x="42591" y="81613"/>
                    <a:pt x="44619" y="83342"/>
                    <a:pt x="46647" y="84380"/>
                  </a:cubicBezTo>
                  <a:cubicBezTo>
                    <a:pt x="37183" y="108242"/>
                    <a:pt x="37183" y="108242"/>
                    <a:pt x="37183" y="108242"/>
                  </a:cubicBezTo>
                  <a:cubicBezTo>
                    <a:pt x="36845" y="107896"/>
                    <a:pt x="36507" y="107896"/>
                    <a:pt x="36507" y="107550"/>
                  </a:cubicBezTo>
                  <a:cubicBezTo>
                    <a:pt x="31436" y="105129"/>
                    <a:pt x="27042" y="101671"/>
                    <a:pt x="23323" y="97867"/>
                  </a:cubicBezTo>
                  <a:close/>
                  <a:moveTo>
                    <a:pt x="60169" y="113429"/>
                  </a:moveTo>
                  <a:cubicBezTo>
                    <a:pt x="54422" y="113429"/>
                    <a:pt x="48676" y="112391"/>
                    <a:pt x="42929" y="110662"/>
                  </a:cubicBezTo>
                  <a:cubicBezTo>
                    <a:pt x="45971" y="103054"/>
                    <a:pt x="45971" y="103054"/>
                    <a:pt x="45971" y="103054"/>
                  </a:cubicBezTo>
                  <a:cubicBezTo>
                    <a:pt x="52732" y="86801"/>
                    <a:pt x="52732" y="86801"/>
                    <a:pt x="52732" y="86801"/>
                  </a:cubicBezTo>
                  <a:cubicBezTo>
                    <a:pt x="54422" y="87492"/>
                    <a:pt x="56450" y="87838"/>
                    <a:pt x="58478" y="87838"/>
                  </a:cubicBezTo>
                  <a:cubicBezTo>
                    <a:pt x="59830" y="88184"/>
                    <a:pt x="61521" y="88184"/>
                    <a:pt x="63211" y="87838"/>
                  </a:cubicBezTo>
                  <a:cubicBezTo>
                    <a:pt x="64901" y="87838"/>
                    <a:pt x="66253" y="87492"/>
                    <a:pt x="67605" y="86801"/>
                  </a:cubicBezTo>
                  <a:cubicBezTo>
                    <a:pt x="77070" y="110662"/>
                    <a:pt x="77070" y="110662"/>
                    <a:pt x="77070" y="110662"/>
                  </a:cubicBezTo>
                  <a:cubicBezTo>
                    <a:pt x="71661" y="112391"/>
                    <a:pt x="65915" y="113429"/>
                    <a:pt x="60169" y="113429"/>
                  </a:cubicBezTo>
                  <a:close/>
                  <a:moveTo>
                    <a:pt x="97014" y="97867"/>
                  </a:moveTo>
                  <a:cubicBezTo>
                    <a:pt x="93295" y="101671"/>
                    <a:pt x="89239" y="104783"/>
                    <a:pt x="84845" y="107204"/>
                  </a:cubicBezTo>
                  <a:cubicBezTo>
                    <a:pt x="84169" y="107550"/>
                    <a:pt x="83492" y="107896"/>
                    <a:pt x="83154" y="108242"/>
                  </a:cubicBezTo>
                  <a:cubicBezTo>
                    <a:pt x="76394" y="91642"/>
                    <a:pt x="76394" y="91642"/>
                    <a:pt x="76394" y="91642"/>
                  </a:cubicBezTo>
                  <a:cubicBezTo>
                    <a:pt x="73352" y="84380"/>
                    <a:pt x="73352" y="84380"/>
                    <a:pt x="73352" y="84380"/>
                  </a:cubicBezTo>
                  <a:cubicBezTo>
                    <a:pt x="75718" y="83342"/>
                    <a:pt x="77746" y="81613"/>
                    <a:pt x="79436" y="79884"/>
                  </a:cubicBezTo>
                  <a:cubicBezTo>
                    <a:pt x="81126" y="78155"/>
                    <a:pt x="82816" y="76080"/>
                    <a:pt x="84169" y="73659"/>
                  </a:cubicBezTo>
                  <a:cubicBezTo>
                    <a:pt x="107154" y="83342"/>
                    <a:pt x="107154" y="83342"/>
                    <a:pt x="107154" y="83342"/>
                  </a:cubicBezTo>
                  <a:cubicBezTo>
                    <a:pt x="106816" y="84034"/>
                    <a:pt x="106478" y="84726"/>
                    <a:pt x="106140" y="85417"/>
                  </a:cubicBezTo>
                  <a:cubicBezTo>
                    <a:pt x="103774" y="89913"/>
                    <a:pt x="100732" y="94063"/>
                    <a:pt x="97014" y="97867"/>
                  </a:cubicBezTo>
                  <a:close/>
                  <a:moveTo>
                    <a:pt x="106478" y="35619"/>
                  </a:moveTo>
                  <a:cubicBezTo>
                    <a:pt x="106816" y="35965"/>
                    <a:pt x="106816" y="36311"/>
                    <a:pt x="107154" y="36657"/>
                  </a:cubicBezTo>
                  <a:cubicBezTo>
                    <a:pt x="84169" y="46340"/>
                    <a:pt x="84169" y="46340"/>
                    <a:pt x="84169" y="46340"/>
                  </a:cubicBezTo>
                  <a:cubicBezTo>
                    <a:pt x="82816" y="44265"/>
                    <a:pt x="81126" y="42190"/>
                    <a:pt x="79436" y="40115"/>
                  </a:cubicBezTo>
                  <a:cubicBezTo>
                    <a:pt x="77746" y="38386"/>
                    <a:pt x="75718" y="36657"/>
                    <a:pt x="73352" y="35619"/>
                  </a:cubicBezTo>
                  <a:cubicBezTo>
                    <a:pt x="82816" y="12103"/>
                    <a:pt x="82816" y="12103"/>
                    <a:pt x="82816" y="12103"/>
                  </a:cubicBezTo>
                  <a:cubicBezTo>
                    <a:pt x="83830" y="12449"/>
                    <a:pt x="84845" y="12795"/>
                    <a:pt x="85521" y="13487"/>
                  </a:cubicBezTo>
                  <a:cubicBezTo>
                    <a:pt x="89915" y="15907"/>
                    <a:pt x="93633" y="18674"/>
                    <a:pt x="97014" y="22132"/>
                  </a:cubicBezTo>
                  <a:cubicBezTo>
                    <a:pt x="101070" y="26282"/>
                    <a:pt x="104112" y="30778"/>
                    <a:pt x="106478" y="3561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3946525" y="3451225"/>
              <a:ext cx="222250" cy="47625"/>
            </a:xfrm>
            <a:custGeom>
              <a:pathLst>
                <a:path extrusionOk="0" h="120000" w="120000">
                  <a:moveTo>
                    <a:pt x="111891" y="7659"/>
                  </a:moveTo>
                  <a:cubicBezTo>
                    <a:pt x="80000" y="94468"/>
                    <a:pt x="40000" y="94468"/>
                    <a:pt x="8108" y="7659"/>
                  </a:cubicBezTo>
                  <a:cubicBezTo>
                    <a:pt x="5945" y="0"/>
                    <a:pt x="2702" y="5106"/>
                    <a:pt x="1081" y="17872"/>
                  </a:cubicBezTo>
                  <a:cubicBezTo>
                    <a:pt x="0" y="28085"/>
                    <a:pt x="540" y="43404"/>
                    <a:pt x="3243" y="48510"/>
                  </a:cubicBezTo>
                  <a:cubicBezTo>
                    <a:pt x="20540" y="97021"/>
                    <a:pt x="40540" y="120000"/>
                    <a:pt x="60000" y="120000"/>
                  </a:cubicBezTo>
                  <a:cubicBezTo>
                    <a:pt x="79459" y="120000"/>
                    <a:pt x="99459" y="97021"/>
                    <a:pt x="116756" y="48510"/>
                  </a:cubicBezTo>
                  <a:cubicBezTo>
                    <a:pt x="118918" y="43404"/>
                    <a:pt x="120000" y="28085"/>
                    <a:pt x="118378" y="17872"/>
                  </a:cubicBezTo>
                  <a:cubicBezTo>
                    <a:pt x="117297" y="5106"/>
                    <a:pt x="114054" y="0"/>
                    <a:pt x="111891" y="765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3835400" y="3175000"/>
              <a:ext cx="57150" cy="220663"/>
            </a:xfrm>
            <a:custGeom>
              <a:pathLst>
                <a:path extrusionOk="0" h="120000" w="120000">
                  <a:moveTo>
                    <a:pt x="113571" y="112398"/>
                  </a:moveTo>
                  <a:cubicBezTo>
                    <a:pt x="42857" y="80361"/>
                    <a:pt x="42857" y="40723"/>
                    <a:pt x="113571" y="8687"/>
                  </a:cubicBezTo>
                  <a:cubicBezTo>
                    <a:pt x="119999" y="5972"/>
                    <a:pt x="115714" y="3257"/>
                    <a:pt x="107142" y="1628"/>
                  </a:cubicBezTo>
                  <a:cubicBezTo>
                    <a:pt x="96428" y="0"/>
                    <a:pt x="85714" y="1085"/>
                    <a:pt x="79285" y="3800"/>
                  </a:cubicBezTo>
                  <a:cubicBezTo>
                    <a:pt x="0" y="38552"/>
                    <a:pt x="0" y="82533"/>
                    <a:pt x="79285" y="117828"/>
                  </a:cubicBezTo>
                  <a:cubicBezTo>
                    <a:pt x="83571" y="119457"/>
                    <a:pt x="89999" y="120000"/>
                    <a:pt x="96428" y="120000"/>
                  </a:cubicBezTo>
                  <a:cubicBezTo>
                    <a:pt x="100714" y="120000"/>
                    <a:pt x="102857" y="120000"/>
                    <a:pt x="107142" y="119457"/>
                  </a:cubicBezTo>
                  <a:cubicBezTo>
                    <a:pt x="115714" y="118371"/>
                    <a:pt x="119999" y="115113"/>
                    <a:pt x="113571" y="11239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4224337" y="3175000"/>
              <a:ext cx="55562" cy="220663"/>
            </a:xfrm>
            <a:custGeom>
              <a:pathLst>
                <a:path extrusionOk="0" h="120000" w="120000">
                  <a:moveTo>
                    <a:pt x="41454" y="3800"/>
                  </a:moveTo>
                  <a:cubicBezTo>
                    <a:pt x="34909" y="1085"/>
                    <a:pt x="21818" y="0"/>
                    <a:pt x="13090" y="1628"/>
                  </a:cubicBezTo>
                  <a:cubicBezTo>
                    <a:pt x="2181" y="3257"/>
                    <a:pt x="0" y="5972"/>
                    <a:pt x="4363" y="8687"/>
                  </a:cubicBezTo>
                  <a:cubicBezTo>
                    <a:pt x="78545" y="40723"/>
                    <a:pt x="78545" y="80361"/>
                    <a:pt x="4363" y="112398"/>
                  </a:cubicBezTo>
                  <a:cubicBezTo>
                    <a:pt x="0" y="115113"/>
                    <a:pt x="2181" y="118371"/>
                    <a:pt x="13090" y="119457"/>
                  </a:cubicBezTo>
                  <a:cubicBezTo>
                    <a:pt x="15272" y="120000"/>
                    <a:pt x="19636" y="120000"/>
                    <a:pt x="21818" y="120000"/>
                  </a:cubicBezTo>
                  <a:cubicBezTo>
                    <a:pt x="30545" y="120000"/>
                    <a:pt x="37090" y="119457"/>
                    <a:pt x="41454" y="117828"/>
                  </a:cubicBezTo>
                  <a:cubicBezTo>
                    <a:pt x="120000" y="82533"/>
                    <a:pt x="120000" y="38552"/>
                    <a:pt x="41454" y="38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3946525" y="3063875"/>
              <a:ext cx="222250" cy="57150"/>
            </a:xfrm>
            <a:custGeom>
              <a:pathLst>
                <a:path extrusionOk="0" h="120000" w="120000">
                  <a:moveTo>
                    <a:pt x="8108" y="113571"/>
                  </a:moveTo>
                  <a:cubicBezTo>
                    <a:pt x="40000" y="42857"/>
                    <a:pt x="80000" y="42857"/>
                    <a:pt x="111891" y="113571"/>
                  </a:cubicBezTo>
                  <a:cubicBezTo>
                    <a:pt x="112432" y="115714"/>
                    <a:pt x="113513" y="115714"/>
                    <a:pt x="114054" y="115714"/>
                  </a:cubicBezTo>
                  <a:cubicBezTo>
                    <a:pt x="116216" y="115714"/>
                    <a:pt x="117837" y="113571"/>
                    <a:pt x="118378" y="107142"/>
                  </a:cubicBezTo>
                  <a:cubicBezTo>
                    <a:pt x="120000" y="96428"/>
                    <a:pt x="118918" y="83571"/>
                    <a:pt x="116756" y="79285"/>
                  </a:cubicBezTo>
                  <a:cubicBezTo>
                    <a:pt x="81621" y="0"/>
                    <a:pt x="38378" y="0"/>
                    <a:pt x="3243" y="79285"/>
                  </a:cubicBezTo>
                  <a:cubicBezTo>
                    <a:pt x="540" y="83571"/>
                    <a:pt x="0" y="96428"/>
                    <a:pt x="1081" y="107142"/>
                  </a:cubicBezTo>
                  <a:cubicBezTo>
                    <a:pt x="2702" y="115714"/>
                    <a:pt x="5945" y="119999"/>
                    <a:pt x="8108" y="11357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Shape 355"/>
          <p:cNvGrpSpPr/>
          <p:nvPr/>
        </p:nvGrpSpPr>
        <p:grpSpPr>
          <a:xfrm>
            <a:off x="4657725" y="3073400"/>
            <a:ext cx="425449" cy="425449"/>
            <a:chOff x="4657725" y="3073400"/>
            <a:chExt cx="425449" cy="425449"/>
          </a:xfrm>
        </p:grpSpPr>
        <p:sp>
          <p:nvSpPr>
            <p:cNvPr id="356" name="Shape 356"/>
            <p:cNvSpPr/>
            <p:nvPr/>
          </p:nvSpPr>
          <p:spPr>
            <a:xfrm>
              <a:off x="4657725" y="3073400"/>
              <a:ext cx="425449" cy="425449"/>
            </a:xfrm>
            <a:custGeom>
              <a:pathLst>
                <a:path extrusionOk="0" h="120000" w="120000">
                  <a:moveTo>
                    <a:pt x="59858" y="0"/>
                  </a:moveTo>
                  <a:cubicBezTo>
                    <a:pt x="26823" y="0"/>
                    <a:pt x="0" y="26823"/>
                    <a:pt x="0" y="60141"/>
                  </a:cubicBezTo>
                  <a:cubicBezTo>
                    <a:pt x="0" y="93176"/>
                    <a:pt x="26823" y="120000"/>
                    <a:pt x="59858" y="120000"/>
                  </a:cubicBezTo>
                  <a:cubicBezTo>
                    <a:pt x="92894" y="120000"/>
                    <a:pt x="120000" y="93176"/>
                    <a:pt x="120000" y="60141"/>
                  </a:cubicBezTo>
                  <a:cubicBezTo>
                    <a:pt x="120000" y="26823"/>
                    <a:pt x="92894" y="0"/>
                    <a:pt x="59858" y="0"/>
                  </a:cubicBezTo>
                  <a:close/>
                  <a:moveTo>
                    <a:pt x="59858" y="114635"/>
                  </a:moveTo>
                  <a:cubicBezTo>
                    <a:pt x="29647" y="114635"/>
                    <a:pt x="5082" y="90070"/>
                    <a:pt x="5082" y="60141"/>
                  </a:cubicBezTo>
                  <a:cubicBezTo>
                    <a:pt x="5082" y="29929"/>
                    <a:pt x="29647" y="5364"/>
                    <a:pt x="59858" y="5364"/>
                  </a:cubicBezTo>
                  <a:cubicBezTo>
                    <a:pt x="90070" y="5364"/>
                    <a:pt x="114635" y="29929"/>
                    <a:pt x="114635" y="60141"/>
                  </a:cubicBezTo>
                  <a:cubicBezTo>
                    <a:pt x="114635" y="90070"/>
                    <a:pt x="90070" y="114635"/>
                    <a:pt x="59858" y="11463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4854575" y="3189288"/>
              <a:ext cx="84138" cy="177800"/>
            </a:xfrm>
            <a:custGeom>
              <a:pathLst>
                <a:path extrusionOk="0" h="120000" w="120000">
                  <a:moveTo>
                    <a:pt x="27142" y="67118"/>
                  </a:moveTo>
                  <a:cubicBezTo>
                    <a:pt x="27142" y="6101"/>
                    <a:pt x="27142" y="6101"/>
                    <a:pt x="27142" y="6101"/>
                  </a:cubicBezTo>
                  <a:cubicBezTo>
                    <a:pt x="27142" y="2711"/>
                    <a:pt x="21428" y="0"/>
                    <a:pt x="14285" y="0"/>
                  </a:cubicBezTo>
                  <a:cubicBezTo>
                    <a:pt x="5714" y="0"/>
                    <a:pt x="0" y="2711"/>
                    <a:pt x="0" y="6101"/>
                  </a:cubicBezTo>
                  <a:cubicBezTo>
                    <a:pt x="0" y="69830"/>
                    <a:pt x="0" y="69830"/>
                    <a:pt x="0" y="69830"/>
                  </a:cubicBezTo>
                  <a:cubicBezTo>
                    <a:pt x="0" y="71864"/>
                    <a:pt x="1428" y="73220"/>
                    <a:pt x="4285" y="74576"/>
                  </a:cubicBezTo>
                  <a:cubicBezTo>
                    <a:pt x="95714" y="117966"/>
                    <a:pt x="95714" y="117966"/>
                    <a:pt x="95714" y="117966"/>
                  </a:cubicBezTo>
                  <a:cubicBezTo>
                    <a:pt x="98571" y="119322"/>
                    <a:pt x="102857" y="119999"/>
                    <a:pt x="105714" y="119999"/>
                  </a:cubicBezTo>
                  <a:cubicBezTo>
                    <a:pt x="108571" y="119999"/>
                    <a:pt x="112857" y="119322"/>
                    <a:pt x="115714" y="117966"/>
                  </a:cubicBezTo>
                  <a:cubicBezTo>
                    <a:pt x="120000" y="115932"/>
                    <a:pt x="120000" y="111864"/>
                    <a:pt x="115714" y="109152"/>
                  </a:cubicBezTo>
                  <a:lnTo>
                    <a:pt x="27142" y="6711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4691062" y="3263900"/>
              <a:ext cx="4445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5005387" y="3263900"/>
              <a:ext cx="46037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4848225" y="3106738"/>
              <a:ext cx="46037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4848225" y="3421062"/>
              <a:ext cx="46037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4743450" y="3159125"/>
              <a:ext cx="4445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4953000" y="3368675"/>
              <a:ext cx="4445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4967287" y="3159125"/>
              <a:ext cx="4445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4743450" y="3368675"/>
              <a:ext cx="4445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3032125" y="3073400"/>
            <a:ext cx="425449" cy="425449"/>
            <a:chOff x="3032125" y="3073400"/>
            <a:chExt cx="425449" cy="425449"/>
          </a:xfrm>
        </p:grpSpPr>
        <p:sp>
          <p:nvSpPr>
            <p:cNvPr id="367" name="Shape 367"/>
            <p:cNvSpPr/>
            <p:nvPr/>
          </p:nvSpPr>
          <p:spPr>
            <a:xfrm>
              <a:off x="3032125" y="3073400"/>
              <a:ext cx="425449" cy="425449"/>
            </a:xfrm>
            <a:custGeom>
              <a:pathLst>
                <a:path extrusionOk="0" h="120000" w="120000">
                  <a:moveTo>
                    <a:pt x="60141" y="0"/>
                  </a:moveTo>
                  <a:cubicBezTo>
                    <a:pt x="26823" y="0"/>
                    <a:pt x="0" y="26823"/>
                    <a:pt x="0" y="60141"/>
                  </a:cubicBezTo>
                  <a:cubicBezTo>
                    <a:pt x="0" y="93176"/>
                    <a:pt x="26823" y="120000"/>
                    <a:pt x="60141" y="120000"/>
                  </a:cubicBezTo>
                  <a:cubicBezTo>
                    <a:pt x="93176" y="120000"/>
                    <a:pt x="120000" y="93176"/>
                    <a:pt x="120000" y="60141"/>
                  </a:cubicBezTo>
                  <a:cubicBezTo>
                    <a:pt x="120000" y="26823"/>
                    <a:pt x="93176" y="0"/>
                    <a:pt x="60141" y="0"/>
                  </a:cubicBezTo>
                  <a:close/>
                  <a:moveTo>
                    <a:pt x="60141" y="114635"/>
                  </a:moveTo>
                  <a:cubicBezTo>
                    <a:pt x="29929" y="114635"/>
                    <a:pt x="5364" y="90070"/>
                    <a:pt x="5364" y="60141"/>
                  </a:cubicBezTo>
                  <a:cubicBezTo>
                    <a:pt x="5364" y="29929"/>
                    <a:pt x="29929" y="5364"/>
                    <a:pt x="60141" y="5364"/>
                  </a:cubicBezTo>
                  <a:cubicBezTo>
                    <a:pt x="90070" y="5364"/>
                    <a:pt x="114635" y="29929"/>
                    <a:pt x="114635" y="60141"/>
                  </a:cubicBezTo>
                  <a:cubicBezTo>
                    <a:pt x="114635" y="90070"/>
                    <a:pt x="90070" y="114635"/>
                    <a:pt x="60141" y="11463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3071813" y="3113088"/>
              <a:ext cx="347662" cy="346074"/>
            </a:xfrm>
            <a:custGeom>
              <a:pathLst>
                <a:path extrusionOk="0" h="120000" w="120000">
                  <a:moveTo>
                    <a:pt x="60172" y="0"/>
                  </a:moveTo>
                  <a:cubicBezTo>
                    <a:pt x="26974" y="0"/>
                    <a:pt x="0" y="26974"/>
                    <a:pt x="0" y="60172"/>
                  </a:cubicBezTo>
                  <a:cubicBezTo>
                    <a:pt x="0" y="93025"/>
                    <a:pt x="26974" y="120000"/>
                    <a:pt x="60172" y="120000"/>
                  </a:cubicBezTo>
                  <a:cubicBezTo>
                    <a:pt x="93025" y="120000"/>
                    <a:pt x="120000" y="93025"/>
                    <a:pt x="120000" y="60172"/>
                  </a:cubicBezTo>
                  <a:cubicBezTo>
                    <a:pt x="120000" y="26974"/>
                    <a:pt x="93025" y="0"/>
                    <a:pt x="60172" y="0"/>
                  </a:cubicBezTo>
                  <a:close/>
                  <a:moveTo>
                    <a:pt x="60864" y="113429"/>
                  </a:moveTo>
                  <a:cubicBezTo>
                    <a:pt x="60864" y="107204"/>
                    <a:pt x="60864" y="107204"/>
                    <a:pt x="60864" y="107204"/>
                  </a:cubicBezTo>
                  <a:cubicBezTo>
                    <a:pt x="60864" y="105475"/>
                    <a:pt x="59481" y="104092"/>
                    <a:pt x="57752" y="104092"/>
                  </a:cubicBezTo>
                  <a:cubicBezTo>
                    <a:pt x="56023" y="104092"/>
                    <a:pt x="54639" y="105475"/>
                    <a:pt x="54639" y="107204"/>
                  </a:cubicBezTo>
                  <a:cubicBezTo>
                    <a:pt x="54639" y="113083"/>
                    <a:pt x="54639" y="113083"/>
                    <a:pt x="54639" y="113083"/>
                  </a:cubicBezTo>
                  <a:cubicBezTo>
                    <a:pt x="28011" y="110317"/>
                    <a:pt x="7262" y="88184"/>
                    <a:pt x="6570" y="60864"/>
                  </a:cubicBezTo>
                  <a:cubicBezTo>
                    <a:pt x="12795" y="60864"/>
                    <a:pt x="12795" y="60864"/>
                    <a:pt x="12795" y="60864"/>
                  </a:cubicBezTo>
                  <a:cubicBezTo>
                    <a:pt x="14524" y="60864"/>
                    <a:pt x="15907" y="59481"/>
                    <a:pt x="15907" y="57752"/>
                  </a:cubicBezTo>
                  <a:cubicBezTo>
                    <a:pt x="15907" y="56023"/>
                    <a:pt x="14524" y="54639"/>
                    <a:pt x="12795" y="54639"/>
                  </a:cubicBezTo>
                  <a:cubicBezTo>
                    <a:pt x="6916" y="54639"/>
                    <a:pt x="6916" y="54639"/>
                    <a:pt x="6916" y="54639"/>
                  </a:cubicBezTo>
                  <a:cubicBezTo>
                    <a:pt x="9337" y="29394"/>
                    <a:pt x="29394" y="9337"/>
                    <a:pt x="54639" y="6916"/>
                  </a:cubicBezTo>
                  <a:cubicBezTo>
                    <a:pt x="54639" y="12795"/>
                    <a:pt x="54639" y="12795"/>
                    <a:pt x="54639" y="12795"/>
                  </a:cubicBezTo>
                  <a:cubicBezTo>
                    <a:pt x="54639" y="14524"/>
                    <a:pt x="56023" y="15907"/>
                    <a:pt x="57752" y="15907"/>
                  </a:cubicBezTo>
                  <a:cubicBezTo>
                    <a:pt x="59481" y="15907"/>
                    <a:pt x="60864" y="14524"/>
                    <a:pt x="60864" y="12795"/>
                  </a:cubicBezTo>
                  <a:cubicBezTo>
                    <a:pt x="60864" y="6570"/>
                    <a:pt x="60864" y="6570"/>
                    <a:pt x="60864" y="6570"/>
                  </a:cubicBezTo>
                  <a:cubicBezTo>
                    <a:pt x="88184" y="7262"/>
                    <a:pt x="110317" y="28011"/>
                    <a:pt x="113083" y="54639"/>
                  </a:cubicBezTo>
                  <a:cubicBezTo>
                    <a:pt x="107204" y="54639"/>
                    <a:pt x="107204" y="54639"/>
                    <a:pt x="107204" y="54639"/>
                  </a:cubicBezTo>
                  <a:cubicBezTo>
                    <a:pt x="105475" y="54639"/>
                    <a:pt x="104092" y="56023"/>
                    <a:pt x="104092" y="57752"/>
                  </a:cubicBezTo>
                  <a:cubicBezTo>
                    <a:pt x="104092" y="59481"/>
                    <a:pt x="105475" y="60864"/>
                    <a:pt x="107204" y="60864"/>
                  </a:cubicBezTo>
                  <a:cubicBezTo>
                    <a:pt x="113429" y="60864"/>
                    <a:pt x="113429" y="60864"/>
                    <a:pt x="113429" y="60864"/>
                  </a:cubicBezTo>
                  <a:cubicBezTo>
                    <a:pt x="112737" y="89567"/>
                    <a:pt x="89567" y="112737"/>
                    <a:pt x="60864" y="11342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3149600" y="3189288"/>
              <a:ext cx="192088" cy="192088"/>
            </a:xfrm>
            <a:custGeom>
              <a:pathLst>
                <a:path extrusionOk="0" h="120000" w="120000">
                  <a:moveTo>
                    <a:pt x="110673" y="1243"/>
                  </a:moveTo>
                  <a:cubicBezTo>
                    <a:pt x="64041" y="34818"/>
                    <a:pt x="64041" y="34818"/>
                    <a:pt x="64041" y="34818"/>
                  </a:cubicBezTo>
                  <a:cubicBezTo>
                    <a:pt x="62797" y="34818"/>
                    <a:pt x="61554" y="34818"/>
                    <a:pt x="60310" y="34818"/>
                  </a:cubicBezTo>
                  <a:cubicBezTo>
                    <a:pt x="45388" y="34818"/>
                    <a:pt x="33575" y="46010"/>
                    <a:pt x="33575" y="60932"/>
                  </a:cubicBezTo>
                  <a:cubicBezTo>
                    <a:pt x="33575" y="62176"/>
                    <a:pt x="34196" y="63419"/>
                    <a:pt x="34196" y="64663"/>
                  </a:cubicBezTo>
                  <a:cubicBezTo>
                    <a:pt x="1243" y="110673"/>
                    <a:pt x="1243" y="110673"/>
                    <a:pt x="1243" y="110673"/>
                  </a:cubicBezTo>
                  <a:cubicBezTo>
                    <a:pt x="0" y="113160"/>
                    <a:pt x="0" y="116269"/>
                    <a:pt x="1865" y="118134"/>
                  </a:cubicBezTo>
                  <a:cubicBezTo>
                    <a:pt x="3108" y="119378"/>
                    <a:pt x="4352" y="120000"/>
                    <a:pt x="6217" y="120000"/>
                  </a:cubicBezTo>
                  <a:cubicBezTo>
                    <a:pt x="7461" y="120000"/>
                    <a:pt x="8704" y="119378"/>
                    <a:pt x="9326" y="118756"/>
                  </a:cubicBezTo>
                  <a:cubicBezTo>
                    <a:pt x="54715" y="86424"/>
                    <a:pt x="54715" y="86424"/>
                    <a:pt x="54715" y="86424"/>
                  </a:cubicBezTo>
                  <a:cubicBezTo>
                    <a:pt x="56580" y="86424"/>
                    <a:pt x="57823" y="87046"/>
                    <a:pt x="60310" y="87046"/>
                  </a:cubicBezTo>
                  <a:cubicBezTo>
                    <a:pt x="74611" y="87046"/>
                    <a:pt x="86424" y="75233"/>
                    <a:pt x="86424" y="60932"/>
                  </a:cubicBezTo>
                  <a:cubicBezTo>
                    <a:pt x="86424" y="59067"/>
                    <a:pt x="85803" y="57202"/>
                    <a:pt x="85803" y="55336"/>
                  </a:cubicBezTo>
                  <a:cubicBezTo>
                    <a:pt x="118756" y="9326"/>
                    <a:pt x="118756" y="9326"/>
                    <a:pt x="118756" y="9326"/>
                  </a:cubicBezTo>
                  <a:cubicBezTo>
                    <a:pt x="120000" y="7461"/>
                    <a:pt x="120000" y="4352"/>
                    <a:pt x="118134" y="1865"/>
                  </a:cubicBezTo>
                  <a:cubicBezTo>
                    <a:pt x="116269" y="0"/>
                    <a:pt x="112538" y="0"/>
                    <a:pt x="110673" y="1243"/>
                  </a:cubicBezTo>
                  <a:close/>
                  <a:moveTo>
                    <a:pt x="31709" y="88290"/>
                  </a:moveTo>
                  <a:cubicBezTo>
                    <a:pt x="39792" y="77098"/>
                    <a:pt x="39792" y="77098"/>
                    <a:pt x="39792" y="77098"/>
                  </a:cubicBezTo>
                  <a:cubicBezTo>
                    <a:pt x="40414" y="78341"/>
                    <a:pt x="41658" y="79585"/>
                    <a:pt x="42901" y="80207"/>
                  </a:cubicBezTo>
                  <a:lnTo>
                    <a:pt x="31709" y="88290"/>
                  </a:lnTo>
                  <a:close/>
                  <a:moveTo>
                    <a:pt x="60310" y="75233"/>
                  </a:moveTo>
                  <a:cubicBezTo>
                    <a:pt x="52227" y="75233"/>
                    <a:pt x="45388" y="69015"/>
                    <a:pt x="45388" y="60932"/>
                  </a:cubicBezTo>
                  <a:cubicBezTo>
                    <a:pt x="45388" y="52849"/>
                    <a:pt x="52227" y="46010"/>
                    <a:pt x="60310" y="46010"/>
                  </a:cubicBezTo>
                  <a:cubicBezTo>
                    <a:pt x="67772" y="46010"/>
                    <a:pt x="74611" y="52849"/>
                    <a:pt x="74611" y="60932"/>
                  </a:cubicBezTo>
                  <a:cubicBezTo>
                    <a:pt x="74611" y="69015"/>
                    <a:pt x="67772" y="75233"/>
                    <a:pt x="60310" y="75233"/>
                  </a:cubicBezTo>
                  <a:close/>
                  <a:moveTo>
                    <a:pt x="79585" y="43523"/>
                  </a:moveTo>
                  <a:cubicBezTo>
                    <a:pt x="78963" y="42279"/>
                    <a:pt x="77720" y="41036"/>
                    <a:pt x="76476" y="40414"/>
                  </a:cubicBezTo>
                  <a:cubicBezTo>
                    <a:pt x="88290" y="31709"/>
                    <a:pt x="88290" y="31709"/>
                    <a:pt x="88290" y="31709"/>
                  </a:cubicBezTo>
                  <a:lnTo>
                    <a:pt x="79585" y="4352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0" name="Shape 370"/>
          <p:cNvSpPr/>
          <p:nvPr/>
        </p:nvSpPr>
        <p:spPr>
          <a:xfrm>
            <a:off x="2220913" y="3073400"/>
            <a:ext cx="425449" cy="425449"/>
          </a:xfrm>
          <a:custGeom>
            <a:pathLst>
              <a:path extrusionOk="0" h="120000" w="120000">
                <a:moveTo>
                  <a:pt x="119717" y="61552"/>
                </a:moveTo>
                <a:cubicBezTo>
                  <a:pt x="120000" y="60988"/>
                  <a:pt x="120000" y="60423"/>
                  <a:pt x="120000" y="60141"/>
                </a:cubicBezTo>
                <a:cubicBezTo>
                  <a:pt x="120000" y="26823"/>
                  <a:pt x="92894" y="0"/>
                  <a:pt x="59858" y="0"/>
                </a:cubicBezTo>
                <a:cubicBezTo>
                  <a:pt x="26823" y="0"/>
                  <a:pt x="0" y="26823"/>
                  <a:pt x="0" y="60141"/>
                </a:cubicBezTo>
                <a:cubicBezTo>
                  <a:pt x="0" y="60423"/>
                  <a:pt x="0" y="60988"/>
                  <a:pt x="0" y="61552"/>
                </a:cubicBezTo>
                <a:cubicBezTo>
                  <a:pt x="0" y="61552"/>
                  <a:pt x="0" y="61835"/>
                  <a:pt x="0" y="61835"/>
                </a:cubicBezTo>
                <a:cubicBezTo>
                  <a:pt x="0" y="62117"/>
                  <a:pt x="0" y="62117"/>
                  <a:pt x="0" y="62400"/>
                </a:cubicBezTo>
                <a:cubicBezTo>
                  <a:pt x="1129" y="94305"/>
                  <a:pt x="27670" y="120000"/>
                  <a:pt x="59858" y="120000"/>
                </a:cubicBezTo>
                <a:cubicBezTo>
                  <a:pt x="92047" y="120000"/>
                  <a:pt x="118588" y="94305"/>
                  <a:pt x="119717" y="62400"/>
                </a:cubicBezTo>
                <a:cubicBezTo>
                  <a:pt x="120000" y="62117"/>
                  <a:pt x="120000" y="62117"/>
                  <a:pt x="120000" y="61835"/>
                </a:cubicBezTo>
                <a:cubicBezTo>
                  <a:pt x="120000" y="61835"/>
                  <a:pt x="120000" y="61552"/>
                  <a:pt x="119717" y="61552"/>
                </a:cubicBezTo>
                <a:close/>
                <a:moveTo>
                  <a:pt x="79058" y="59294"/>
                </a:moveTo>
                <a:cubicBezTo>
                  <a:pt x="79058" y="52800"/>
                  <a:pt x="78776" y="46588"/>
                  <a:pt x="78211" y="40376"/>
                </a:cubicBezTo>
                <a:cubicBezTo>
                  <a:pt x="83294" y="39529"/>
                  <a:pt x="88094" y="38117"/>
                  <a:pt x="92611" y="36141"/>
                </a:cubicBezTo>
                <a:cubicBezTo>
                  <a:pt x="94870" y="43200"/>
                  <a:pt x="96000" y="51105"/>
                  <a:pt x="96000" y="59294"/>
                </a:cubicBezTo>
                <a:lnTo>
                  <a:pt x="79058" y="59294"/>
                </a:lnTo>
                <a:close/>
                <a:moveTo>
                  <a:pt x="46023" y="59294"/>
                </a:moveTo>
                <a:cubicBezTo>
                  <a:pt x="46023" y="52800"/>
                  <a:pt x="46305" y="46870"/>
                  <a:pt x="46870" y="41505"/>
                </a:cubicBezTo>
                <a:cubicBezTo>
                  <a:pt x="51105" y="42070"/>
                  <a:pt x="55341" y="42352"/>
                  <a:pt x="59858" y="42352"/>
                </a:cubicBezTo>
                <a:cubicBezTo>
                  <a:pt x="64376" y="42352"/>
                  <a:pt x="68894" y="42070"/>
                  <a:pt x="73129" y="41505"/>
                </a:cubicBezTo>
                <a:cubicBezTo>
                  <a:pt x="73694" y="46870"/>
                  <a:pt x="73976" y="52800"/>
                  <a:pt x="73976" y="59294"/>
                </a:cubicBezTo>
                <a:lnTo>
                  <a:pt x="46023" y="59294"/>
                </a:lnTo>
                <a:close/>
                <a:moveTo>
                  <a:pt x="73976" y="64658"/>
                </a:moveTo>
                <a:cubicBezTo>
                  <a:pt x="73694" y="69458"/>
                  <a:pt x="73411" y="74258"/>
                  <a:pt x="73129" y="78776"/>
                </a:cubicBezTo>
                <a:cubicBezTo>
                  <a:pt x="68894" y="77929"/>
                  <a:pt x="64376" y="77647"/>
                  <a:pt x="59858" y="77647"/>
                </a:cubicBezTo>
                <a:cubicBezTo>
                  <a:pt x="55341" y="77647"/>
                  <a:pt x="51105" y="77929"/>
                  <a:pt x="46870" y="78776"/>
                </a:cubicBezTo>
                <a:cubicBezTo>
                  <a:pt x="46305" y="74258"/>
                  <a:pt x="46023" y="69458"/>
                  <a:pt x="46023" y="64658"/>
                </a:cubicBezTo>
                <a:lnTo>
                  <a:pt x="73976" y="64658"/>
                </a:lnTo>
                <a:close/>
                <a:moveTo>
                  <a:pt x="77647" y="35294"/>
                </a:moveTo>
                <a:cubicBezTo>
                  <a:pt x="75952" y="23717"/>
                  <a:pt x="73411" y="13835"/>
                  <a:pt x="69741" y="7341"/>
                </a:cubicBezTo>
                <a:cubicBezTo>
                  <a:pt x="78494" y="11011"/>
                  <a:pt x="85835" y="19764"/>
                  <a:pt x="90635" y="31341"/>
                </a:cubicBezTo>
                <a:cubicBezTo>
                  <a:pt x="86682" y="32752"/>
                  <a:pt x="82164" y="34164"/>
                  <a:pt x="77647" y="35294"/>
                </a:cubicBezTo>
                <a:close/>
                <a:moveTo>
                  <a:pt x="72282" y="36141"/>
                </a:moveTo>
                <a:cubicBezTo>
                  <a:pt x="68329" y="36705"/>
                  <a:pt x="64094" y="36988"/>
                  <a:pt x="59858" y="36988"/>
                </a:cubicBezTo>
                <a:cubicBezTo>
                  <a:pt x="55623" y="36988"/>
                  <a:pt x="51388" y="36705"/>
                  <a:pt x="47435" y="36141"/>
                </a:cubicBezTo>
                <a:cubicBezTo>
                  <a:pt x="49976" y="16658"/>
                  <a:pt x="55623" y="5364"/>
                  <a:pt x="59858" y="5364"/>
                </a:cubicBezTo>
                <a:cubicBezTo>
                  <a:pt x="64094" y="5364"/>
                  <a:pt x="69741" y="16658"/>
                  <a:pt x="72282" y="36141"/>
                </a:cubicBezTo>
                <a:close/>
                <a:moveTo>
                  <a:pt x="50258" y="7341"/>
                </a:moveTo>
                <a:cubicBezTo>
                  <a:pt x="46305" y="13835"/>
                  <a:pt x="43764" y="23717"/>
                  <a:pt x="42352" y="35294"/>
                </a:cubicBezTo>
                <a:cubicBezTo>
                  <a:pt x="37552" y="34164"/>
                  <a:pt x="33317" y="32752"/>
                  <a:pt x="29082" y="31341"/>
                </a:cubicBezTo>
                <a:cubicBezTo>
                  <a:pt x="33882" y="19764"/>
                  <a:pt x="41223" y="11011"/>
                  <a:pt x="50258" y="7341"/>
                </a:cubicBezTo>
                <a:close/>
                <a:moveTo>
                  <a:pt x="41505" y="40376"/>
                </a:moveTo>
                <a:cubicBezTo>
                  <a:pt x="40941" y="46588"/>
                  <a:pt x="40658" y="52800"/>
                  <a:pt x="40658" y="59294"/>
                </a:cubicBezTo>
                <a:cubicBezTo>
                  <a:pt x="23717" y="59294"/>
                  <a:pt x="23717" y="59294"/>
                  <a:pt x="23717" y="59294"/>
                </a:cubicBezTo>
                <a:cubicBezTo>
                  <a:pt x="23717" y="51105"/>
                  <a:pt x="25129" y="43200"/>
                  <a:pt x="27388" y="36141"/>
                </a:cubicBezTo>
                <a:cubicBezTo>
                  <a:pt x="31905" y="38117"/>
                  <a:pt x="36705" y="39529"/>
                  <a:pt x="41505" y="40376"/>
                </a:cubicBezTo>
                <a:close/>
                <a:moveTo>
                  <a:pt x="18352" y="59294"/>
                </a:moveTo>
                <a:cubicBezTo>
                  <a:pt x="5364" y="59294"/>
                  <a:pt x="5364" y="59294"/>
                  <a:pt x="5364" y="59294"/>
                </a:cubicBezTo>
                <a:cubicBezTo>
                  <a:pt x="5364" y="48282"/>
                  <a:pt x="8752" y="37835"/>
                  <a:pt x="14682" y="29364"/>
                </a:cubicBezTo>
                <a:cubicBezTo>
                  <a:pt x="17223" y="31058"/>
                  <a:pt x="19764" y="32752"/>
                  <a:pt x="22588" y="34164"/>
                </a:cubicBezTo>
                <a:cubicBezTo>
                  <a:pt x="20047" y="41788"/>
                  <a:pt x="18635" y="50258"/>
                  <a:pt x="18352" y="59294"/>
                </a:cubicBezTo>
                <a:close/>
                <a:moveTo>
                  <a:pt x="18635" y="64658"/>
                </a:moveTo>
                <a:cubicBezTo>
                  <a:pt x="18917" y="72282"/>
                  <a:pt x="20329" y="79341"/>
                  <a:pt x="22588" y="86117"/>
                </a:cubicBezTo>
                <a:cubicBezTo>
                  <a:pt x="19764" y="87529"/>
                  <a:pt x="17223" y="88941"/>
                  <a:pt x="14682" y="90635"/>
                </a:cubicBezTo>
                <a:cubicBezTo>
                  <a:pt x="9600" y="83011"/>
                  <a:pt x="6211" y="74258"/>
                  <a:pt x="5364" y="64658"/>
                </a:cubicBezTo>
                <a:lnTo>
                  <a:pt x="18635" y="64658"/>
                </a:lnTo>
                <a:close/>
                <a:moveTo>
                  <a:pt x="23717" y="64658"/>
                </a:moveTo>
                <a:cubicBezTo>
                  <a:pt x="40658" y="64658"/>
                  <a:pt x="40658" y="64658"/>
                  <a:pt x="40658" y="64658"/>
                </a:cubicBezTo>
                <a:cubicBezTo>
                  <a:pt x="40658" y="69741"/>
                  <a:pt x="41223" y="74823"/>
                  <a:pt x="41505" y="79623"/>
                </a:cubicBezTo>
                <a:cubicBezTo>
                  <a:pt x="36705" y="80470"/>
                  <a:pt x="31905" y="81882"/>
                  <a:pt x="27388" y="83858"/>
                </a:cubicBezTo>
                <a:cubicBezTo>
                  <a:pt x="25411" y="77929"/>
                  <a:pt x="24282" y="71435"/>
                  <a:pt x="23717" y="64658"/>
                </a:cubicBezTo>
                <a:close/>
                <a:moveTo>
                  <a:pt x="42352" y="84988"/>
                </a:moveTo>
                <a:cubicBezTo>
                  <a:pt x="43764" y="96282"/>
                  <a:pt x="46305" y="106447"/>
                  <a:pt x="50258" y="112658"/>
                </a:cubicBezTo>
                <a:cubicBezTo>
                  <a:pt x="41223" y="108988"/>
                  <a:pt x="33882" y="100235"/>
                  <a:pt x="29082" y="88941"/>
                </a:cubicBezTo>
                <a:cubicBezTo>
                  <a:pt x="33317" y="87247"/>
                  <a:pt x="37552" y="85835"/>
                  <a:pt x="42352" y="84988"/>
                </a:cubicBezTo>
                <a:close/>
                <a:moveTo>
                  <a:pt x="47435" y="83858"/>
                </a:moveTo>
                <a:cubicBezTo>
                  <a:pt x="51388" y="83294"/>
                  <a:pt x="55623" y="83011"/>
                  <a:pt x="59858" y="83011"/>
                </a:cubicBezTo>
                <a:cubicBezTo>
                  <a:pt x="64094" y="83011"/>
                  <a:pt x="68329" y="83294"/>
                  <a:pt x="72282" y="83858"/>
                </a:cubicBezTo>
                <a:cubicBezTo>
                  <a:pt x="69741" y="103341"/>
                  <a:pt x="64094" y="114635"/>
                  <a:pt x="59858" y="114635"/>
                </a:cubicBezTo>
                <a:cubicBezTo>
                  <a:pt x="55623" y="114635"/>
                  <a:pt x="49976" y="103341"/>
                  <a:pt x="47435" y="83858"/>
                </a:cubicBezTo>
                <a:close/>
                <a:moveTo>
                  <a:pt x="69741" y="112658"/>
                </a:moveTo>
                <a:cubicBezTo>
                  <a:pt x="73411" y="106447"/>
                  <a:pt x="75952" y="96282"/>
                  <a:pt x="77647" y="84988"/>
                </a:cubicBezTo>
                <a:cubicBezTo>
                  <a:pt x="82164" y="85835"/>
                  <a:pt x="86682" y="87247"/>
                  <a:pt x="90635" y="88941"/>
                </a:cubicBezTo>
                <a:cubicBezTo>
                  <a:pt x="85835" y="100235"/>
                  <a:pt x="78494" y="108988"/>
                  <a:pt x="69741" y="112658"/>
                </a:cubicBezTo>
                <a:close/>
                <a:moveTo>
                  <a:pt x="78211" y="79623"/>
                </a:moveTo>
                <a:cubicBezTo>
                  <a:pt x="78776" y="74823"/>
                  <a:pt x="79058" y="69741"/>
                  <a:pt x="79058" y="64658"/>
                </a:cubicBezTo>
                <a:cubicBezTo>
                  <a:pt x="96000" y="64658"/>
                  <a:pt x="96000" y="64658"/>
                  <a:pt x="96000" y="64658"/>
                </a:cubicBezTo>
                <a:cubicBezTo>
                  <a:pt x="95717" y="71435"/>
                  <a:pt x="94305" y="77929"/>
                  <a:pt x="92611" y="83858"/>
                </a:cubicBezTo>
                <a:cubicBezTo>
                  <a:pt x="88094" y="81882"/>
                  <a:pt x="83294" y="80470"/>
                  <a:pt x="78211" y="79623"/>
                </a:cubicBezTo>
                <a:close/>
                <a:moveTo>
                  <a:pt x="101364" y="64658"/>
                </a:moveTo>
                <a:cubicBezTo>
                  <a:pt x="114352" y="64658"/>
                  <a:pt x="114352" y="64658"/>
                  <a:pt x="114352" y="64658"/>
                </a:cubicBezTo>
                <a:cubicBezTo>
                  <a:pt x="113505" y="74258"/>
                  <a:pt x="110400" y="83011"/>
                  <a:pt x="105317" y="90635"/>
                </a:cubicBezTo>
                <a:cubicBezTo>
                  <a:pt x="102776" y="88941"/>
                  <a:pt x="99952" y="87529"/>
                  <a:pt x="97411" y="86117"/>
                </a:cubicBezTo>
                <a:cubicBezTo>
                  <a:pt x="99388" y="79341"/>
                  <a:pt x="100800" y="72282"/>
                  <a:pt x="101364" y="64658"/>
                </a:cubicBezTo>
                <a:close/>
                <a:moveTo>
                  <a:pt x="101364" y="59294"/>
                </a:moveTo>
                <a:cubicBezTo>
                  <a:pt x="101364" y="50258"/>
                  <a:pt x="99952" y="41788"/>
                  <a:pt x="97411" y="34164"/>
                </a:cubicBezTo>
                <a:cubicBezTo>
                  <a:pt x="99952" y="32752"/>
                  <a:pt x="102776" y="31058"/>
                  <a:pt x="105317" y="29364"/>
                </a:cubicBezTo>
                <a:cubicBezTo>
                  <a:pt x="110964" y="37835"/>
                  <a:pt x="114352" y="48282"/>
                  <a:pt x="114635" y="59294"/>
                </a:cubicBezTo>
                <a:lnTo>
                  <a:pt x="101364" y="59294"/>
                </a:lnTo>
                <a:close/>
                <a:moveTo>
                  <a:pt x="101929" y="25129"/>
                </a:moveTo>
                <a:cubicBezTo>
                  <a:pt x="99952" y="26541"/>
                  <a:pt x="97694" y="27952"/>
                  <a:pt x="95435" y="29082"/>
                </a:cubicBezTo>
                <a:cubicBezTo>
                  <a:pt x="92329" y="21741"/>
                  <a:pt x="88376" y="15529"/>
                  <a:pt x="83294" y="10729"/>
                </a:cubicBezTo>
                <a:cubicBezTo>
                  <a:pt x="90635" y="14117"/>
                  <a:pt x="96847" y="19200"/>
                  <a:pt x="101929" y="25129"/>
                </a:cubicBezTo>
                <a:close/>
                <a:moveTo>
                  <a:pt x="36423" y="10729"/>
                </a:moveTo>
                <a:cubicBezTo>
                  <a:pt x="31623" y="15529"/>
                  <a:pt x="27388" y="21741"/>
                  <a:pt x="24282" y="29082"/>
                </a:cubicBezTo>
                <a:cubicBezTo>
                  <a:pt x="22023" y="27952"/>
                  <a:pt x="19764" y="26541"/>
                  <a:pt x="17788" y="25129"/>
                </a:cubicBezTo>
                <a:cubicBezTo>
                  <a:pt x="22870" y="19200"/>
                  <a:pt x="29082" y="14117"/>
                  <a:pt x="36423" y="10729"/>
                </a:cubicBezTo>
                <a:close/>
                <a:moveTo>
                  <a:pt x="17788" y="94870"/>
                </a:moveTo>
                <a:cubicBezTo>
                  <a:pt x="19764" y="93458"/>
                  <a:pt x="22023" y="92329"/>
                  <a:pt x="24282" y="90917"/>
                </a:cubicBezTo>
                <a:cubicBezTo>
                  <a:pt x="27388" y="98258"/>
                  <a:pt x="31623" y="104470"/>
                  <a:pt x="36423" y="109270"/>
                </a:cubicBezTo>
                <a:cubicBezTo>
                  <a:pt x="29082" y="105882"/>
                  <a:pt x="22870" y="101082"/>
                  <a:pt x="17788" y="94870"/>
                </a:cubicBezTo>
                <a:close/>
                <a:moveTo>
                  <a:pt x="83294" y="109270"/>
                </a:moveTo>
                <a:cubicBezTo>
                  <a:pt x="88376" y="104470"/>
                  <a:pt x="92329" y="98258"/>
                  <a:pt x="95435" y="90917"/>
                </a:cubicBezTo>
                <a:cubicBezTo>
                  <a:pt x="97694" y="92329"/>
                  <a:pt x="99952" y="93458"/>
                  <a:pt x="101929" y="94870"/>
                </a:cubicBezTo>
                <a:cubicBezTo>
                  <a:pt x="96847" y="101082"/>
                  <a:pt x="90635" y="105882"/>
                  <a:pt x="83294" y="10927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1" name="Shape 371"/>
          <p:cNvGrpSpPr/>
          <p:nvPr/>
        </p:nvGrpSpPr>
        <p:grpSpPr>
          <a:xfrm>
            <a:off x="1406525" y="3073400"/>
            <a:ext cx="425449" cy="425449"/>
            <a:chOff x="1406525" y="3073400"/>
            <a:chExt cx="425449" cy="425449"/>
          </a:xfrm>
        </p:grpSpPr>
        <p:sp>
          <p:nvSpPr>
            <p:cNvPr id="372" name="Shape 372"/>
            <p:cNvSpPr/>
            <p:nvPr/>
          </p:nvSpPr>
          <p:spPr>
            <a:xfrm>
              <a:off x="1406525" y="3073400"/>
              <a:ext cx="425449" cy="425449"/>
            </a:xfrm>
            <a:custGeom>
              <a:pathLst>
                <a:path extrusionOk="0" h="120000" w="120000">
                  <a:moveTo>
                    <a:pt x="60141" y="0"/>
                  </a:moveTo>
                  <a:cubicBezTo>
                    <a:pt x="27105" y="0"/>
                    <a:pt x="0" y="26823"/>
                    <a:pt x="0" y="60141"/>
                  </a:cubicBezTo>
                  <a:cubicBezTo>
                    <a:pt x="0" y="93176"/>
                    <a:pt x="27105" y="120000"/>
                    <a:pt x="60141" y="120000"/>
                  </a:cubicBezTo>
                  <a:cubicBezTo>
                    <a:pt x="93176" y="120000"/>
                    <a:pt x="120000" y="93176"/>
                    <a:pt x="120000" y="60141"/>
                  </a:cubicBezTo>
                  <a:cubicBezTo>
                    <a:pt x="120000" y="26823"/>
                    <a:pt x="93176" y="0"/>
                    <a:pt x="60141" y="0"/>
                  </a:cubicBezTo>
                  <a:close/>
                  <a:moveTo>
                    <a:pt x="60141" y="114635"/>
                  </a:moveTo>
                  <a:cubicBezTo>
                    <a:pt x="29929" y="114635"/>
                    <a:pt x="5364" y="90070"/>
                    <a:pt x="5364" y="60141"/>
                  </a:cubicBezTo>
                  <a:cubicBezTo>
                    <a:pt x="5364" y="29929"/>
                    <a:pt x="29929" y="5364"/>
                    <a:pt x="60141" y="5364"/>
                  </a:cubicBezTo>
                  <a:cubicBezTo>
                    <a:pt x="90352" y="5364"/>
                    <a:pt x="114917" y="29929"/>
                    <a:pt x="114917" y="60141"/>
                  </a:cubicBezTo>
                  <a:cubicBezTo>
                    <a:pt x="114917" y="90070"/>
                    <a:pt x="90352" y="114635"/>
                    <a:pt x="60141" y="11463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1617662" y="3113088"/>
              <a:ext cx="19049" cy="44450"/>
            </a:xfrm>
            <a:custGeom>
              <a:pathLst>
                <a:path extrusionOk="0" h="120000" w="120000">
                  <a:moveTo>
                    <a:pt x="56842" y="120000"/>
                  </a:moveTo>
                  <a:cubicBezTo>
                    <a:pt x="94736" y="120000"/>
                    <a:pt x="120000" y="109333"/>
                    <a:pt x="120000" y="96000"/>
                  </a:cubicBezTo>
                  <a:cubicBezTo>
                    <a:pt x="120000" y="26666"/>
                    <a:pt x="120000" y="26666"/>
                    <a:pt x="120000" y="26666"/>
                  </a:cubicBezTo>
                  <a:cubicBezTo>
                    <a:pt x="120000" y="13333"/>
                    <a:pt x="94736" y="0"/>
                    <a:pt x="56842" y="0"/>
                  </a:cubicBezTo>
                  <a:cubicBezTo>
                    <a:pt x="25263" y="0"/>
                    <a:pt x="0" y="13333"/>
                    <a:pt x="0" y="26666"/>
                  </a:cubicBezTo>
                  <a:cubicBezTo>
                    <a:pt x="0" y="96000"/>
                    <a:pt x="0" y="96000"/>
                    <a:pt x="0" y="96000"/>
                  </a:cubicBezTo>
                  <a:cubicBezTo>
                    <a:pt x="0" y="109333"/>
                    <a:pt x="25263" y="120000"/>
                    <a:pt x="56842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1447800" y="3270250"/>
              <a:ext cx="44450" cy="19049"/>
            </a:xfrm>
            <a:custGeom>
              <a:pathLst>
                <a:path extrusionOk="0" h="120000" w="120000">
                  <a:moveTo>
                    <a:pt x="93333" y="0"/>
                  </a:moveTo>
                  <a:cubicBezTo>
                    <a:pt x="24000" y="0"/>
                    <a:pt x="24000" y="0"/>
                    <a:pt x="24000" y="0"/>
                  </a:cubicBezTo>
                  <a:cubicBezTo>
                    <a:pt x="10666" y="0"/>
                    <a:pt x="0" y="26666"/>
                    <a:pt x="0" y="60000"/>
                  </a:cubicBezTo>
                  <a:cubicBezTo>
                    <a:pt x="0" y="93333"/>
                    <a:pt x="10666" y="120000"/>
                    <a:pt x="24000" y="120000"/>
                  </a:cubicBezTo>
                  <a:cubicBezTo>
                    <a:pt x="93333" y="120000"/>
                    <a:pt x="93333" y="120000"/>
                    <a:pt x="93333" y="120000"/>
                  </a:cubicBezTo>
                  <a:cubicBezTo>
                    <a:pt x="106666" y="120000"/>
                    <a:pt x="120000" y="93333"/>
                    <a:pt x="120000" y="60000"/>
                  </a:cubicBezTo>
                  <a:cubicBezTo>
                    <a:pt x="120000" y="26666"/>
                    <a:pt x="106666" y="0"/>
                    <a:pt x="93333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1747838" y="3270250"/>
              <a:ext cx="46037" cy="19049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24000" y="0"/>
                    <a:pt x="24000" y="0"/>
                    <a:pt x="24000" y="0"/>
                  </a:cubicBezTo>
                  <a:cubicBezTo>
                    <a:pt x="10666" y="0"/>
                    <a:pt x="0" y="26666"/>
                    <a:pt x="0" y="60000"/>
                  </a:cubicBezTo>
                  <a:cubicBezTo>
                    <a:pt x="0" y="93333"/>
                    <a:pt x="10666" y="120000"/>
                    <a:pt x="24000" y="120000"/>
                  </a:cubicBezTo>
                  <a:cubicBezTo>
                    <a:pt x="96000" y="120000"/>
                    <a:pt x="96000" y="120000"/>
                    <a:pt x="96000" y="120000"/>
                  </a:cubicBezTo>
                  <a:cubicBezTo>
                    <a:pt x="109333" y="120000"/>
                    <a:pt x="120000" y="93333"/>
                    <a:pt x="120000" y="60000"/>
                  </a:cubicBezTo>
                  <a:cubicBezTo>
                    <a:pt x="120000" y="26666"/>
                    <a:pt x="109333" y="0"/>
                    <a:pt x="96000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1492250" y="3171825"/>
              <a:ext cx="41275" cy="39688"/>
            </a:xfrm>
            <a:custGeom>
              <a:pathLst>
                <a:path extrusionOk="0" h="120000" w="120000">
                  <a:moveTo>
                    <a:pt x="90731" y="120000"/>
                  </a:moveTo>
                  <a:cubicBezTo>
                    <a:pt x="96585" y="120000"/>
                    <a:pt x="102439" y="117000"/>
                    <a:pt x="108292" y="111000"/>
                  </a:cubicBezTo>
                  <a:cubicBezTo>
                    <a:pt x="120000" y="99000"/>
                    <a:pt x="120000" y="81000"/>
                    <a:pt x="108292" y="72000"/>
                  </a:cubicBezTo>
                  <a:cubicBezTo>
                    <a:pt x="49756" y="9000"/>
                    <a:pt x="49756" y="9000"/>
                    <a:pt x="49756" y="9000"/>
                  </a:cubicBezTo>
                  <a:cubicBezTo>
                    <a:pt x="38048" y="0"/>
                    <a:pt x="20487" y="0"/>
                    <a:pt x="8780" y="9000"/>
                  </a:cubicBezTo>
                  <a:cubicBezTo>
                    <a:pt x="0" y="21000"/>
                    <a:pt x="0" y="39000"/>
                    <a:pt x="8780" y="48000"/>
                  </a:cubicBezTo>
                  <a:cubicBezTo>
                    <a:pt x="70243" y="111000"/>
                    <a:pt x="70243" y="111000"/>
                    <a:pt x="70243" y="111000"/>
                  </a:cubicBezTo>
                  <a:cubicBezTo>
                    <a:pt x="76097" y="117000"/>
                    <a:pt x="81951" y="120000"/>
                    <a:pt x="90731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1708150" y="3348037"/>
              <a:ext cx="39688" cy="39688"/>
            </a:xfrm>
            <a:custGeom>
              <a:pathLst>
                <a:path extrusionOk="0" h="120000" w="120000">
                  <a:moveTo>
                    <a:pt x="51000" y="12000"/>
                  </a:moveTo>
                  <a:cubicBezTo>
                    <a:pt x="39000" y="0"/>
                    <a:pt x="21000" y="0"/>
                    <a:pt x="9000" y="12000"/>
                  </a:cubicBezTo>
                  <a:cubicBezTo>
                    <a:pt x="0" y="24000"/>
                    <a:pt x="0" y="42000"/>
                    <a:pt x="9000" y="51000"/>
                  </a:cubicBezTo>
                  <a:cubicBezTo>
                    <a:pt x="69000" y="111000"/>
                    <a:pt x="69000" y="111000"/>
                    <a:pt x="69000" y="111000"/>
                  </a:cubicBezTo>
                  <a:cubicBezTo>
                    <a:pt x="75000" y="117000"/>
                    <a:pt x="81000" y="120000"/>
                    <a:pt x="90000" y="120000"/>
                  </a:cubicBezTo>
                  <a:cubicBezTo>
                    <a:pt x="96000" y="120000"/>
                    <a:pt x="105000" y="117000"/>
                    <a:pt x="108000" y="111000"/>
                  </a:cubicBezTo>
                  <a:cubicBezTo>
                    <a:pt x="120000" y="99000"/>
                    <a:pt x="120000" y="81000"/>
                    <a:pt x="108000" y="72000"/>
                  </a:cubicBezTo>
                  <a:lnTo>
                    <a:pt x="51000" y="12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1700213" y="3163888"/>
              <a:ext cx="41275" cy="41275"/>
            </a:xfrm>
            <a:custGeom>
              <a:pathLst>
                <a:path extrusionOk="0" h="120000" w="120000">
                  <a:moveTo>
                    <a:pt x="49756" y="114000"/>
                  </a:moveTo>
                  <a:cubicBezTo>
                    <a:pt x="111219" y="51000"/>
                    <a:pt x="111219" y="51000"/>
                    <a:pt x="111219" y="51000"/>
                  </a:cubicBezTo>
                  <a:cubicBezTo>
                    <a:pt x="120000" y="39000"/>
                    <a:pt x="120000" y="21000"/>
                    <a:pt x="111219" y="12000"/>
                  </a:cubicBezTo>
                  <a:cubicBezTo>
                    <a:pt x="99512" y="0"/>
                    <a:pt x="81951" y="0"/>
                    <a:pt x="73170" y="12000"/>
                  </a:cubicBezTo>
                  <a:cubicBezTo>
                    <a:pt x="11707" y="72000"/>
                    <a:pt x="11707" y="72000"/>
                    <a:pt x="11707" y="72000"/>
                  </a:cubicBezTo>
                  <a:cubicBezTo>
                    <a:pt x="0" y="84000"/>
                    <a:pt x="0" y="102000"/>
                    <a:pt x="11707" y="114000"/>
                  </a:cubicBezTo>
                  <a:cubicBezTo>
                    <a:pt x="17560" y="117000"/>
                    <a:pt x="23414" y="120000"/>
                    <a:pt x="32195" y="120000"/>
                  </a:cubicBezTo>
                  <a:cubicBezTo>
                    <a:pt x="38048" y="120000"/>
                    <a:pt x="43902" y="117000"/>
                    <a:pt x="49756" y="114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1498600" y="3354387"/>
              <a:ext cx="39688" cy="39688"/>
            </a:xfrm>
            <a:custGeom>
              <a:pathLst>
                <a:path extrusionOk="0" h="120000" w="120000">
                  <a:moveTo>
                    <a:pt x="69000" y="12307"/>
                  </a:moveTo>
                  <a:cubicBezTo>
                    <a:pt x="12000" y="70769"/>
                    <a:pt x="12000" y="70769"/>
                    <a:pt x="12000" y="70769"/>
                  </a:cubicBezTo>
                  <a:cubicBezTo>
                    <a:pt x="0" y="83076"/>
                    <a:pt x="0" y="101538"/>
                    <a:pt x="12000" y="113846"/>
                  </a:cubicBezTo>
                  <a:cubicBezTo>
                    <a:pt x="18000" y="116923"/>
                    <a:pt x="24000" y="120000"/>
                    <a:pt x="30000" y="120000"/>
                  </a:cubicBezTo>
                  <a:cubicBezTo>
                    <a:pt x="39000" y="120000"/>
                    <a:pt x="45000" y="116923"/>
                    <a:pt x="51000" y="113846"/>
                  </a:cubicBezTo>
                  <a:cubicBezTo>
                    <a:pt x="111000" y="52307"/>
                    <a:pt x="111000" y="52307"/>
                    <a:pt x="111000" y="52307"/>
                  </a:cubicBezTo>
                  <a:cubicBezTo>
                    <a:pt x="120000" y="40000"/>
                    <a:pt x="120000" y="21538"/>
                    <a:pt x="111000" y="12307"/>
                  </a:cubicBezTo>
                  <a:cubicBezTo>
                    <a:pt x="99000" y="0"/>
                    <a:pt x="81000" y="0"/>
                    <a:pt x="69000" y="1230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1581150" y="3216275"/>
              <a:ext cx="107949" cy="104774"/>
            </a:xfrm>
            <a:custGeom>
              <a:pathLst>
                <a:path extrusionOk="0" h="120000" w="120000">
                  <a:moveTo>
                    <a:pt x="101111" y="4571"/>
                  </a:moveTo>
                  <a:cubicBezTo>
                    <a:pt x="62222" y="44571"/>
                    <a:pt x="62222" y="44571"/>
                    <a:pt x="62222" y="44571"/>
                  </a:cubicBezTo>
                  <a:cubicBezTo>
                    <a:pt x="56666" y="41142"/>
                    <a:pt x="50000" y="38857"/>
                    <a:pt x="43333" y="38857"/>
                  </a:cubicBezTo>
                  <a:cubicBezTo>
                    <a:pt x="32222" y="38857"/>
                    <a:pt x="22222" y="43428"/>
                    <a:pt x="15555" y="50285"/>
                  </a:cubicBezTo>
                  <a:cubicBezTo>
                    <a:pt x="0" y="66285"/>
                    <a:pt x="0" y="92571"/>
                    <a:pt x="15555" y="108571"/>
                  </a:cubicBezTo>
                  <a:cubicBezTo>
                    <a:pt x="22222" y="115428"/>
                    <a:pt x="32222" y="120000"/>
                    <a:pt x="43333" y="120000"/>
                  </a:cubicBezTo>
                  <a:cubicBezTo>
                    <a:pt x="53333" y="120000"/>
                    <a:pt x="63333" y="115428"/>
                    <a:pt x="71111" y="108571"/>
                  </a:cubicBezTo>
                  <a:cubicBezTo>
                    <a:pt x="78888" y="100571"/>
                    <a:pt x="82222" y="90285"/>
                    <a:pt x="82222" y="80000"/>
                  </a:cubicBezTo>
                  <a:cubicBezTo>
                    <a:pt x="82222" y="72000"/>
                    <a:pt x="81111" y="65142"/>
                    <a:pt x="77777" y="59428"/>
                  </a:cubicBezTo>
                  <a:cubicBezTo>
                    <a:pt x="115555" y="19428"/>
                    <a:pt x="115555" y="19428"/>
                    <a:pt x="115555" y="19428"/>
                  </a:cubicBezTo>
                  <a:cubicBezTo>
                    <a:pt x="120000" y="16000"/>
                    <a:pt x="120000" y="9142"/>
                    <a:pt x="115555" y="4571"/>
                  </a:cubicBezTo>
                  <a:cubicBezTo>
                    <a:pt x="112222" y="0"/>
                    <a:pt x="105555" y="0"/>
                    <a:pt x="101111" y="4571"/>
                  </a:cubicBezTo>
                  <a:close/>
                  <a:moveTo>
                    <a:pt x="56666" y="93714"/>
                  </a:moveTo>
                  <a:cubicBezTo>
                    <a:pt x="53333" y="97142"/>
                    <a:pt x="47777" y="98285"/>
                    <a:pt x="43333" y="98285"/>
                  </a:cubicBezTo>
                  <a:cubicBezTo>
                    <a:pt x="37777" y="98285"/>
                    <a:pt x="33333" y="97142"/>
                    <a:pt x="30000" y="93714"/>
                  </a:cubicBezTo>
                  <a:cubicBezTo>
                    <a:pt x="22222" y="85714"/>
                    <a:pt x="22222" y="73142"/>
                    <a:pt x="30000" y="66285"/>
                  </a:cubicBezTo>
                  <a:cubicBezTo>
                    <a:pt x="33333" y="62857"/>
                    <a:pt x="37777" y="60571"/>
                    <a:pt x="43333" y="60571"/>
                  </a:cubicBezTo>
                  <a:cubicBezTo>
                    <a:pt x="47777" y="60571"/>
                    <a:pt x="53333" y="62857"/>
                    <a:pt x="56666" y="66285"/>
                  </a:cubicBezTo>
                  <a:cubicBezTo>
                    <a:pt x="60000" y="69714"/>
                    <a:pt x="62222" y="74285"/>
                    <a:pt x="62222" y="80000"/>
                  </a:cubicBezTo>
                  <a:cubicBezTo>
                    <a:pt x="62222" y="84571"/>
                    <a:pt x="60000" y="89142"/>
                    <a:pt x="56666" y="9371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1552575" y="3389312"/>
              <a:ext cx="134938" cy="57150"/>
            </a:xfrm>
            <a:custGeom>
              <a:pathLst>
                <a:path extrusionOk="0" h="120000" w="120000">
                  <a:moveTo>
                    <a:pt x="100588" y="0"/>
                  </a:moveTo>
                  <a:cubicBezTo>
                    <a:pt x="19411" y="0"/>
                    <a:pt x="19411" y="0"/>
                    <a:pt x="19411" y="0"/>
                  </a:cubicBezTo>
                  <a:cubicBezTo>
                    <a:pt x="7941" y="0"/>
                    <a:pt x="0" y="18620"/>
                    <a:pt x="0" y="45517"/>
                  </a:cubicBezTo>
                  <a:cubicBezTo>
                    <a:pt x="0" y="72413"/>
                    <a:pt x="0" y="72413"/>
                    <a:pt x="0" y="72413"/>
                  </a:cubicBezTo>
                  <a:cubicBezTo>
                    <a:pt x="0" y="99310"/>
                    <a:pt x="7941" y="120000"/>
                    <a:pt x="19411" y="120000"/>
                  </a:cubicBezTo>
                  <a:cubicBezTo>
                    <a:pt x="100588" y="120000"/>
                    <a:pt x="100588" y="120000"/>
                    <a:pt x="100588" y="120000"/>
                  </a:cubicBezTo>
                  <a:cubicBezTo>
                    <a:pt x="111176" y="120000"/>
                    <a:pt x="120000" y="99310"/>
                    <a:pt x="120000" y="72413"/>
                  </a:cubicBezTo>
                  <a:cubicBezTo>
                    <a:pt x="120000" y="45517"/>
                    <a:pt x="120000" y="45517"/>
                    <a:pt x="120000" y="45517"/>
                  </a:cubicBezTo>
                  <a:cubicBezTo>
                    <a:pt x="120000" y="18620"/>
                    <a:pt x="111176" y="0"/>
                    <a:pt x="100588" y="0"/>
                  </a:cubicBezTo>
                  <a:close/>
                  <a:moveTo>
                    <a:pt x="103235" y="72413"/>
                  </a:moveTo>
                  <a:cubicBezTo>
                    <a:pt x="103235" y="72413"/>
                    <a:pt x="103235" y="80689"/>
                    <a:pt x="100588" y="80689"/>
                  </a:cubicBezTo>
                  <a:cubicBezTo>
                    <a:pt x="19411" y="80689"/>
                    <a:pt x="19411" y="80689"/>
                    <a:pt x="19411" y="80689"/>
                  </a:cubicBezTo>
                  <a:cubicBezTo>
                    <a:pt x="15882" y="80689"/>
                    <a:pt x="15882" y="72413"/>
                    <a:pt x="15882" y="72413"/>
                  </a:cubicBezTo>
                  <a:cubicBezTo>
                    <a:pt x="15882" y="45517"/>
                    <a:pt x="15882" y="45517"/>
                    <a:pt x="15882" y="45517"/>
                  </a:cubicBezTo>
                  <a:cubicBezTo>
                    <a:pt x="15882" y="41379"/>
                    <a:pt x="16764" y="37241"/>
                    <a:pt x="19411" y="37241"/>
                  </a:cubicBezTo>
                  <a:cubicBezTo>
                    <a:pt x="100588" y="37241"/>
                    <a:pt x="100588" y="37241"/>
                    <a:pt x="100588" y="37241"/>
                  </a:cubicBezTo>
                  <a:cubicBezTo>
                    <a:pt x="102352" y="37241"/>
                    <a:pt x="103235" y="41379"/>
                    <a:pt x="103235" y="45517"/>
                  </a:cubicBezTo>
                  <a:lnTo>
                    <a:pt x="103235" y="7241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Shape 382"/>
          <p:cNvGrpSpPr/>
          <p:nvPr/>
        </p:nvGrpSpPr>
        <p:grpSpPr>
          <a:xfrm>
            <a:off x="595312" y="3073400"/>
            <a:ext cx="423863" cy="425451"/>
            <a:chOff x="595312" y="3073400"/>
            <a:chExt cx="423863" cy="425451"/>
          </a:xfrm>
        </p:grpSpPr>
        <p:sp>
          <p:nvSpPr>
            <p:cNvPr id="383" name="Shape 383"/>
            <p:cNvSpPr/>
            <p:nvPr/>
          </p:nvSpPr>
          <p:spPr>
            <a:xfrm>
              <a:off x="595312" y="3113088"/>
              <a:ext cx="385762" cy="385762"/>
            </a:xfrm>
            <a:custGeom>
              <a:pathLst>
                <a:path extrusionOk="0" h="120000" w="120000">
                  <a:moveTo>
                    <a:pt x="116891" y="57202"/>
                  </a:moveTo>
                  <a:cubicBezTo>
                    <a:pt x="62797" y="57202"/>
                    <a:pt x="62797" y="57202"/>
                    <a:pt x="62797" y="57202"/>
                  </a:cubicBezTo>
                  <a:cubicBezTo>
                    <a:pt x="62797" y="3108"/>
                    <a:pt x="62797" y="3108"/>
                    <a:pt x="62797" y="3108"/>
                  </a:cubicBezTo>
                  <a:cubicBezTo>
                    <a:pt x="62797" y="1554"/>
                    <a:pt x="61554" y="0"/>
                    <a:pt x="60000" y="0"/>
                  </a:cubicBezTo>
                  <a:cubicBezTo>
                    <a:pt x="27046" y="0"/>
                    <a:pt x="0" y="27046"/>
                    <a:pt x="0" y="60000"/>
                  </a:cubicBezTo>
                  <a:cubicBezTo>
                    <a:pt x="0" y="94196"/>
                    <a:pt x="25803" y="120000"/>
                    <a:pt x="60000" y="120000"/>
                  </a:cubicBezTo>
                  <a:cubicBezTo>
                    <a:pt x="75233" y="120000"/>
                    <a:pt x="90466" y="113471"/>
                    <a:pt x="101968" y="102279"/>
                  </a:cubicBezTo>
                  <a:cubicBezTo>
                    <a:pt x="113471" y="90777"/>
                    <a:pt x="120000" y="75854"/>
                    <a:pt x="120000" y="60000"/>
                  </a:cubicBezTo>
                  <a:cubicBezTo>
                    <a:pt x="120000" y="58445"/>
                    <a:pt x="118445" y="57202"/>
                    <a:pt x="116891" y="57202"/>
                  </a:cubicBezTo>
                  <a:close/>
                  <a:moveTo>
                    <a:pt x="60000" y="114093"/>
                  </a:moveTo>
                  <a:cubicBezTo>
                    <a:pt x="29222" y="114093"/>
                    <a:pt x="5906" y="90777"/>
                    <a:pt x="5906" y="60000"/>
                  </a:cubicBezTo>
                  <a:cubicBezTo>
                    <a:pt x="5906" y="31088"/>
                    <a:pt x="28601" y="7461"/>
                    <a:pt x="56891" y="5906"/>
                  </a:cubicBezTo>
                  <a:cubicBezTo>
                    <a:pt x="56891" y="60000"/>
                    <a:pt x="56891" y="60000"/>
                    <a:pt x="56891" y="60000"/>
                  </a:cubicBezTo>
                  <a:cubicBezTo>
                    <a:pt x="56891" y="61865"/>
                    <a:pt x="58445" y="63108"/>
                    <a:pt x="60000" y="63108"/>
                  </a:cubicBezTo>
                  <a:cubicBezTo>
                    <a:pt x="114093" y="63108"/>
                    <a:pt x="114093" y="63108"/>
                    <a:pt x="114093" y="63108"/>
                  </a:cubicBezTo>
                  <a:cubicBezTo>
                    <a:pt x="112227" y="90777"/>
                    <a:pt x="87979" y="114093"/>
                    <a:pt x="60000" y="114093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817562" y="3073400"/>
              <a:ext cx="201613" cy="203199"/>
            </a:xfrm>
            <a:custGeom>
              <a:pathLst>
                <a:path extrusionOk="0" h="120000" w="120000">
                  <a:moveTo>
                    <a:pt x="5346" y="0"/>
                  </a:moveTo>
                  <a:cubicBezTo>
                    <a:pt x="2376" y="0"/>
                    <a:pt x="0" y="2364"/>
                    <a:pt x="0" y="5911"/>
                  </a:cubicBezTo>
                  <a:cubicBezTo>
                    <a:pt x="0" y="114088"/>
                    <a:pt x="0" y="114088"/>
                    <a:pt x="0" y="114088"/>
                  </a:cubicBezTo>
                  <a:cubicBezTo>
                    <a:pt x="0" y="117044"/>
                    <a:pt x="2376" y="120000"/>
                    <a:pt x="5346" y="120000"/>
                  </a:cubicBezTo>
                  <a:cubicBezTo>
                    <a:pt x="114653" y="120000"/>
                    <a:pt x="114653" y="120000"/>
                    <a:pt x="114653" y="120000"/>
                  </a:cubicBezTo>
                  <a:cubicBezTo>
                    <a:pt x="117623" y="120000"/>
                    <a:pt x="120000" y="117635"/>
                    <a:pt x="120000" y="114679"/>
                  </a:cubicBezTo>
                  <a:cubicBezTo>
                    <a:pt x="120000" y="114088"/>
                    <a:pt x="120000" y="114088"/>
                    <a:pt x="120000" y="114088"/>
                  </a:cubicBezTo>
                  <a:cubicBezTo>
                    <a:pt x="120000" y="51428"/>
                    <a:pt x="68316" y="0"/>
                    <a:pt x="5346" y="0"/>
                  </a:cubicBezTo>
                  <a:close/>
                  <a:moveTo>
                    <a:pt x="11287" y="108768"/>
                  </a:moveTo>
                  <a:cubicBezTo>
                    <a:pt x="11287" y="11231"/>
                    <a:pt x="11287" y="11231"/>
                    <a:pt x="11287" y="11231"/>
                  </a:cubicBezTo>
                  <a:cubicBezTo>
                    <a:pt x="63564" y="14187"/>
                    <a:pt x="105742" y="56157"/>
                    <a:pt x="108712" y="108768"/>
                  </a:cubicBezTo>
                  <a:lnTo>
                    <a:pt x="11287" y="10876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7908925" y="2392363"/>
            <a:ext cx="425449" cy="425449"/>
            <a:chOff x="7908925" y="2392363"/>
            <a:chExt cx="425449" cy="425449"/>
          </a:xfrm>
        </p:grpSpPr>
        <p:sp>
          <p:nvSpPr>
            <p:cNvPr id="386" name="Shape 386"/>
            <p:cNvSpPr/>
            <p:nvPr/>
          </p:nvSpPr>
          <p:spPr>
            <a:xfrm>
              <a:off x="7908925" y="2392363"/>
              <a:ext cx="425449" cy="425449"/>
            </a:xfrm>
            <a:custGeom>
              <a:pathLst>
                <a:path extrusionOk="0" h="120000" w="120000">
                  <a:moveTo>
                    <a:pt x="60141" y="0"/>
                  </a:moveTo>
                  <a:cubicBezTo>
                    <a:pt x="26823" y="0"/>
                    <a:pt x="0" y="26823"/>
                    <a:pt x="0" y="59858"/>
                  </a:cubicBezTo>
                  <a:cubicBezTo>
                    <a:pt x="0" y="92894"/>
                    <a:pt x="26823" y="120000"/>
                    <a:pt x="60141" y="120000"/>
                  </a:cubicBezTo>
                  <a:cubicBezTo>
                    <a:pt x="93176" y="120000"/>
                    <a:pt x="120000" y="92894"/>
                    <a:pt x="120000" y="59858"/>
                  </a:cubicBezTo>
                  <a:cubicBezTo>
                    <a:pt x="120000" y="26823"/>
                    <a:pt x="93176" y="0"/>
                    <a:pt x="60141" y="0"/>
                  </a:cubicBezTo>
                  <a:close/>
                  <a:moveTo>
                    <a:pt x="60141" y="114635"/>
                  </a:moveTo>
                  <a:cubicBezTo>
                    <a:pt x="29929" y="114635"/>
                    <a:pt x="5364" y="90070"/>
                    <a:pt x="5364" y="59858"/>
                  </a:cubicBezTo>
                  <a:cubicBezTo>
                    <a:pt x="5364" y="29647"/>
                    <a:pt x="29929" y="5364"/>
                    <a:pt x="60141" y="5364"/>
                  </a:cubicBezTo>
                  <a:cubicBezTo>
                    <a:pt x="90070" y="5364"/>
                    <a:pt x="114635" y="29647"/>
                    <a:pt x="114635" y="59858"/>
                  </a:cubicBezTo>
                  <a:cubicBezTo>
                    <a:pt x="114635" y="90070"/>
                    <a:pt x="90070" y="114635"/>
                    <a:pt x="60141" y="11463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7961313" y="2444750"/>
              <a:ext cx="320675" cy="300038"/>
            </a:xfrm>
            <a:custGeom>
              <a:pathLst>
                <a:path extrusionOk="0" h="120000" w="120000">
                  <a:moveTo>
                    <a:pt x="116250" y="62800"/>
                  </a:moveTo>
                  <a:cubicBezTo>
                    <a:pt x="65625" y="62800"/>
                    <a:pt x="65625" y="62800"/>
                    <a:pt x="65625" y="62800"/>
                  </a:cubicBezTo>
                  <a:cubicBezTo>
                    <a:pt x="91125" y="13600"/>
                    <a:pt x="91125" y="13600"/>
                    <a:pt x="91125" y="13600"/>
                  </a:cubicBezTo>
                  <a:cubicBezTo>
                    <a:pt x="91875" y="12000"/>
                    <a:pt x="91500" y="9600"/>
                    <a:pt x="90000" y="8800"/>
                  </a:cubicBezTo>
                  <a:cubicBezTo>
                    <a:pt x="80625" y="3200"/>
                    <a:pt x="70500" y="0"/>
                    <a:pt x="60000" y="0"/>
                  </a:cubicBezTo>
                  <a:cubicBezTo>
                    <a:pt x="49500" y="0"/>
                    <a:pt x="39000" y="3200"/>
                    <a:pt x="30000" y="8800"/>
                  </a:cubicBezTo>
                  <a:cubicBezTo>
                    <a:pt x="28125" y="9600"/>
                    <a:pt x="27750" y="12000"/>
                    <a:pt x="28500" y="13600"/>
                  </a:cubicBezTo>
                  <a:cubicBezTo>
                    <a:pt x="54000" y="62800"/>
                    <a:pt x="54000" y="62800"/>
                    <a:pt x="54000" y="62800"/>
                  </a:cubicBezTo>
                  <a:cubicBezTo>
                    <a:pt x="3375" y="62800"/>
                    <a:pt x="3375" y="62800"/>
                    <a:pt x="3375" y="62800"/>
                  </a:cubicBezTo>
                  <a:cubicBezTo>
                    <a:pt x="1500" y="62800"/>
                    <a:pt x="0" y="64800"/>
                    <a:pt x="0" y="66800"/>
                  </a:cubicBezTo>
                  <a:cubicBezTo>
                    <a:pt x="0" y="88800"/>
                    <a:pt x="10500" y="107600"/>
                    <a:pt x="30000" y="119600"/>
                  </a:cubicBezTo>
                  <a:cubicBezTo>
                    <a:pt x="30375" y="120000"/>
                    <a:pt x="31125" y="120000"/>
                    <a:pt x="31500" y="120000"/>
                  </a:cubicBezTo>
                  <a:cubicBezTo>
                    <a:pt x="32625" y="120000"/>
                    <a:pt x="33750" y="119200"/>
                    <a:pt x="34500" y="118400"/>
                  </a:cubicBezTo>
                  <a:cubicBezTo>
                    <a:pt x="60000" y="74000"/>
                    <a:pt x="60000" y="74000"/>
                    <a:pt x="60000" y="74000"/>
                  </a:cubicBezTo>
                  <a:cubicBezTo>
                    <a:pt x="85125" y="118400"/>
                    <a:pt x="85125" y="118400"/>
                    <a:pt x="85125" y="118400"/>
                  </a:cubicBezTo>
                  <a:cubicBezTo>
                    <a:pt x="85875" y="119200"/>
                    <a:pt x="87000" y="120000"/>
                    <a:pt x="88125" y="120000"/>
                  </a:cubicBezTo>
                  <a:cubicBezTo>
                    <a:pt x="88500" y="120000"/>
                    <a:pt x="89250" y="120000"/>
                    <a:pt x="90000" y="119600"/>
                  </a:cubicBezTo>
                  <a:cubicBezTo>
                    <a:pt x="109125" y="107600"/>
                    <a:pt x="120000" y="88800"/>
                    <a:pt x="120000" y="66800"/>
                  </a:cubicBezTo>
                  <a:cubicBezTo>
                    <a:pt x="120000" y="64800"/>
                    <a:pt x="118125" y="62800"/>
                    <a:pt x="116250" y="62800"/>
                  </a:cubicBezTo>
                  <a:close/>
                  <a:moveTo>
                    <a:pt x="60000" y="7600"/>
                  </a:moveTo>
                  <a:cubicBezTo>
                    <a:pt x="67875" y="7600"/>
                    <a:pt x="76125" y="9600"/>
                    <a:pt x="83250" y="13600"/>
                  </a:cubicBezTo>
                  <a:cubicBezTo>
                    <a:pt x="60000" y="58800"/>
                    <a:pt x="60000" y="58800"/>
                    <a:pt x="60000" y="58800"/>
                  </a:cubicBezTo>
                  <a:cubicBezTo>
                    <a:pt x="36375" y="13600"/>
                    <a:pt x="36375" y="13600"/>
                    <a:pt x="36375" y="13600"/>
                  </a:cubicBezTo>
                  <a:cubicBezTo>
                    <a:pt x="43500" y="9600"/>
                    <a:pt x="51750" y="7600"/>
                    <a:pt x="60000" y="7600"/>
                  </a:cubicBezTo>
                  <a:close/>
                  <a:moveTo>
                    <a:pt x="30375" y="111200"/>
                  </a:moveTo>
                  <a:cubicBezTo>
                    <a:pt x="16125" y="101200"/>
                    <a:pt x="7875" y="87200"/>
                    <a:pt x="7125" y="70400"/>
                  </a:cubicBezTo>
                  <a:cubicBezTo>
                    <a:pt x="53625" y="70400"/>
                    <a:pt x="53625" y="70400"/>
                    <a:pt x="53625" y="70400"/>
                  </a:cubicBezTo>
                  <a:lnTo>
                    <a:pt x="30375" y="111200"/>
                  </a:lnTo>
                  <a:close/>
                  <a:moveTo>
                    <a:pt x="89250" y="111200"/>
                  </a:moveTo>
                  <a:cubicBezTo>
                    <a:pt x="66000" y="70400"/>
                    <a:pt x="66000" y="70400"/>
                    <a:pt x="66000" y="70400"/>
                  </a:cubicBezTo>
                  <a:cubicBezTo>
                    <a:pt x="112875" y="70400"/>
                    <a:pt x="112875" y="70400"/>
                    <a:pt x="112875" y="70400"/>
                  </a:cubicBezTo>
                  <a:cubicBezTo>
                    <a:pt x="111750" y="87200"/>
                    <a:pt x="103500" y="101200"/>
                    <a:pt x="89250" y="1112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Shape 388"/>
          <p:cNvSpPr/>
          <p:nvPr/>
        </p:nvSpPr>
        <p:spPr>
          <a:xfrm>
            <a:off x="7096125" y="2392363"/>
            <a:ext cx="557213" cy="425449"/>
          </a:xfrm>
          <a:custGeom>
            <a:pathLst>
              <a:path extrusionOk="0" h="120000" w="120000">
                <a:moveTo>
                  <a:pt x="113309" y="61835"/>
                </a:moveTo>
                <a:cubicBezTo>
                  <a:pt x="119352" y="52517"/>
                  <a:pt x="119352" y="52517"/>
                  <a:pt x="119352" y="52517"/>
                </a:cubicBezTo>
                <a:cubicBezTo>
                  <a:pt x="120000" y="51388"/>
                  <a:pt x="119784" y="49694"/>
                  <a:pt x="118920" y="48564"/>
                </a:cubicBezTo>
                <a:cubicBezTo>
                  <a:pt x="118273" y="47717"/>
                  <a:pt x="116978" y="48000"/>
                  <a:pt x="116115" y="49129"/>
                </a:cubicBezTo>
                <a:cubicBezTo>
                  <a:pt x="109640" y="59294"/>
                  <a:pt x="109640" y="59294"/>
                  <a:pt x="109640" y="59294"/>
                </a:cubicBezTo>
                <a:cubicBezTo>
                  <a:pt x="109640" y="59294"/>
                  <a:pt x="109424" y="59011"/>
                  <a:pt x="109424" y="59011"/>
                </a:cubicBezTo>
                <a:cubicBezTo>
                  <a:pt x="106618" y="59011"/>
                  <a:pt x="106618" y="59011"/>
                  <a:pt x="106618" y="59011"/>
                </a:cubicBezTo>
                <a:cubicBezTo>
                  <a:pt x="110935" y="52517"/>
                  <a:pt x="110935" y="52517"/>
                  <a:pt x="110935" y="52517"/>
                </a:cubicBezTo>
                <a:cubicBezTo>
                  <a:pt x="111582" y="51388"/>
                  <a:pt x="111582" y="49694"/>
                  <a:pt x="110719" y="48564"/>
                </a:cubicBezTo>
                <a:cubicBezTo>
                  <a:pt x="109856" y="47717"/>
                  <a:pt x="108561" y="48000"/>
                  <a:pt x="107697" y="49129"/>
                </a:cubicBezTo>
                <a:cubicBezTo>
                  <a:pt x="101223" y="59011"/>
                  <a:pt x="101223" y="59011"/>
                  <a:pt x="101223" y="59011"/>
                </a:cubicBezTo>
                <a:cubicBezTo>
                  <a:pt x="98201" y="59011"/>
                  <a:pt x="98201" y="59011"/>
                  <a:pt x="98201" y="59011"/>
                </a:cubicBezTo>
                <a:cubicBezTo>
                  <a:pt x="102517" y="52517"/>
                  <a:pt x="102517" y="52517"/>
                  <a:pt x="102517" y="52517"/>
                </a:cubicBezTo>
                <a:cubicBezTo>
                  <a:pt x="103165" y="51388"/>
                  <a:pt x="103165" y="49694"/>
                  <a:pt x="102302" y="48564"/>
                </a:cubicBezTo>
                <a:cubicBezTo>
                  <a:pt x="101438" y="47717"/>
                  <a:pt x="100143" y="48000"/>
                  <a:pt x="99496" y="49129"/>
                </a:cubicBezTo>
                <a:cubicBezTo>
                  <a:pt x="93021" y="59011"/>
                  <a:pt x="93021" y="59011"/>
                  <a:pt x="93021" y="59011"/>
                </a:cubicBezTo>
                <a:cubicBezTo>
                  <a:pt x="91726" y="59011"/>
                  <a:pt x="91726" y="59011"/>
                  <a:pt x="91726" y="59011"/>
                </a:cubicBezTo>
                <a:cubicBezTo>
                  <a:pt x="91294" y="26541"/>
                  <a:pt x="70791" y="0"/>
                  <a:pt x="45755" y="0"/>
                </a:cubicBezTo>
                <a:cubicBezTo>
                  <a:pt x="20503" y="0"/>
                  <a:pt x="0" y="26823"/>
                  <a:pt x="0" y="59858"/>
                </a:cubicBezTo>
                <a:cubicBezTo>
                  <a:pt x="0" y="92894"/>
                  <a:pt x="20503" y="120000"/>
                  <a:pt x="45755" y="120000"/>
                </a:cubicBezTo>
                <a:cubicBezTo>
                  <a:pt x="69928" y="120000"/>
                  <a:pt x="89784" y="95435"/>
                  <a:pt x="91510" y="64376"/>
                </a:cubicBezTo>
                <a:cubicBezTo>
                  <a:pt x="93021" y="64376"/>
                  <a:pt x="93021" y="64376"/>
                  <a:pt x="93021" y="64376"/>
                </a:cubicBezTo>
                <a:cubicBezTo>
                  <a:pt x="99496" y="74541"/>
                  <a:pt x="99496" y="74541"/>
                  <a:pt x="99496" y="74541"/>
                </a:cubicBezTo>
                <a:cubicBezTo>
                  <a:pt x="99712" y="75105"/>
                  <a:pt x="100359" y="75670"/>
                  <a:pt x="101007" y="75670"/>
                </a:cubicBezTo>
                <a:cubicBezTo>
                  <a:pt x="101438" y="75670"/>
                  <a:pt x="101870" y="75388"/>
                  <a:pt x="102302" y="74823"/>
                </a:cubicBezTo>
                <a:cubicBezTo>
                  <a:pt x="103165" y="73976"/>
                  <a:pt x="103165" y="72282"/>
                  <a:pt x="102517" y="71152"/>
                </a:cubicBezTo>
                <a:cubicBezTo>
                  <a:pt x="98201" y="64376"/>
                  <a:pt x="98201" y="64376"/>
                  <a:pt x="98201" y="64376"/>
                </a:cubicBezTo>
                <a:cubicBezTo>
                  <a:pt x="101223" y="64376"/>
                  <a:pt x="101223" y="64376"/>
                  <a:pt x="101223" y="64376"/>
                </a:cubicBezTo>
                <a:cubicBezTo>
                  <a:pt x="107697" y="74541"/>
                  <a:pt x="107697" y="74541"/>
                  <a:pt x="107697" y="74541"/>
                </a:cubicBezTo>
                <a:cubicBezTo>
                  <a:pt x="108129" y="75105"/>
                  <a:pt x="108776" y="75670"/>
                  <a:pt x="109424" y="75670"/>
                </a:cubicBezTo>
                <a:cubicBezTo>
                  <a:pt x="109856" y="75670"/>
                  <a:pt x="110287" y="75388"/>
                  <a:pt x="110719" y="74823"/>
                </a:cubicBezTo>
                <a:cubicBezTo>
                  <a:pt x="111582" y="73976"/>
                  <a:pt x="111582" y="72282"/>
                  <a:pt x="110935" y="71152"/>
                </a:cubicBezTo>
                <a:cubicBezTo>
                  <a:pt x="106618" y="64376"/>
                  <a:pt x="106618" y="64376"/>
                  <a:pt x="106618" y="64376"/>
                </a:cubicBezTo>
                <a:cubicBezTo>
                  <a:pt x="109424" y="64376"/>
                  <a:pt x="109424" y="64376"/>
                  <a:pt x="109424" y="64376"/>
                </a:cubicBezTo>
                <a:cubicBezTo>
                  <a:pt x="109424" y="64376"/>
                  <a:pt x="109640" y="64376"/>
                  <a:pt x="109640" y="64376"/>
                </a:cubicBezTo>
                <a:cubicBezTo>
                  <a:pt x="116115" y="74541"/>
                  <a:pt x="116115" y="74541"/>
                  <a:pt x="116115" y="74541"/>
                </a:cubicBezTo>
                <a:cubicBezTo>
                  <a:pt x="116546" y="75105"/>
                  <a:pt x="117194" y="75670"/>
                  <a:pt x="117625" y="75670"/>
                </a:cubicBezTo>
                <a:cubicBezTo>
                  <a:pt x="118273" y="75670"/>
                  <a:pt x="118705" y="75388"/>
                  <a:pt x="118920" y="74823"/>
                </a:cubicBezTo>
                <a:cubicBezTo>
                  <a:pt x="119784" y="73976"/>
                  <a:pt x="120000" y="72282"/>
                  <a:pt x="119352" y="71152"/>
                </a:cubicBezTo>
                <a:lnTo>
                  <a:pt x="113309" y="61835"/>
                </a:lnTo>
                <a:close/>
                <a:moveTo>
                  <a:pt x="45755" y="114635"/>
                </a:moveTo>
                <a:cubicBezTo>
                  <a:pt x="22661" y="114635"/>
                  <a:pt x="3884" y="90070"/>
                  <a:pt x="3884" y="59858"/>
                </a:cubicBezTo>
                <a:cubicBezTo>
                  <a:pt x="3884" y="29647"/>
                  <a:pt x="22661" y="5364"/>
                  <a:pt x="45755" y="5364"/>
                </a:cubicBezTo>
                <a:cubicBezTo>
                  <a:pt x="68633" y="5364"/>
                  <a:pt x="87194" y="29364"/>
                  <a:pt x="87625" y="59011"/>
                </a:cubicBezTo>
                <a:cubicBezTo>
                  <a:pt x="80287" y="59011"/>
                  <a:pt x="80287" y="59011"/>
                  <a:pt x="80287" y="59011"/>
                </a:cubicBezTo>
                <a:cubicBezTo>
                  <a:pt x="80071" y="34729"/>
                  <a:pt x="64532" y="14682"/>
                  <a:pt x="45755" y="14682"/>
                </a:cubicBezTo>
                <a:cubicBezTo>
                  <a:pt x="26762" y="14682"/>
                  <a:pt x="11223" y="35011"/>
                  <a:pt x="11223" y="59858"/>
                </a:cubicBezTo>
                <a:cubicBezTo>
                  <a:pt x="11223" y="84988"/>
                  <a:pt x="26762" y="105035"/>
                  <a:pt x="45755" y="105035"/>
                </a:cubicBezTo>
                <a:cubicBezTo>
                  <a:pt x="63669" y="105035"/>
                  <a:pt x="78345" y="87247"/>
                  <a:pt x="80071" y="64376"/>
                </a:cubicBezTo>
                <a:cubicBezTo>
                  <a:pt x="87410" y="64376"/>
                  <a:pt x="87410" y="64376"/>
                  <a:pt x="87410" y="64376"/>
                </a:cubicBezTo>
                <a:cubicBezTo>
                  <a:pt x="85683" y="92611"/>
                  <a:pt x="67769" y="114635"/>
                  <a:pt x="45755" y="114635"/>
                </a:cubicBezTo>
                <a:close/>
                <a:moveTo>
                  <a:pt x="69064" y="59011"/>
                </a:moveTo>
                <a:cubicBezTo>
                  <a:pt x="68633" y="42635"/>
                  <a:pt x="58489" y="29647"/>
                  <a:pt x="45755" y="29647"/>
                </a:cubicBezTo>
                <a:cubicBezTo>
                  <a:pt x="33021" y="29647"/>
                  <a:pt x="22661" y="43200"/>
                  <a:pt x="22661" y="59858"/>
                </a:cubicBezTo>
                <a:cubicBezTo>
                  <a:pt x="22661" y="76800"/>
                  <a:pt x="33021" y="90352"/>
                  <a:pt x="45755" y="90352"/>
                </a:cubicBezTo>
                <a:cubicBezTo>
                  <a:pt x="57410" y="90352"/>
                  <a:pt x="67122" y="79058"/>
                  <a:pt x="68848" y="64376"/>
                </a:cubicBezTo>
                <a:cubicBezTo>
                  <a:pt x="76187" y="64376"/>
                  <a:pt x="76187" y="64376"/>
                  <a:pt x="76187" y="64376"/>
                </a:cubicBezTo>
                <a:cubicBezTo>
                  <a:pt x="74460" y="84423"/>
                  <a:pt x="61510" y="99952"/>
                  <a:pt x="45755" y="99952"/>
                </a:cubicBezTo>
                <a:cubicBezTo>
                  <a:pt x="28920" y="99952"/>
                  <a:pt x="15323" y="81882"/>
                  <a:pt x="15323" y="59858"/>
                </a:cubicBezTo>
                <a:cubicBezTo>
                  <a:pt x="15323" y="37835"/>
                  <a:pt x="28920" y="20047"/>
                  <a:pt x="45755" y="20047"/>
                </a:cubicBezTo>
                <a:cubicBezTo>
                  <a:pt x="62374" y="20047"/>
                  <a:pt x="75971" y="37552"/>
                  <a:pt x="76187" y="59011"/>
                </a:cubicBezTo>
                <a:lnTo>
                  <a:pt x="69064" y="59011"/>
                </a:lnTo>
                <a:close/>
                <a:moveTo>
                  <a:pt x="57625" y="59011"/>
                </a:moveTo>
                <a:cubicBezTo>
                  <a:pt x="57410" y="50823"/>
                  <a:pt x="52230" y="44329"/>
                  <a:pt x="45755" y="44329"/>
                </a:cubicBezTo>
                <a:cubicBezTo>
                  <a:pt x="39280" y="44329"/>
                  <a:pt x="33884" y="51388"/>
                  <a:pt x="33884" y="59858"/>
                </a:cubicBezTo>
                <a:cubicBezTo>
                  <a:pt x="33884" y="68611"/>
                  <a:pt x="39280" y="75670"/>
                  <a:pt x="45755" y="75670"/>
                </a:cubicBezTo>
                <a:cubicBezTo>
                  <a:pt x="51151" y="75670"/>
                  <a:pt x="55683" y="70870"/>
                  <a:pt x="57194" y="64376"/>
                </a:cubicBezTo>
                <a:cubicBezTo>
                  <a:pt x="64748" y="64376"/>
                  <a:pt x="64748" y="64376"/>
                  <a:pt x="64748" y="64376"/>
                </a:cubicBezTo>
                <a:cubicBezTo>
                  <a:pt x="63021" y="76235"/>
                  <a:pt x="55251" y="84988"/>
                  <a:pt x="45755" y="84988"/>
                </a:cubicBezTo>
                <a:cubicBezTo>
                  <a:pt x="35179" y="84988"/>
                  <a:pt x="26546" y="73694"/>
                  <a:pt x="26546" y="59858"/>
                </a:cubicBezTo>
                <a:cubicBezTo>
                  <a:pt x="26546" y="46023"/>
                  <a:pt x="35179" y="34729"/>
                  <a:pt x="45755" y="34729"/>
                </a:cubicBezTo>
                <a:cubicBezTo>
                  <a:pt x="56115" y="34729"/>
                  <a:pt x="64748" y="45741"/>
                  <a:pt x="64964" y="59011"/>
                </a:cubicBezTo>
                <a:lnTo>
                  <a:pt x="57625" y="59011"/>
                </a:lnTo>
                <a:close/>
                <a:moveTo>
                  <a:pt x="47266" y="64376"/>
                </a:moveTo>
                <a:cubicBezTo>
                  <a:pt x="52877" y="64376"/>
                  <a:pt x="52877" y="64376"/>
                  <a:pt x="52877" y="64376"/>
                </a:cubicBezTo>
                <a:cubicBezTo>
                  <a:pt x="51582" y="67764"/>
                  <a:pt x="48992" y="70305"/>
                  <a:pt x="45755" y="70305"/>
                </a:cubicBezTo>
                <a:cubicBezTo>
                  <a:pt x="41438" y="70305"/>
                  <a:pt x="37985" y="65505"/>
                  <a:pt x="37985" y="59858"/>
                </a:cubicBezTo>
                <a:cubicBezTo>
                  <a:pt x="37985" y="54211"/>
                  <a:pt x="41438" y="49694"/>
                  <a:pt x="45755" y="49694"/>
                </a:cubicBezTo>
                <a:cubicBezTo>
                  <a:pt x="49856" y="49694"/>
                  <a:pt x="53309" y="53929"/>
                  <a:pt x="53741" y="59011"/>
                </a:cubicBezTo>
                <a:cubicBezTo>
                  <a:pt x="47266" y="59011"/>
                  <a:pt x="47266" y="59011"/>
                  <a:pt x="47266" y="59011"/>
                </a:cubicBezTo>
                <a:cubicBezTo>
                  <a:pt x="46187" y="59011"/>
                  <a:pt x="45107" y="60423"/>
                  <a:pt x="45107" y="61835"/>
                </a:cubicBezTo>
                <a:cubicBezTo>
                  <a:pt x="45107" y="63247"/>
                  <a:pt x="46187" y="64376"/>
                  <a:pt x="47266" y="6437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5470525" y="2392363"/>
            <a:ext cx="557213" cy="425449"/>
          </a:xfrm>
          <a:custGeom>
            <a:pathLst>
              <a:path extrusionOk="0" h="120000" w="120000">
                <a:moveTo>
                  <a:pt x="97338" y="48000"/>
                </a:moveTo>
                <a:cubicBezTo>
                  <a:pt x="96474" y="35858"/>
                  <a:pt x="93237" y="24564"/>
                  <a:pt x="87410" y="16094"/>
                </a:cubicBezTo>
                <a:cubicBezTo>
                  <a:pt x="80287" y="5647"/>
                  <a:pt x="70359" y="0"/>
                  <a:pt x="58489" y="0"/>
                </a:cubicBezTo>
                <a:cubicBezTo>
                  <a:pt x="36690" y="0"/>
                  <a:pt x="19640" y="21176"/>
                  <a:pt x="18561" y="49694"/>
                </a:cubicBezTo>
                <a:cubicBezTo>
                  <a:pt x="6474" y="54776"/>
                  <a:pt x="0" y="71717"/>
                  <a:pt x="0" y="83858"/>
                </a:cubicBezTo>
                <a:cubicBezTo>
                  <a:pt x="0" y="103058"/>
                  <a:pt x="12086" y="120000"/>
                  <a:pt x="26115" y="120000"/>
                </a:cubicBezTo>
                <a:cubicBezTo>
                  <a:pt x="44460" y="120000"/>
                  <a:pt x="44460" y="120000"/>
                  <a:pt x="44460" y="120000"/>
                </a:cubicBezTo>
                <a:cubicBezTo>
                  <a:pt x="45539" y="120000"/>
                  <a:pt x="46402" y="118870"/>
                  <a:pt x="46402" y="117176"/>
                </a:cubicBezTo>
                <a:cubicBezTo>
                  <a:pt x="46402" y="115764"/>
                  <a:pt x="45539" y="114635"/>
                  <a:pt x="44460" y="114635"/>
                </a:cubicBezTo>
                <a:cubicBezTo>
                  <a:pt x="26115" y="114635"/>
                  <a:pt x="26115" y="114635"/>
                  <a:pt x="26115" y="114635"/>
                </a:cubicBezTo>
                <a:cubicBezTo>
                  <a:pt x="14244" y="114635"/>
                  <a:pt x="4100" y="100235"/>
                  <a:pt x="4100" y="83858"/>
                </a:cubicBezTo>
                <a:cubicBezTo>
                  <a:pt x="4100" y="73129"/>
                  <a:pt x="11438" y="53364"/>
                  <a:pt x="26115" y="53364"/>
                </a:cubicBezTo>
                <a:cubicBezTo>
                  <a:pt x="30215" y="53364"/>
                  <a:pt x="30215" y="53364"/>
                  <a:pt x="30215" y="53364"/>
                </a:cubicBezTo>
                <a:cubicBezTo>
                  <a:pt x="31510" y="53364"/>
                  <a:pt x="32374" y="52235"/>
                  <a:pt x="32374" y="50823"/>
                </a:cubicBezTo>
                <a:cubicBezTo>
                  <a:pt x="32374" y="49129"/>
                  <a:pt x="31510" y="48000"/>
                  <a:pt x="30215" y="48000"/>
                </a:cubicBezTo>
                <a:cubicBezTo>
                  <a:pt x="26115" y="48000"/>
                  <a:pt x="26115" y="48000"/>
                  <a:pt x="26115" y="48000"/>
                </a:cubicBezTo>
                <a:cubicBezTo>
                  <a:pt x="24820" y="48000"/>
                  <a:pt x="23741" y="48282"/>
                  <a:pt x="22661" y="48282"/>
                </a:cubicBezTo>
                <a:cubicBezTo>
                  <a:pt x="23956" y="26823"/>
                  <a:pt x="36690" y="5364"/>
                  <a:pt x="58489" y="5364"/>
                </a:cubicBezTo>
                <a:cubicBezTo>
                  <a:pt x="82446" y="5364"/>
                  <a:pt x="93237" y="29647"/>
                  <a:pt x="93237" y="52517"/>
                </a:cubicBezTo>
                <a:cubicBezTo>
                  <a:pt x="93237" y="58164"/>
                  <a:pt x="93237" y="58164"/>
                  <a:pt x="93237" y="58164"/>
                </a:cubicBezTo>
                <a:cubicBezTo>
                  <a:pt x="93237" y="59576"/>
                  <a:pt x="94316" y="60705"/>
                  <a:pt x="95395" y="60705"/>
                </a:cubicBezTo>
                <a:cubicBezTo>
                  <a:pt x="96474" y="60705"/>
                  <a:pt x="97338" y="59576"/>
                  <a:pt x="97338" y="58164"/>
                </a:cubicBezTo>
                <a:cubicBezTo>
                  <a:pt x="97338" y="53364"/>
                  <a:pt x="97338" y="53364"/>
                  <a:pt x="97338" y="53364"/>
                </a:cubicBezTo>
                <a:cubicBezTo>
                  <a:pt x="105539" y="55058"/>
                  <a:pt x="115899" y="66635"/>
                  <a:pt x="115899" y="83858"/>
                </a:cubicBezTo>
                <a:cubicBezTo>
                  <a:pt x="115899" y="97411"/>
                  <a:pt x="105539" y="114635"/>
                  <a:pt x="93884" y="114635"/>
                </a:cubicBezTo>
                <a:cubicBezTo>
                  <a:pt x="72733" y="114635"/>
                  <a:pt x="72733" y="114635"/>
                  <a:pt x="72733" y="114635"/>
                </a:cubicBezTo>
                <a:cubicBezTo>
                  <a:pt x="63884" y="114635"/>
                  <a:pt x="60647" y="110400"/>
                  <a:pt x="60647" y="98823"/>
                </a:cubicBezTo>
                <a:cubicBezTo>
                  <a:pt x="60647" y="49976"/>
                  <a:pt x="60647" y="49976"/>
                  <a:pt x="60647" y="49976"/>
                </a:cubicBezTo>
                <a:cubicBezTo>
                  <a:pt x="71007" y="63529"/>
                  <a:pt x="71007" y="63529"/>
                  <a:pt x="71007" y="63529"/>
                </a:cubicBezTo>
                <a:cubicBezTo>
                  <a:pt x="71438" y="64094"/>
                  <a:pt x="72086" y="64376"/>
                  <a:pt x="72517" y="64376"/>
                </a:cubicBezTo>
                <a:cubicBezTo>
                  <a:pt x="72949" y="64376"/>
                  <a:pt x="73597" y="64094"/>
                  <a:pt x="74028" y="63529"/>
                </a:cubicBezTo>
                <a:cubicBezTo>
                  <a:pt x="74676" y="62682"/>
                  <a:pt x="74676" y="60988"/>
                  <a:pt x="74028" y="59858"/>
                </a:cubicBezTo>
                <a:cubicBezTo>
                  <a:pt x="61294" y="43482"/>
                  <a:pt x="61294" y="43482"/>
                  <a:pt x="61294" y="43482"/>
                </a:cubicBezTo>
                <a:cubicBezTo>
                  <a:pt x="59352" y="40941"/>
                  <a:pt x="57841" y="40941"/>
                  <a:pt x="55899" y="43482"/>
                </a:cubicBezTo>
                <a:cubicBezTo>
                  <a:pt x="43165" y="59858"/>
                  <a:pt x="43165" y="59858"/>
                  <a:pt x="43165" y="59858"/>
                </a:cubicBezTo>
                <a:cubicBezTo>
                  <a:pt x="42517" y="60988"/>
                  <a:pt x="42517" y="62682"/>
                  <a:pt x="43165" y="63529"/>
                </a:cubicBezTo>
                <a:cubicBezTo>
                  <a:pt x="44028" y="64658"/>
                  <a:pt x="45323" y="64658"/>
                  <a:pt x="45971" y="63529"/>
                </a:cubicBezTo>
                <a:cubicBezTo>
                  <a:pt x="56546" y="49976"/>
                  <a:pt x="56546" y="49976"/>
                  <a:pt x="56546" y="49976"/>
                </a:cubicBezTo>
                <a:cubicBezTo>
                  <a:pt x="56546" y="98823"/>
                  <a:pt x="56546" y="98823"/>
                  <a:pt x="56546" y="98823"/>
                </a:cubicBezTo>
                <a:cubicBezTo>
                  <a:pt x="56546" y="113223"/>
                  <a:pt x="61726" y="120000"/>
                  <a:pt x="72733" y="120000"/>
                </a:cubicBezTo>
                <a:cubicBezTo>
                  <a:pt x="93884" y="120000"/>
                  <a:pt x="93884" y="120000"/>
                  <a:pt x="93884" y="120000"/>
                </a:cubicBezTo>
                <a:cubicBezTo>
                  <a:pt x="107913" y="120000"/>
                  <a:pt x="120000" y="100235"/>
                  <a:pt x="120000" y="83858"/>
                </a:cubicBezTo>
                <a:cubicBezTo>
                  <a:pt x="120000" y="62964"/>
                  <a:pt x="107266" y="49694"/>
                  <a:pt x="97338" y="480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Shape 390"/>
          <p:cNvGrpSpPr/>
          <p:nvPr/>
        </p:nvGrpSpPr>
        <p:grpSpPr>
          <a:xfrm>
            <a:off x="6283325" y="2392363"/>
            <a:ext cx="555625" cy="425449"/>
            <a:chOff x="6283325" y="2392363"/>
            <a:chExt cx="555625" cy="425449"/>
          </a:xfrm>
        </p:grpSpPr>
        <p:sp>
          <p:nvSpPr>
            <p:cNvPr id="391" name="Shape 391"/>
            <p:cNvSpPr/>
            <p:nvPr/>
          </p:nvSpPr>
          <p:spPr>
            <a:xfrm>
              <a:off x="6283325" y="2444750"/>
              <a:ext cx="555625" cy="373062"/>
            </a:xfrm>
            <a:custGeom>
              <a:pathLst>
                <a:path extrusionOk="0" h="120000" w="120000">
                  <a:moveTo>
                    <a:pt x="95395" y="37962"/>
                  </a:moveTo>
                  <a:cubicBezTo>
                    <a:pt x="94316" y="37962"/>
                    <a:pt x="93453" y="39249"/>
                    <a:pt x="93453" y="40857"/>
                  </a:cubicBezTo>
                  <a:cubicBezTo>
                    <a:pt x="93453" y="42466"/>
                    <a:pt x="94316" y="43753"/>
                    <a:pt x="95395" y="43753"/>
                  </a:cubicBezTo>
                  <a:cubicBezTo>
                    <a:pt x="104028" y="43753"/>
                    <a:pt x="116115" y="54691"/>
                    <a:pt x="116115" y="78820"/>
                  </a:cubicBezTo>
                  <a:cubicBezTo>
                    <a:pt x="116115" y="98445"/>
                    <a:pt x="106402" y="113887"/>
                    <a:pt x="94100" y="113887"/>
                  </a:cubicBezTo>
                  <a:cubicBezTo>
                    <a:pt x="26115" y="113887"/>
                    <a:pt x="26115" y="113887"/>
                    <a:pt x="26115" y="113887"/>
                  </a:cubicBezTo>
                  <a:cubicBezTo>
                    <a:pt x="15107" y="113887"/>
                    <a:pt x="4100" y="101983"/>
                    <a:pt x="4100" y="78820"/>
                  </a:cubicBezTo>
                  <a:cubicBezTo>
                    <a:pt x="4100" y="62091"/>
                    <a:pt x="11007" y="44075"/>
                    <a:pt x="26115" y="44075"/>
                  </a:cubicBezTo>
                  <a:cubicBezTo>
                    <a:pt x="30431" y="44075"/>
                    <a:pt x="30431" y="44075"/>
                    <a:pt x="30431" y="44075"/>
                  </a:cubicBezTo>
                  <a:cubicBezTo>
                    <a:pt x="31510" y="44075"/>
                    <a:pt x="32374" y="42788"/>
                    <a:pt x="32374" y="41179"/>
                  </a:cubicBezTo>
                  <a:cubicBezTo>
                    <a:pt x="32374" y="39249"/>
                    <a:pt x="31510" y="37962"/>
                    <a:pt x="30431" y="37962"/>
                  </a:cubicBezTo>
                  <a:cubicBezTo>
                    <a:pt x="26762" y="37962"/>
                    <a:pt x="26762" y="37962"/>
                    <a:pt x="26762" y="37962"/>
                  </a:cubicBezTo>
                  <a:cubicBezTo>
                    <a:pt x="26762" y="30563"/>
                    <a:pt x="26762" y="30563"/>
                    <a:pt x="26762" y="30563"/>
                  </a:cubicBezTo>
                  <a:cubicBezTo>
                    <a:pt x="26762" y="15442"/>
                    <a:pt x="33021" y="5790"/>
                    <a:pt x="43165" y="5790"/>
                  </a:cubicBezTo>
                  <a:cubicBezTo>
                    <a:pt x="52230" y="5790"/>
                    <a:pt x="59568" y="16729"/>
                    <a:pt x="59568" y="30563"/>
                  </a:cubicBezTo>
                  <a:cubicBezTo>
                    <a:pt x="59568" y="83324"/>
                    <a:pt x="59568" y="83324"/>
                    <a:pt x="59568" y="83324"/>
                  </a:cubicBezTo>
                  <a:cubicBezTo>
                    <a:pt x="48776" y="68203"/>
                    <a:pt x="48776" y="68203"/>
                    <a:pt x="48776" y="68203"/>
                  </a:cubicBezTo>
                  <a:cubicBezTo>
                    <a:pt x="47913" y="67238"/>
                    <a:pt x="46618" y="67238"/>
                    <a:pt x="45971" y="68525"/>
                  </a:cubicBezTo>
                  <a:cubicBezTo>
                    <a:pt x="45107" y="69812"/>
                    <a:pt x="45107" y="71742"/>
                    <a:pt x="45971" y="72707"/>
                  </a:cubicBezTo>
                  <a:cubicBezTo>
                    <a:pt x="58705" y="90402"/>
                    <a:pt x="58705" y="90402"/>
                    <a:pt x="58705" y="90402"/>
                  </a:cubicBezTo>
                  <a:cubicBezTo>
                    <a:pt x="59784" y="91689"/>
                    <a:pt x="60647" y="92654"/>
                    <a:pt x="61510" y="92654"/>
                  </a:cubicBezTo>
                  <a:cubicBezTo>
                    <a:pt x="62374" y="92654"/>
                    <a:pt x="63237" y="91689"/>
                    <a:pt x="64316" y="90402"/>
                  </a:cubicBezTo>
                  <a:cubicBezTo>
                    <a:pt x="77050" y="72707"/>
                    <a:pt x="77050" y="72707"/>
                    <a:pt x="77050" y="72707"/>
                  </a:cubicBezTo>
                  <a:cubicBezTo>
                    <a:pt x="77913" y="71742"/>
                    <a:pt x="77913" y="69812"/>
                    <a:pt x="77050" y="68525"/>
                  </a:cubicBezTo>
                  <a:cubicBezTo>
                    <a:pt x="76402" y="67238"/>
                    <a:pt x="75107" y="67238"/>
                    <a:pt x="74244" y="68203"/>
                  </a:cubicBezTo>
                  <a:cubicBezTo>
                    <a:pt x="63453" y="83324"/>
                    <a:pt x="63453" y="83324"/>
                    <a:pt x="63453" y="83324"/>
                  </a:cubicBezTo>
                  <a:cubicBezTo>
                    <a:pt x="63453" y="30563"/>
                    <a:pt x="63453" y="30563"/>
                    <a:pt x="63453" y="30563"/>
                  </a:cubicBezTo>
                  <a:cubicBezTo>
                    <a:pt x="63453" y="13190"/>
                    <a:pt x="54604" y="0"/>
                    <a:pt x="43165" y="0"/>
                  </a:cubicBezTo>
                  <a:cubicBezTo>
                    <a:pt x="30647" y="0"/>
                    <a:pt x="22661" y="11903"/>
                    <a:pt x="22661" y="30563"/>
                  </a:cubicBezTo>
                  <a:cubicBezTo>
                    <a:pt x="22661" y="38284"/>
                    <a:pt x="22661" y="38284"/>
                    <a:pt x="22661" y="38284"/>
                  </a:cubicBezTo>
                  <a:cubicBezTo>
                    <a:pt x="7769" y="40857"/>
                    <a:pt x="0" y="60160"/>
                    <a:pt x="0" y="78820"/>
                  </a:cubicBezTo>
                  <a:cubicBezTo>
                    <a:pt x="0" y="91045"/>
                    <a:pt x="2805" y="101340"/>
                    <a:pt x="7985" y="109061"/>
                  </a:cubicBezTo>
                  <a:cubicBezTo>
                    <a:pt x="12733" y="116139"/>
                    <a:pt x="19208" y="119999"/>
                    <a:pt x="26115" y="119999"/>
                  </a:cubicBezTo>
                  <a:cubicBezTo>
                    <a:pt x="94100" y="119999"/>
                    <a:pt x="94100" y="119999"/>
                    <a:pt x="94100" y="119999"/>
                  </a:cubicBezTo>
                  <a:cubicBezTo>
                    <a:pt x="100791" y="119999"/>
                    <a:pt x="107482" y="115817"/>
                    <a:pt x="112230" y="108418"/>
                  </a:cubicBezTo>
                  <a:cubicBezTo>
                    <a:pt x="117410" y="100697"/>
                    <a:pt x="120000" y="90080"/>
                    <a:pt x="120000" y="78820"/>
                  </a:cubicBezTo>
                  <a:cubicBezTo>
                    <a:pt x="120000" y="50509"/>
                    <a:pt x="105755" y="37962"/>
                    <a:pt x="95395" y="3796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6505575" y="2392363"/>
              <a:ext cx="230188" cy="214312"/>
            </a:xfrm>
            <a:custGeom>
              <a:pathLst>
                <a:path extrusionOk="0" h="120000" w="120000">
                  <a:moveTo>
                    <a:pt x="114759" y="120000"/>
                  </a:moveTo>
                  <a:cubicBezTo>
                    <a:pt x="112139" y="120000"/>
                    <a:pt x="110043" y="117767"/>
                    <a:pt x="110043" y="114976"/>
                  </a:cubicBezTo>
                  <a:cubicBezTo>
                    <a:pt x="110043" y="103813"/>
                    <a:pt x="110043" y="103813"/>
                    <a:pt x="110043" y="103813"/>
                  </a:cubicBezTo>
                  <a:cubicBezTo>
                    <a:pt x="110043" y="58604"/>
                    <a:pt x="83318" y="10604"/>
                    <a:pt x="25676" y="10604"/>
                  </a:cubicBezTo>
                  <a:cubicBezTo>
                    <a:pt x="18864" y="10604"/>
                    <a:pt x="12576" y="11162"/>
                    <a:pt x="6288" y="12279"/>
                  </a:cubicBezTo>
                  <a:cubicBezTo>
                    <a:pt x="3668" y="12837"/>
                    <a:pt x="1048" y="11162"/>
                    <a:pt x="524" y="8372"/>
                  </a:cubicBezTo>
                  <a:cubicBezTo>
                    <a:pt x="0" y="5581"/>
                    <a:pt x="2096" y="2790"/>
                    <a:pt x="4716" y="2232"/>
                  </a:cubicBezTo>
                  <a:cubicBezTo>
                    <a:pt x="11528" y="558"/>
                    <a:pt x="18340" y="0"/>
                    <a:pt x="25676" y="0"/>
                  </a:cubicBezTo>
                  <a:cubicBezTo>
                    <a:pt x="53973" y="0"/>
                    <a:pt x="78078" y="11162"/>
                    <a:pt x="95371" y="31813"/>
                  </a:cubicBezTo>
                  <a:cubicBezTo>
                    <a:pt x="111091" y="50790"/>
                    <a:pt x="119999" y="76465"/>
                    <a:pt x="119999" y="103813"/>
                  </a:cubicBezTo>
                  <a:cubicBezTo>
                    <a:pt x="119999" y="114976"/>
                    <a:pt x="119999" y="114976"/>
                    <a:pt x="119999" y="114976"/>
                  </a:cubicBezTo>
                  <a:cubicBezTo>
                    <a:pt x="119999" y="117767"/>
                    <a:pt x="117379" y="120000"/>
                    <a:pt x="114759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3" name="Shape 393"/>
          <p:cNvSpPr/>
          <p:nvPr/>
        </p:nvSpPr>
        <p:spPr>
          <a:xfrm>
            <a:off x="4657725" y="2392363"/>
            <a:ext cx="557213" cy="425449"/>
          </a:xfrm>
          <a:custGeom>
            <a:pathLst>
              <a:path extrusionOk="0" h="120000" w="120000">
                <a:moveTo>
                  <a:pt x="97122" y="48000"/>
                </a:moveTo>
                <a:cubicBezTo>
                  <a:pt x="96474" y="35858"/>
                  <a:pt x="93021" y="24564"/>
                  <a:pt x="87410" y="16094"/>
                </a:cubicBezTo>
                <a:cubicBezTo>
                  <a:pt x="80287" y="5647"/>
                  <a:pt x="70359" y="0"/>
                  <a:pt x="58489" y="0"/>
                </a:cubicBezTo>
                <a:cubicBezTo>
                  <a:pt x="36474" y="0"/>
                  <a:pt x="19424" y="21176"/>
                  <a:pt x="18345" y="49694"/>
                </a:cubicBezTo>
                <a:cubicBezTo>
                  <a:pt x="6474" y="54776"/>
                  <a:pt x="0" y="71717"/>
                  <a:pt x="0" y="83858"/>
                </a:cubicBezTo>
                <a:cubicBezTo>
                  <a:pt x="0" y="103058"/>
                  <a:pt x="12086" y="120000"/>
                  <a:pt x="25899" y="120000"/>
                </a:cubicBezTo>
                <a:cubicBezTo>
                  <a:pt x="93884" y="120000"/>
                  <a:pt x="93884" y="120000"/>
                  <a:pt x="93884" y="120000"/>
                </a:cubicBezTo>
                <a:cubicBezTo>
                  <a:pt x="107913" y="120000"/>
                  <a:pt x="120000" y="100235"/>
                  <a:pt x="120000" y="83858"/>
                </a:cubicBezTo>
                <a:cubicBezTo>
                  <a:pt x="120000" y="62964"/>
                  <a:pt x="107266" y="49694"/>
                  <a:pt x="97122" y="48000"/>
                </a:cubicBezTo>
                <a:close/>
                <a:moveTo>
                  <a:pt x="93884" y="114635"/>
                </a:moveTo>
                <a:cubicBezTo>
                  <a:pt x="25899" y="114635"/>
                  <a:pt x="25899" y="114635"/>
                  <a:pt x="25899" y="114635"/>
                </a:cubicBezTo>
                <a:cubicBezTo>
                  <a:pt x="14244" y="114635"/>
                  <a:pt x="3884" y="100235"/>
                  <a:pt x="3884" y="83858"/>
                </a:cubicBezTo>
                <a:cubicBezTo>
                  <a:pt x="3884" y="73129"/>
                  <a:pt x="11438" y="53364"/>
                  <a:pt x="25899" y="53364"/>
                </a:cubicBezTo>
                <a:cubicBezTo>
                  <a:pt x="30215" y="53364"/>
                  <a:pt x="30215" y="53364"/>
                  <a:pt x="30215" y="53364"/>
                </a:cubicBezTo>
                <a:cubicBezTo>
                  <a:pt x="31294" y="53364"/>
                  <a:pt x="32158" y="52235"/>
                  <a:pt x="32158" y="50823"/>
                </a:cubicBezTo>
                <a:cubicBezTo>
                  <a:pt x="32158" y="49129"/>
                  <a:pt x="31294" y="48000"/>
                  <a:pt x="30215" y="48000"/>
                </a:cubicBezTo>
                <a:cubicBezTo>
                  <a:pt x="25899" y="48000"/>
                  <a:pt x="25899" y="48000"/>
                  <a:pt x="25899" y="48000"/>
                </a:cubicBezTo>
                <a:cubicBezTo>
                  <a:pt x="24820" y="48000"/>
                  <a:pt x="23741" y="48282"/>
                  <a:pt x="22446" y="48282"/>
                </a:cubicBezTo>
                <a:cubicBezTo>
                  <a:pt x="23956" y="26823"/>
                  <a:pt x="36690" y="5364"/>
                  <a:pt x="58489" y="5364"/>
                </a:cubicBezTo>
                <a:cubicBezTo>
                  <a:pt x="82446" y="5364"/>
                  <a:pt x="93237" y="29647"/>
                  <a:pt x="93237" y="52517"/>
                </a:cubicBezTo>
                <a:cubicBezTo>
                  <a:pt x="93237" y="58164"/>
                  <a:pt x="93237" y="58164"/>
                  <a:pt x="93237" y="58164"/>
                </a:cubicBezTo>
                <a:cubicBezTo>
                  <a:pt x="93237" y="59576"/>
                  <a:pt x="94100" y="60705"/>
                  <a:pt x="95179" y="60705"/>
                </a:cubicBezTo>
                <a:cubicBezTo>
                  <a:pt x="96474" y="60705"/>
                  <a:pt x="97338" y="59576"/>
                  <a:pt x="97338" y="58164"/>
                </a:cubicBezTo>
                <a:cubicBezTo>
                  <a:pt x="97338" y="53364"/>
                  <a:pt x="97338" y="53364"/>
                  <a:pt x="97338" y="53364"/>
                </a:cubicBezTo>
                <a:cubicBezTo>
                  <a:pt x="105539" y="55058"/>
                  <a:pt x="115899" y="66635"/>
                  <a:pt x="115899" y="83858"/>
                </a:cubicBezTo>
                <a:cubicBezTo>
                  <a:pt x="115899" y="97411"/>
                  <a:pt x="105539" y="114635"/>
                  <a:pt x="93884" y="11463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3844925" y="2392363"/>
            <a:ext cx="492125" cy="422275"/>
          </a:xfrm>
          <a:custGeom>
            <a:pathLst>
              <a:path extrusionOk="0" h="120000" w="120000">
                <a:moveTo>
                  <a:pt x="87250" y="0"/>
                </a:moveTo>
                <a:cubicBezTo>
                  <a:pt x="79185" y="0"/>
                  <a:pt x="71364" y="3404"/>
                  <a:pt x="65254" y="9929"/>
                </a:cubicBezTo>
                <a:cubicBezTo>
                  <a:pt x="63299" y="11914"/>
                  <a:pt x="61588" y="14184"/>
                  <a:pt x="60122" y="17021"/>
                </a:cubicBezTo>
                <a:cubicBezTo>
                  <a:pt x="58411" y="14184"/>
                  <a:pt x="56700" y="11914"/>
                  <a:pt x="54745" y="9929"/>
                </a:cubicBezTo>
                <a:cubicBezTo>
                  <a:pt x="48635" y="3404"/>
                  <a:pt x="40814" y="0"/>
                  <a:pt x="32749" y="0"/>
                </a:cubicBezTo>
                <a:cubicBezTo>
                  <a:pt x="14663" y="0"/>
                  <a:pt x="0" y="17021"/>
                  <a:pt x="0" y="38014"/>
                </a:cubicBezTo>
                <a:cubicBezTo>
                  <a:pt x="0" y="51914"/>
                  <a:pt x="3910" y="62978"/>
                  <a:pt x="12708" y="74893"/>
                </a:cubicBezTo>
                <a:cubicBezTo>
                  <a:pt x="25417" y="92198"/>
                  <a:pt x="57433" y="118297"/>
                  <a:pt x="58655" y="119432"/>
                </a:cubicBezTo>
                <a:cubicBezTo>
                  <a:pt x="59144" y="119716"/>
                  <a:pt x="59633" y="120000"/>
                  <a:pt x="60122" y="120000"/>
                </a:cubicBezTo>
                <a:cubicBezTo>
                  <a:pt x="60366" y="120000"/>
                  <a:pt x="60855" y="119716"/>
                  <a:pt x="61344" y="119432"/>
                </a:cubicBezTo>
                <a:cubicBezTo>
                  <a:pt x="62810" y="118297"/>
                  <a:pt x="94826" y="92198"/>
                  <a:pt x="107291" y="74893"/>
                </a:cubicBezTo>
                <a:cubicBezTo>
                  <a:pt x="116089" y="62978"/>
                  <a:pt x="120000" y="51914"/>
                  <a:pt x="120000" y="38014"/>
                </a:cubicBezTo>
                <a:cubicBezTo>
                  <a:pt x="120000" y="17021"/>
                  <a:pt x="105336" y="0"/>
                  <a:pt x="87250" y="0"/>
                </a:cubicBezTo>
                <a:close/>
                <a:moveTo>
                  <a:pt x="103869" y="71489"/>
                </a:moveTo>
                <a:cubicBezTo>
                  <a:pt x="93116" y="86241"/>
                  <a:pt x="66232" y="108652"/>
                  <a:pt x="60122" y="114042"/>
                </a:cubicBezTo>
                <a:cubicBezTo>
                  <a:pt x="53767" y="108652"/>
                  <a:pt x="27128" y="86241"/>
                  <a:pt x="16130" y="71489"/>
                </a:cubicBezTo>
                <a:cubicBezTo>
                  <a:pt x="8065" y="60709"/>
                  <a:pt x="4643" y="50496"/>
                  <a:pt x="4643" y="38014"/>
                </a:cubicBezTo>
                <a:cubicBezTo>
                  <a:pt x="4643" y="19858"/>
                  <a:pt x="17352" y="5390"/>
                  <a:pt x="32749" y="5390"/>
                </a:cubicBezTo>
                <a:cubicBezTo>
                  <a:pt x="39837" y="5390"/>
                  <a:pt x="46435" y="8226"/>
                  <a:pt x="51568" y="13617"/>
                </a:cubicBezTo>
                <a:cubicBezTo>
                  <a:pt x="54256" y="16453"/>
                  <a:pt x="56456" y="19858"/>
                  <a:pt x="57922" y="23546"/>
                </a:cubicBezTo>
                <a:cubicBezTo>
                  <a:pt x="58411" y="24397"/>
                  <a:pt x="59144" y="24964"/>
                  <a:pt x="60122" y="24964"/>
                </a:cubicBezTo>
                <a:cubicBezTo>
                  <a:pt x="60855" y="24964"/>
                  <a:pt x="61588" y="24397"/>
                  <a:pt x="62077" y="23546"/>
                </a:cubicBezTo>
                <a:cubicBezTo>
                  <a:pt x="63543" y="19858"/>
                  <a:pt x="65743" y="16453"/>
                  <a:pt x="68431" y="13617"/>
                </a:cubicBezTo>
                <a:cubicBezTo>
                  <a:pt x="73564" y="8226"/>
                  <a:pt x="80162" y="5390"/>
                  <a:pt x="87250" y="5390"/>
                </a:cubicBezTo>
                <a:cubicBezTo>
                  <a:pt x="102647" y="5390"/>
                  <a:pt x="115356" y="19858"/>
                  <a:pt x="115356" y="38014"/>
                </a:cubicBezTo>
                <a:cubicBezTo>
                  <a:pt x="115356" y="50496"/>
                  <a:pt x="111934" y="60709"/>
                  <a:pt x="103869" y="7148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5" name="Shape 395"/>
          <p:cNvGrpSpPr/>
          <p:nvPr/>
        </p:nvGrpSpPr>
        <p:grpSpPr>
          <a:xfrm>
            <a:off x="3032125" y="2392363"/>
            <a:ext cx="557212" cy="425449"/>
            <a:chOff x="3032125" y="2392363"/>
            <a:chExt cx="557212" cy="425449"/>
          </a:xfrm>
        </p:grpSpPr>
        <p:sp>
          <p:nvSpPr>
            <p:cNvPr id="396" name="Shape 396"/>
            <p:cNvSpPr/>
            <p:nvPr/>
          </p:nvSpPr>
          <p:spPr>
            <a:xfrm>
              <a:off x="3346450" y="2573338"/>
              <a:ext cx="242887" cy="244474"/>
            </a:xfrm>
            <a:custGeom>
              <a:pathLst>
                <a:path extrusionOk="0" h="120000" w="120000">
                  <a:moveTo>
                    <a:pt x="78024" y="987"/>
                  </a:moveTo>
                  <a:cubicBezTo>
                    <a:pt x="75555" y="0"/>
                    <a:pt x="73086" y="1481"/>
                    <a:pt x="72098" y="3950"/>
                  </a:cubicBezTo>
                  <a:cubicBezTo>
                    <a:pt x="71604" y="6419"/>
                    <a:pt x="72592" y="8888"/>
                    <a:pt x="75061" y="9876"/>
                  </a:cubicBezTo>
                  <a:cubicBezTo>
                    <a:pt x="100246" y="17777"/>
                    <a:pt x="110617" y="28641"/>
                    <a:pt x="110617" y="47407"/>
                  </a:cubicBezTo>
                  <a:cubicBezTo>
                    <a:pt x="110617" y="63703"/>
                    <a:pt x="95802" y="76049"/>
                    <a:pt x="86913" y="82469"/>
                  </a:cubicBezTo>
                  <a:cubicBezTo>
                    <a:pt x="85432" y="82962"/>
                    <a:pt x="84938" y="84444"/>
                    <a:pt x="84938" y="85925"/>
                  </a:cubicBezTo>
                  <a:cubicBezTo>
                    <a:pt x="84938" y="108641"/>
                    <a:pt x="84938" y="108641"/>
                    <a:pt x="84938" y="108641"/>
                  </a:cubicBezTo>
                  <a:cubicBezTo>
                    <a:pt x="80000" y="106666"/>
                    <a:pt x="73086" y="103209"/>
                    <a:pt x="67160" y="95802"/>
                  </a:cubicBezTo>
                  <a:cubicBezTo>
                    <a:pt x="66172" y="94814"/>
                    <a:pt x="64197" y="94320"/>
                    <a:pt x="62716" y="94320"/>
                  </a:cubicBezTo>
                  <a:cubicBezTo>
                    <a:pt x="60740" y="94814"/>
                    <a:pt x="58765" y="95308"/>
                    <a:pt x="56790" y="95802"/>
                  </a:cubicBezTo>
                  <a:cubicBezTo>
                    <a:pt x="53827" y="96790"/>
                    <a:pt x="50370" y="97777"/>
                    <a:pt x="47407" y="97777"/>
                  </a:cubicBezTo>
                  <a:cubicBezTo>
                    <a:pt x="31111" y="97777"/>
                    <a:pt x="19753" y="94320"/>
                    <a:pt x="7901" y="85432"/>
                  </a:cubicBezTo>
                  <a:cubicBezTo>
                    <a:pt x="5925" y="83950"/>
                    <a:pt x="2962" y="84444"/>
                    <a:pt x="1481" y="86419"/>
                  </a:cubicBezTo>
                  <a:cubicBezTo>
                    <a:pt x="0" y="88888"/>
                    <a:pt x="493" y="91358"/>
                    <a:pt x="2469" y="93333"/>
                  </a:cubicBezTo>
                  <a:cubicBezTo>
                    <a:pt x="15802" y="102716"/>
                    <a:pt x="29135" y="107160"/>
                    <a:pt x="47407" y="107160"/>
                  </a:cubicBezTo>
                  <a:cubicBezTo>
                    <a:pt x="51851" y="107160"/>
                    <a:pt x="55802" y="105679"/>
                    <a:pt x="59259" y="104691"/>
                  </a:cubicBezTo>
                  <a:cubicBezTo>
                    <a:pt x="60246" y="104691"/>
                    <a:pt x="61234" y="104197"/>
                    <a:pt x="62222" y="104197"/>
                  </a:cubicBezTo>
                  <a:cubicBezTo>
                    <a:pt x="74074" y="116543"/>
                    <a:pt x="87901" y="119506"/>
                    <a:pt x="88395" y="120000"/>
                  </a:cubicBezTo>
                  <a:cubicBezTo>
                    <a:pt x="88888" y="120000"/>
                    <a:pt x="89382" y="120000"/>
                    <a:pt x="89382" y="120000"/>
                  </a:cubicBezTo>
                  <a:cubicBezTo>
                    <a:pt x="90370" y="120000"/>
                    <a:pt x="91358" y="119506"/>
                    <a:pt x="92345" y="119012"/>
                  </a:cubicBezTo>
                  <a:cubicBezTo>
                    <a:pt x="93333" y="118024"/>
                    <a:pt x="94320" y="116543"/>
                    <a:pt x="94320" y="115061"/>
                  </a:cubicBezTo>
                  <a:cubicBezTo>
                    <a:pt x="94320" y="88395"/>
                    <a:pt x="94320" y="88395"/>
                    <a:pt x="94320" y="88395"/>
                  </a:cubicBezTo>
                  <a:cubicBezTo>
                    <a:pt x="110617" y="76543"/>
                    <a:pt x="120000" y="61728"/>
                    <a:pt x="120000" y="47407"/>
                  </a:cubicBezTo>
                  <a:cubicBezTo>
                    <a:pt x="120000" y="17777"/>
                    <a:pt x="95802" y="6419"/>
                    <a:pt x="78024" y="98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3032125" y="2392363"/>
              <a:ext cx="438150" cy="403225"/>
            </a:xfrm>
            <a:custGeom>
              <a:pathLst>
                <a:path extrusionOk="0" h="120000" w="120000">
                  <a:moveTo>
                    <a:pt x="120000" y="53465"/>
                  </a:moveTo>
                  <a:cubicBezTo>
                    <a:pt x="120000" y="38910"/>
                    <a:pt x="113972" y="25247"/>
                    <a:pt x="103013" y="15445"/>
                  </a:cubicBezTo>
                  <a:cubicBezTo>
                    <a:pt x="92054" y="5346"/>
                    <a:pt x="76986" y="0"/>
                    <a:pt x="60547" y="0"/>
                  </a:cubicBezTo>
                  <a:cubicBezTo>
                    <a:pt x="26575" y="0"/>
                    <a:pt x="0" y="23465"/>
                    <a:pt x="0" y="53465"/>
                  </a:cubicBezTo>
                  <a:cubicBezTo>
                    <a:pt x="0" y="67722"/>
                    <a:pt x="7397" y="80792"/>
                    <a:pt x="21643" y="91782"/>
                  </a:cubicBezTo>
                  <a:cubicBezTo>
                    <a:pt x="21643" y="117029"/>
                    <a:pt x="21643" y="117029"/>
                    <a:pt x="21643" y="117029"/>
                  </a:cubicBezTo>
                  <a:cubicBezTo>
                    <a:pt x="21643" y="118217"/>
                    <a:pt x="21917" y="119108"/>
                    <a:pt x="22739" y="119405"/>
                  </a:cubicBezTo>
                  <a:cubicBezTo>
                    <a:pt x="23013" y="119702"/>
                    <a:pt x="23561" y="120000"/>
                    <a:pt x="24109" y="120000"/>
                  </a:cubicBezTo>
                  <a:cubicBezTo>
                    <a:pt x="24383" y="120000"/>
                    <a:pt x="24931" y="119702"/>
                    <a:pt x="25205" y="119702"/>
                  </a:cubicBezTo>
                  <a:cubicBezTo>
                    <a:pt x="25753" y="119405"/>
                    <a:pt x="37808" y="113465"/>
                    <a:pt x="48493" y="100990"/>
                  </a:cubicBezTo>
                  <a:cubicBezTo>
                    <a:pt x="52876" y="101881"/>
                    <a:pt x="57808" y="102772"/>
                    <a:pt x="62465" y="102772"/>
                  </a:cubicBezTo>
                  <a:cubicBezTo>
                    <a:pt x="96986" y="102772"/>
                    <a:pt x="120000" y="82871"/>
                    <a:pt x="120000" y="53465"/>
                  </a:cubicBezTo>
                  <a:close/>
                  <a:moveTo>
                    <a:pt x="62465" y="97128"/>
                  </a:moveTo>
                  <a:cubicBezTo>
                    <a:pt x="57808" y="97128"/>
                    <a:pt x="52602" y="96237"/>
                    <a:pt x="47945" y="95346"/>
                  </a:cubicBezTo>
                  <a:cubicBezTo>
                    <a:pt x="47123" y="95049"/>
                    <a:pt x="46027" y="95643"/>
                    <a:pt x="45479" y="96237"/>
                  </a:cubicBezTo>
                  <a:cubicBezTo>
                    <a:pt x="38904" y="104257"/>
                    <a:pt x="31232" y="109900"/>
                    <a:pt x="26575" y="112574"/>
                  </a:cubicBezTo>
                  <a:cubicBezTo>
                    <a:pt x="26575" y="90297"/>
                    <a:pt x="26575" y="90297"/>
                    <a:pt x="26575" y="90297"/>
                  </a:cubicBezTo>
                  <a:cubicBezTo>
                    <a:pt x="26575" y="89405"/>
                    <a:pt x="26301" y="88514"/>
                    <a:pt x="25479" y="87920"/>
                  </a:cubicBezTo>
                  <a:cubicBezTo>
                    <a:pt x="16164" y="81089"/>
                    <a:pt x="5205" y="69504"/>
                    <a:pt x="5205" y="53465"/>
                  </a:cubicBezTo>
                  <a:cubicBezTo>
                    <a:pt x="5205" y="26435"/>
                    <a:pt x="29589" y="5643"/>
                    <a:pt x="60547" y="5643"/>
                  </a:cubicBezTo>
                  <a:cubicBezTo>
                    <a:pt x="91506" y="5643"/>
                    <a:pt x="114794" y="26138"/>
                    <a:pt x="114794" y="53465"/>
                  </a:cubicBezTo>
                  <a:cubicBezTo>
                    <a:pt x="114794" y="79603"/>
                    <a:pt x="93698" y="97128"/>
                    <a:pt x="62465" y="97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222625" y="2543175"/>
              <a:ext cx="58738" cy="58738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26896" y="0"/>
                    <a:pt x="0" y="26896"/>
                    <a:pt x="0" y="60000"/>
                  </a:cubicBezTo>
                  <a:cubicBezTo>
                    <a:pt x="0" y="93103"/>
                    <a:pt x="26896" y="120000"/>
                    <a:pt x="60000" y="120000"/>
                  </a:cubicBezTo>
                  <a:cubicBezTo>
                    <a:pt x="93103" y="120000"/>
                    <a:pt x="120000" y="93103"/>
                    <a:pt x="120000" y="60000"/>
                  </a:cubicBezTo>
                  <a:cubicBezTo>
                    <a:pt x="120000" y="26896"/>
                    <a:pt x="93103" y="0"/>
                    <a:pt x="60000" y="0"/>
                  </a:cubicBezTo>
                  <a:close/>
                  <a:moveTo>
                    <a:pt x="60000" y="80689"/>
                  </a:moveTo>
                  <a:cubicBezTo>
                    <a:pt x="47586" y="80689"/>
                    <a:pt x="39310" y="70344"/>
                    <a:pt x="39310" y="60000"/>
                  </a:cubicBezTo>
                  <a:cubicBezTo>
                    <a:pt x="39310" y="47586"/>
                    <a:pt x="47586" y="37241"/>
                    <a:pt x="60000" y="37241"/>
                  </a:cubicBezTo>
                  <a:cubicBezTo>
                    <a:pt x="72413" y="37241"/>
                    <a:pt x="80689" y="47586"/>
                    <a:pt x="80689" y="60000"/>
                  </a:cubicBezTo>
                  <a:cubicBezTo>
                    <a:pt x="80689" y="70344"/>
                    <a:pt x="72413" y="80689"/>
                    <a:pt x="60000" y="8068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3314700" y="2543175"/>
              <a:ext cx="58738" cy="58738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26896" y="0"/>
                    <a:pt x="0" y="26896"/>
                    <a:pt x="0" y="60000"/>
                  </a:cubicBezTo>
                  <a:cubicBezTo>
                    <a:pt x="0" y="93103"/>
                    <a:pt x="26896" y="120000"/>
                    <a:pt x="60000" y="120000"/>
                  </a:cubicBezTo>
                  <a:cubicBezTo>
                    <a:pt x="93103" y="120000"/>
                    <a:pt x="120000" y="93103"/>
                    <a:pt x="120000" y="60000"/>
                  </a:cubicBezTo>
                  <a:cubicBezTo>
                    <a:pt x="120000" y="26896"/>
                    <a:pt x="93103" y="0"/>
                    <a:pt x="60000" y="0"/>
                  </a:cubicBezTo>
                  <a:close/>
                  <a:moveTo>
                    <a:pt x="60000" y="80689"/>
                  </a:moveTo>
                  <a:cubicBezTo>
                    <a:pt x="47586" y="80689"/>
                    <a:pt x="37241" y="70344"/>
                    <a:pt x="37241" y="60000"/>
                  </a:cubicBezTo>
                  <a:cubicBezTo>
                    <a:pt x="37241" y="47586"/>
                    <a:pt x="47586" y="37241"/>
                    <a:pt x="60000" y="37241"/>
                  </a:cubicBezTo>
                  <a:cubicBezTo>
                    <a:pt x="70344" y="37241"/>
                    <a:pt x="80689" y="47586"/>
                    <a:pt x="80689" y="60000"/>
                  </a:cubicBezTo>
                  <a:cubicBezTo>
                    <a:pt x="80689" y="70344"/>
                    <a:pt x="70344" y="80689"/>
                    <a:pt x="60000" y="8068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3130550" y="2544763"/>
              <a:ext cx="58738" cy="5715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26896" y="0"/>
                    <a:pt x="0" y="26896"/>
                    <a:pt x="0" y="60000"/>
                  </a:cubicBezTo>
                  <a:cubicBezTo>
                    <a:pt x="0" y="93103"/>
                    <a:pt x="26896" y="120000"/>
                    <a:pt x="60000" y="120000"/>
                  </a:cubicBezTo>
                  <a:cubicBezTo>
                    <a:pt x="93103" y="120000"/>
                    <a:pt x="120000" y="93103"/>
                    <a:pt x="120000" y="60000"/>
                  </a:cubicBezTo>
                  <a:cubicBezTo>
                    <a:pt x="120000" y="26896"/>
                    <a:pt x="93103" y="0"/>
                    <a:pt x="60000" y="0"/>
                  </a:cubicBezTo>
                  <a:close/>
                  <a:moveTo>
                    <a:pt x="60000" y="80689"/>
                  </a:moveTo>
                  <a:cubicBezTo>
                    <a:pt x="49655" y="80689"/>
                    <a:pt x="39310" y="70344"/>
                    <a:pt x="39310" y="60000"/>
                  </a:cubicBezTo>
                  <a:cubicBezTo>
                    <a:pt x="39310" y="47586"/>
                    <a:pt x="49655" y="37241"/>
                    <a:pt x="60000" y="37241"/>
                  </a:cubicBezTo>
                  <a:cubicBezTo>
                    <a:pt x="72413" y="37241"/>
                    <a:pt x="82758" y="47586"/>
                    <a:pt x="82758" y="60000"/>
                  </a:cubicBezTo>
                  <a:cubicBezTo>
                    <a:pt x="82758" y="70344"/>
                    <a:pt x="72413" y="80689"/>
                    <a:pt x="60000" y="8068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212975" y="2384425"/>
            <a:ext cx="438150" cy="438150"/>
            <a:chOff x="2212975" y="2384425"/>
            <a:chExt cx="438150" cy="438150"/>
          </a:xfrm>
        </p:grpSpPr>
        <p:sp>
          <p:nvSpPr>
            <p:cNvPr id="402" name="Shape 402"/>
            <p:cNvSpPr/>
            <p:nvPr/>
          </p:nvSpPr>
          <p:spPr>
            <a:xfrm>
              <a:off x="2363788" y="2536825"/>
              <a:ext cx="138112" cy="136524"/>
            </a:xfrm>
            <a:custGeom>
              <a:pathLst>
                <a:path extrusionOk="0" h="120000" w="120000">
                  <a:moveTo>
                    <a:pt x="869" y="59562"/>
                  </a:moveTo>
                  <a:cubicBezTo>
                    <a:pt x="0" y="91970"/>
                    <a:pt x="26956" y="119124"/>
                    <a:pt x="59130" y="120000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92173" y="120000"/>
                    <a:pt x="119130" y="92846"/>
                    <a:pt x="119130" y="60437"/>
                  </a:cubicBezTo>
                  <a:cubicBezTo>
                    <a:pt x="120000" y="27153"/>
                    <a:pt x="93913" y="0"/>
                    <a:pt x="60869" y="0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27826" y="0"/>
                    <a:pt x="869" y="26277"/>
                    <a:pt x="869" y="59562"/>
                  </a:cubicBezTo>
                  <a:close/>
                  <a:moveTo>
                    <a:pt x="60000" y="16642"/>
                  </a:moveTo>
                  <a:cubicBezTo>
                    <a:pt x="60869" y="16642"/>
                    <a:pt x="60869" y="16642"/>
                    <a:pt x="60869" y="16642"/>
                  </a:cubicBezTo>
                  <a:cubicBezTo>
                    <a:pt x="84347" y="16642"/>
                    <a:pt x="103478" y="35912"/>
                    <a:pt x="103478" y="60437"/>
                  </a:cubicBezTo>
                  <a:cubicBezTo>
                    <a:pt x="102608" y="84087"/>
                    <a:pt x="83478" y="103357"/>
                    <a:pt x="60000" y="103357"/>
                  </a:cubicBezTo>
                  <a:cubicBezTo>
                    <a:pt x="60000" y="103357"/>
                    <a:pt x="60000" y="103357"/>
                    <a:pt x="60000" y="103357"/>
                  </a:cubicBezTo>
                  <a:cubicBezTo>
                    <a:pt x="35652" y="103357"/>
                    <a:pt x="16521" y="83211"/>
                    <a:pt x="17391" y="59562"/>
                  </a:cubicBezTo>
                  <a:cubicBezTo>
                    <a:pt x="17391" y="35912"/>
                    <a:pt x="36521" y="16642"/>
                    <a:pt x="60000" y="1664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2212975" y="2582863"/>
              <a:ext cx="46037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2606675" y="2582863"/>
              <a:ext cx="4445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2409825" y="2384425"/>
              <a:ext cx="46037" cy="4603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2409825" y="2778125"/>
              <a:ext cx="46037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2266950" y="2438400"/>
              <a:ext cx="4445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2554288" y="2725738"/>
              <a:ext cx="46037" cy="4603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2554288" y="2438400"/>
              <a:ext cx="46037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2266950" y="2725738"/>
              <a:ext cx="44450" cy="4603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2324100" y="2497138"/>
              <a:ext cx="215899" cy="214312"/>
            </a:xfrm>
            <a:custGeom>
              <a:pathLst>
                <a:path extrusionOk="0" h="120000" w="120000">
                  <a:moveTo>
                    <a:pt x="114444" y="0"/>
                  </a:moveTo>
                  <a:cubicBezTo>
                    <a:pt x="60555" y="0"/>
                    <a:pt x="60555" y="0"/>
                    <a:pt x="60555" y="0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27222" y="0"/>
                    <a:pt x="555" y="26232"/>
                    <a:pt x="555" y="59162"/>
                  </a:cubicBezTo>
                  <a:cubicBezTo>
                    <a:pt x="0" y="75348"/>
                    <a:pt x="6111" y="90418"/>
                    <a:pt x="17222" y="102139"/>
                  </a:cubicBezTo>
                  <a:cubicBezTo>
                    <a:pt x="28333" y="113302"/>
                    <a:pt x="43333" y="120000"/>
                    <a:pt x="59444" y="120000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92777" y="120000"/>
                    <a:pt x="119444" y="93209"/>
                    <a:pt x="120000" y="60279"/>
                  </a:cubicBezTo>
                  <a:cubicBezTo>
                    <a:pt x="120000" y="5023"/>
                    <a:pt x="120000" y="5023"/>
                    <a:pt x="120000" y="5023"/>
                  </a:cubicBezTo>
                  <a:cubicBezTo>
                    <a:pt x="120000" y="2232"/>
                    <a:pt x="117777" y="0"/>
                    <a:pt x="114444" y="0"/>
                  </a:cubicBezTo>
                  <a:close/>
                  <a:moveTo>
                    <a:pt x="109444" y="60279"/>
                  </a:moveTo>
                  <a:cubicBezTo>
                    <a:pt x="109444" y="87627"/>
                    <a:pt x="87222" y="109395"/>
                    <a:pt x="60000" y="109395"/>
                  </a:cubicBezTo>
                  <a:cubicBezTo>
                    <a:pt x="59444" y="109395"/>
                    <a:pt x="59444" y="109395"/>
                    <a:pt x="59444" y="109395"/>
                  </a:cubicBezTo>
                  <a:cubicBezTo>
                    <a:pt x="46666" y="109395"/>
                    <a:pt x="33888" y="103813"/>
                    <a:pt x="25000" y="94883"/>
                  </a:cubicBezTo>
                  <a:cubicBezTo>
                    <a:pt x="15555" y="85395"/>
                    <a:pt x="10555" y="72558"/>
                    <a:pt x="10555" y="59162"/>
                  </a:cubicBezTo>
                  <a:cubicBezTo>
                    <a:pt x="11111" y="32372"/>
                    <a:pt x="33333" y="10046"/>
                    <a:pt x="60000" y="10046"/>
                  </a:cubicBezTo>
                  <a:cubicBezTo>
                    <a:pt x="109444" y="10046"/>
                    <a:pt x="109444" y="10046"/>
                    <a:pt x="109444" y="10046"/>
                  </a:cubicBezTo>
                  <a:lnTo>
                    <a:pt x="109444" y="6027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525587" y="2392363"/>
            <a:ext cx="319087" cy="425449"/>
            <a:chOff x="1525587" y="2392363"/>
            <a:chExt cx="319087" cy="425449"/>
          </a:xfrm>
        </p:grpSpPr>
        <p:sp>
          <p:nvSpPr>
            <p:cNvPr id="413" name="Shape 413"/>
            <p:cNvSpPr/>
            <p:nvPr/>
          </p:nvSpPr>
          <p:spPr>
            <a:xfrm>
              <a:off x="1525587" y="2392363"/>
              <a:ext cx="319087" cy="425449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27000" y="0"/>
                    <a:pt x="0" y="20329"/>
                    <a:pt x="0" y="45176"/>
                  </a:cubicBezTo>
                  <a:cubicBezTo>
                    <a:pt x="0" y="82447"/>
                    <a:pt x="55500" y="117741"/>
                    <a:pt x="57750" y="119435"/>
                  </a:cubicBezTo>
                  <a:cubicBezTo>
                    <a:pt x="58500" y="119717"/>
                    <a:pt x="59250" y="120000"/>
                    <a:pt x="60000" y="120000"/>
                  </a:cubicBezTo>
                  <a:cubicBezTo>
                    <a:pt x="60750" y="120000"/>
                    <a:pt x="61875" y="119717"/>
                    <a:pt x="62250" y="119435"/>
                  </a:cubicBezTo>
                  <a:cubicBezTo>
                    <a:pt x="64875" y="117741"/>
                    <a:pt x="120000" y="83011"/>
                    <a:pt x="120000" y="45176"/>
                  </a:cubicBezTo>
                  <a:cubicBezTo>
                    <a:pt x="120000" y="20329"/>
                    <a:pt x="93375" y="0"/>
                    <a:pt x="60000" y="0"/>
                  </a:cubicBezTo>
                  <a:close/>
                  <a:moveTo>
                    <a:pt x="60000" y="113788"/>
                  </a:moveTo>
                  <a:cubicBezTo>
                    <a:pt x="49875" y="106729"/>
                    <a:pt x="7125" y="75952"/>
                    <a:pt x="7125" y="45176"/>
                  </a:cubicBezTo>
                  <a:cubicBezTo>
                    <a:pt x="7125" y="23152"/>
                    <a:pt x="30750" y="5364"/>
                    <a:pt x="60000" y="5364"/>
                  </a:cubicBezTo>
                  <a:cubicBezTo>
                    <a:pt x="89250" y="5364"/>
                    <a:pt x="113250" y="23152"/>
                    <a:pt x="113250" y="45176"/>
                  </a:cubicBezTo>
                  <a:cubicBezTo>
                    <a:pt x="113250" y="76235"/>
                    <a:pt x="70500" y="106729"/>
                    <a:pt x="60000" y="11378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1603375" y="2470150"/>
              <a:ext cx="163513" cy="163513"/>
            </a:xfrm>
            <a:custGeom>
              <a:pathLst>
                <a:path extrusionOk="0" h="120000" w="120000">
                  <a:moveTo>
                    <a:pt x="59631" y="0"/>
                  </a:moveTo>
                  <a:cubicBezTo>
                    <a:pt x="26503" y="0"/>
                    <a:pt x="0" y="27239"/>
                    <a:pt x="0" y="60368"/>
                  </a:cubicBezTo>
                  <a:cubicBezTo>
                    <a:pt x="0" y="93496"/>
                    <a:pt x="26503" y="120000"/>
                    <a:pt x="59631" y="120000"/>
                  </a:cubicBezTo>
                  <a:cubicBezTo>
                    <a:pt x="92760" y="120000"/>
                    <a:pt x="120000" y="93496"/>
                    <a:pt x="120000" y="60368"/>
                  </a:cubicBezTo>
                  <a:cubicBezTo>
                    <a:pt x="120000" y="27239"/>
                    <a:pt x="92760" y="0"/>
                    <a:pt x="59631" y="0"/>
                  </a:cubicBezTo>
                  <a:close/>
                  <a:moveTo>
                    <a:pt x="59631" y="106748"/>
                  </a:moveTo>
                  <a:cubicBezTo>
                    <a:pt x="34601" y="106748"/>
                    <a:pt x="13987" y="85398"/>
                    <a:pt x="13987" y="60368"/>
                  </a:cubicBezTo>
                  <a:cubicBezTo>
                    <a:pt x="13987" y="34601"/>
                    <a:pt x="34601" y="13987"/>
                    <a:pt x="59631" y="13987"/>
                  </a:cubicBezTo>
                  <a:cubicBezTo>
                    <a:pt x="85398" y="13987"/>
                    <a:pt x="106012" y="34601"/>
                    <a:pt x="106012" y="60368"/>
                  </a:cubicBezTo>
                  <a:cubicBezTo>
                    <a:pt x="106012" y="85398"/>
                    <a:pt x="85398" y="106748"/>
                    <a:pt x="59631" y="10674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585787" y="2392363"/>
            <a:ext cx="417513" cy="425449"/>
            <a:chOff x="585787" y="2392363"/>
            <a:chExt cx="417513" cy="425449"/>
          </a:xfrm>
        </p:grpSpPr>
        <p:sp>
          <p:nvSpPr>
            <p:cNvPr id="416" name="Shape 416"/>
            <p:cNvSpPr/>
            <p:nvPr/>
          </p:nvSpPr>
          <p:spPr>
            <a:xfrm>
              <a:off x="585787" y="2392363"/>
              <a:ext cx="417513" cy="425449"/>
            </a:xfrm>
            <a:custGeom>
              <a:pathLst>
                <a:path extrusionOk="0" h="120000" w="120000">
                  <a:moveTo>
                    <a:pt x="104172" y="59858"/>
                  </a:moveTo>
                  <a:cubicBezTo>
                    <a:pt x="114532" y="49129"/>
                    <a:pt x="119999" y="38117"/>
                    <a:pt x="115107" y="29929"/>
                  </a:cubicBezTo>
                  <a:cubicBezTo>
                    <a:pt x="111942" y="24564"/>
                    <a:pt x="105035" y="21741"/>
                    <a:pt x="95251" y="21741"/>
                  </a:cubicBezTo>
                  <a:cubicBezTo>
                    <a:pt x="90935" y="21741"/>
                    <a:pt x="86330" y="22305"/>
                    <a:pt x="81726" y="23435"/>
                  </a:cubicBezTo>
                  <a:cubicBezTo>
                    <a:pt x="76834" y="9035"/>
                    <a:pt x="68776" y="0"/>
                    <a:pt x="59856" y="0"/>
                  </a:cubicBezTo>
                  <a:cubicBezTo>
                    <a:pt x="50935" y="0"/>
                    <a:pt x="43165" y="9035"/>
                    <a:pt x="38273" y="23435"/>
                  </a:cubicBezTo>
                  <a:cubicBezTo>
                    <a:pt x="33381" y="22305"/>
                    <a:pt x="29064" y="21741"/>
                    <a:pt x="24748" y="21741"/>
                  </a:cubicBezTo>
                  <a:cubicBezTo>
                    <a:pt x="14964" y="21741"/>
                    <a:pt x="8057" y="24564"/>
                    <a:pt x="4892" y="29929"/>
                  </a:cubicBezTo>
                  <a:cubicBezTo>
                    <a:pt x="0" y="38117"/>
                    <a:pt x="5467" y="49129"/>
                    <a:pt x="15827" y="59858"/>
                  </a:cubicBezTo>
                  <a:cubicBezTo>
                    <a:pt x="5467" y="70870"/>
                    <a:pt x="0" y="81882"/>
                    <a:pt x="4892" y="90070"/>
                  </a:cubicBezTo>
                  <a:cubicBezTo>
                    <a:pt x="8057" y="95152"/>
                    <a:pt x="14964" y="97976"/>
                    <a:pt x="24748" y="97976"/>
                  </a:cubicBezTo>
                  <a:cubicBezTo>
                    <a:pt x="24748" y="97976"/>
                    <a:pt x="24748" y="97976"/>
                    <a:pt x="24748" y="97976"/>
                  </a:cubicBezTo>
                  <a:cubicBezTo>
                    <a:pt x="29064" y="97976"/>
                    <a:pt x="33381" y="97411"/>
                    <a:pt x="38273" y="96564"/>
                  </a:cubicBezTo>
                  <a:cubicBezTo>
                    <a:pt x="43165" y="110964"/>
                    <a:pt x="50935" y="120000"/>
                    <a:pt x="59856" y="120000"/>
                  </a:cubicBezTo>
                  <a:cubicBezTo>
                    <a:pt x="68776" y="120000"/>
                    <a:pt x="76834" y="110964"/>
                    <a:pt x="81726" y="96564"/>
                  </a:cubicBezTo>
                  <a:cubicBezTo>
                    <a:pt x="86330" y="97411"/>
                    <a:pt x="90935" y="97976"/>
                    <a:pt x="95251" y="97976"/>
                  </a:cubicBezTo>
                  <a:cubicBezTo>
                    <a:pt x="95251" y="97976"/>
                    <a:pt x="95251" y="97976"/>
                    <a:pt x="95251" y="97976"/>
                  </a:cubicBezTo>
                  <a:cubicBezTo>
                    <a:pt x="105035" y="97976"/>
                    <a:pt x="111942" y="95152"/>
                    <a:pt x="115107" y="90070"/>
                  </a:cubicBezTo>
                  <a:cubicBezTo>
                    <a:pt x="119999" y="81882"/>
                    <a:pt x="114532" y="70870"/>
                    <a:pt x="104172" y="59858"/>
                  </a:cubicBezTo>
                  <a:close/>
                  <a:moveTo>
                    <a:pt x="95251" y="27105"/>
                  </a:moveTo>
                  <a:cubicBezTo>
                    <a:pt x="103021" y="27105"/>
                    <a:pt x="108489" y="29082"/>
                    <a:pt x="110503" y="32470"/>
                  </a:cubicBezTo>
                  <a:cubicBezTo>
                    <a:pt x="113669" y="37835"/>
                    <a:pt x="109352" y="46870"/>
                    <a:pt x="100431" y="56188"/>
                  </a:cubicBezTo>
                  <a:cubicBezTo>
                    <a:pt x="96115" y="52235"/>
                    <a:pt x="91510" y="48564"/>
                    <a:pt x="86330" y="44894"/>
                  </a:cubicBezTo>
                  <a:cubicBezTo>
                    <a:pt x="85755" y="38964"/>
                    <a:pt x="84604" y="33317"/>
                    <a:pt x="83165" y="28517"/>
                  </a:cubicBezTo>
                  <a:cubicBezTo>
                    <a:pt x="87482" y="27670"/>
                    <a:pt x="91510" y="27105"/>
                    <a:pt x="95251" y="27105"/>
                  </a:cubicBezTo>
                  <a:close/>
                  <a:moveTo>
                    <a:pt x="70791" y="78494"/>
                  </a:moveTo>
                  <a:cubicBezTo>
                    <a:pt x="67338" y="80470"/>
                    <a:pt x="63597" y="82447"/>
                    <a:pt x="59856" y="83858"/>
                  </a:cubicBezTo>
                  <a:cubicBezTo>
                    <a:pt x="56402" y="82447"/>
                    <a:pt x="52661" y="80470"/>
                    <a:pt x="48920" y="78494"/>
                  </a:cubicBezTo>
                  <a:cubicBezTo>
                    <a:pt x="45467" y="76517"/>
                    <a:pt x="42014" y="74258"/>
                    <a:pt x="38561" y="72000"/>
                  </a:cubicBezTo>
                  <a:cubicBezTo>
                    <a:pt x="38273" y="68329"/>
                    <a:pt x="38273" y="64094"/>
                    <a:pt x="38273" y="59858"/>
                  </a:cubicBezTo>
                  <a:cubicBezTo>
                    <a:pt x="38273" y="55623"/>
                    <a:pt x="38273" y="51670"/>
                    <a:pt x="38561" y="47717"/>
                  </a:cubicBezTo>
                  <a:cubicBezTo>
                    <a:pt x="42014" y="45741"/>
                    <a:pt x="45467" y="43482"/>
                    <a:pt x="48920" y="41505"/>
                  </a:cubicBezTo>
                  <a:cubicBezTo>
                    <a:pt x="52661" y="39247"/>
                    <a:pt x="56402" y="37552"/>
                    <a:pt x="59856" y="35858"/>
                  </a:cubicBezTo>
                  <a:cubicBezTo>
                    <a:pt x="63597" y="37552"/>
                    <a:pt x="67338" y="39247"/>
                    <a:pt x="70791" y="41505"/>
                  </a:cubicBezTo>
                  <a:cubicBezTo>
                    <a:pt x="74532" y="43482"/>
                    <a:pt x="77985" y="45741"/>
                    <a:pt x="81151" y="47717"/>
                  </a:cubicBezTo>
                  <a:cubicBezTo>
                    <a:pt x="81726" y="51670"/>
                    <a:pt x="81726" y="55623"/>
                    <a:pt x="81726" y="59858"/>
                  </a:cubicBezTo>
                  <a:cubicBezTo>
                    <a:pt x="81726" y="64094"/>
                    <a:pt x="81726" y="68329"/>
                    <a:pt x="81151" y="72000"/>
                  </a:cubicBezTo>
                  <a:cubicBezTo>
                    <a:pt x="77985" y="74258"/>
                    <a:pt x="74532" y="76517"/>
                    <a:pt x="70791" y="78494"/>
                  </a:cubicBezTo>
                  <a:close/>
                  <a:moveTo>
                    <a:pt x="80287" y="79058"/>
                  </a:moveTo>
                  <a:cubicBezTo>
                    <a:pt x="79712" y="83011"/>
                    <a:pt x="78848" y="86964"/>
                    <a:pt x="77985" y="90352"/>
                  </a:cubicBezTo>
                  <a:cubicBezTo>
                    <a:pt x="74244" y="89505"/>
                    <a:pt x="70503" y="88094"/>
                    <a:pt x="66474" y="86682"/>
                  </a:cubicBezTo>
                  <a:cubicBezTo>
                    <a:pt x="69064" y="85552"/>
                    <a:pt x="71366" y="84423"/>
                    <a:pt x="73669" y="83011"/>
                  </a:cubicBezTo>
                  <a:cubicBezTo>
                    <a:pt x="75971" y="81882"/>
                    <a:pt x="78273" y="80470"/>
                    <a:pt x="80287" y="79058"/>
                  </a:cubicBezTo>
                  <a:close/>
                  <a:moveTo>
                    <a:pt x="53237" y="86682"/>
                  </a:moveTo>
                  <a:cubicBezTo>
                    <a:pt x="49496" y="88094"/>
                    <a:pt x="45755" y="89505"/>
                    <a:pt x="42014" y="90352"/>
                  </a:cubicBezTo>
                  <a:cubicBezTo>
                    <a:pt x="40863" y="86964"/>
                    <a:pt x="40287" y="83011"/>
                    <a:pt x="39424" y="79058"/>
                  </a:cubicBezTo>
                  <a:cubicBezTo>
                    <a:pt x="41726" y="80470"/>
                    <a:pt x="44028" y="81882"/>
                    <a:pt x="46330" y="83011"/>
                  </a:cubicBezTo>
                  <a:cubicBezTo>
                    <a:pt x="48633" y="84423"/>
                    <a:pt x="50935" y="85552"/>
                    <a:pt x="53237" y="86682"/>
                  </a:cubicBezTo>
                  <a:close/>
                  <a:moveTo>
                    <a:pt x="33093" y="68047"/>
                  </a:moveTo>
                  <a:cubicBezTo>
                    <a:pt x="29352" y="65223"/>
                    <a:pt x="26187" y="62682"/>
                    <a:pt x="23309" y="59858"/>
                  </a:cubicBezTo>
                  <a:cubicBezTo>
                    <a:pt x="26187" y="57317"/>
                    <a:pt x="29352" y="54494"/>
                    <a:pt x="33093" y="51952"/>
                  </a:cubicBezTo>
                  <a:cubicBezTo>
                    <a:pt x="32805" y="54494"/>
                    <a:pt x="32805" y="57317"/>
                    <a:pt x="32805" y="59858"/>
                  </a:cubicBezTo>
                  <a:cubicBezTo>
                    <a:pt x="32805" y="62682"/>
                    <a:pt x="32805" y="65223"/>
                    <a:pt x="33093" y="68047"/>
                  </a:cubicBezTo>
                  <a:close/>
                  <a:moveTo>
                    <a:pt x="39424" y="40941"/>
                  </a:moveTo>
                  <a:cubicBezTo>
                    <a:pt x="40287" y="36988"/>
                    <a:pt x="40863" y="33035"/>
                    <a:pt x="42014" y="29647"/>
                  </a:cubicBezTo>
                  <a:cubicBezTo>
                    <a:pt x="45755" y="30494"/>
                    <a:pt x="49496" y="31623"/>
                    <a:pt x="53237" y="33035"/>
                  </a:cubicBezTo>
                  <a:cubicBezTo>
                    <a:pt x="50935" y="34447"/>
                    <a:pt x="48633" y="35576"/>
                    <a:pt x="46330" y="36705"/>
                  </a:cubicBezTo>
                  <a:cubicBezTo>
                    <a:pt x="44028" y="38117"/>
                    <a:pt x="41726" y="39529"/>
                    <a:pt x="39424" y="40941"/>
                  </a:cubicBezTo>
                  <a:close/>
                  <a:moveTo>
                    <a:pt x="66474" y="33035"/>
                  </a:moveTo>
                  <a:cubicBezTo>
                    <a:pt x="70503" y="31623"/>
                    <a:pt x="74244" y="30494"/>
                    <a:pt x="77985" y="29647"/>
                  </a:cubicBezTo>
                  <a:cubicBezTo>
                    <a:pt x="78848" y="33035"/>
                    <a:pt x="79712" y="36988"/>
                    <a:pt x="80287" y="40941"/>
                  </a:cubicBezTo>
                  <a:cubicBezTo>
                    <a:pt x="78273" y="39529"/>
                    <a:pt x="75971" y="38117"/>
                    <a:pt x="73669" y="36705"/>
                  </a:cubicBezTo>
                  <a:cubicBezTo>
                    <a:pt x="71366" y="35576"/>
                    <a:pt x="69064" y="34447"/>
                    <a:pt x="66474" y="33035"/>
                  </a:cubicBezTo>
                  <a:close/>
                  <a:moveTo>
                    <a:pt x="86906" y="51952"/>
                  </a:moveTo>
                  <a:cubicBezTo>
                    <a:pt x="90359" y="54494"/>
                    <a:pt x="93812" y="57317"/>
                    <a:pt x="96402" y="59858"/>
                  </a:cubicBezTo>
                  <a:cubicBezTo>
                    <a:pt x="93812" y="62682"/>
                    <a:pt x="90359" y="65223"/>
                    <a:pt x="86906" y="68047"/>
                  </a:cubicBezTo>
                  <a:cubicBezTo>
                    <a:pt x="87194" y="65223"/>
                    <a:pt x="87194" y="62682"/>
                    <a:pt x="87194" y="59858"/>
                  </a:cubicBezTo>
                  <a:cubicBezTo>
                    <a:pt x="87194" y="57317"/>
                    <a:pt x="87194" y="54494"/>
                    <a:pt x="86906" y="51952"/>
                  </a:cubicBezTo>
                  <a:close/>
                  <a:moveTo>
                    <a:pt x="59856" y="5364"/>
                  </a:moveTo>
                  <a:cubicBezTo>
                    <a:pt x="65899" y="5364"/>
                    <a:pt x="72230" y="12423"/>
                    <a:pt x="76546" y="24564"/>
                  </a:cubicBezTo>
                  <a:cubicBezTo>
                    <a:pt x="71079" y="25976"/>
                    <a:pt x="65611" y="27670"/>
                    <a:pt x="59856" y="30211"/>
                  </a:cubicBezTo>
                  <a:cubicBezTo>
                    <a:pt x="54388" y="27670"/>
                    <a:pt x="48920" y="25976"/>
                    <a:pt x="43453" y="24564"/>
                  </a:cubicBezTo>
                  <a:cubicBezTo>
                    <a:pt x="47769" y="12423"/>
                    <a:pt x="54100" y="5364"/>
                    <a:pt x="59856" y="5364"/>
                  </a:cubicBezTo>
                  <a:close/>
                  <a:moveTo>
                    <a:pt x="9496" y="32470"/>
                  </a:moveTo>
                  <a:cubicBezTo>
                    <a:pt x="11510" y="29082"/>
                    <a:pt x="16978" y="27105"/>
                    <a:pt x="24748" y="27105"/>
                  </a:cubicBezTo>
                  <a:cubicBezTo>
                    <a:pt x="28489" y="27105"/>
                    <a:pt x="32517" y="27670"/>
                    <a:pt x="36834" y="28517"/>
                  </a:cubicBezTo>
                  <a:cubicBezTo>
                    <a:pt x="35395" y="33317"/>
                    <a:pt x="34244" y="38964"/>
                    <a:pt x="33669" y="44894"/>
                  </a:cubicBezTo>
                  <a:cubicBezTo>
                    <a:pt x="28489" y="48564"/>
                    <a:pt x="23884" y="52235"/>
                    <a:pt x="19568" y="56188"/>
                  </a:cubicBezTo>
                  <a:cubicBezTo>
                    <a:pt x="10647" y="46870"/>
                    <a:pt x="6330" y="37835"/>
                    <a:pt x="9496" y="32470"/>
                  </a:cubicBezTo>
                  <a:close/>
                  <a:moveTo>
                    <a:pt x="24748" y="92611"/>
                  </a:moveTo>
                  <a:cubicBezTo>
                    <a:pt x="24748" y="92611"/>
                    <a:pt x="24748" y="92611"/>
                    <a:pt x="24748" y="92611"/>
                  </a:cubicBezTo>
                  <a:cubicBezTo>
                    <a:pt x="16978" y="92611"/>
                    <a:pt x="11510" y="90917"/>
                    <a:pt x="9496" y="87247"/>
                  </a:cubicBezTo>
                  <a:cubicBezTo>
                    <a:pt x="6330" y="81882"/>
                    <a:pt x="10647" y="73129"/>
                    <a:pt x="19568" y="63811"/>
                  </a:cubicBezTo>
                  <a:cubicBezTo>
                    <a:pt x="23884" y="67482"/>
                    <a:pt x="28489" y="71435"/>
                    <a:pt x="33669" y="75105"/>
                  </a:cubicBezTo>
                  <a:cubicBezTo>
                    <a:pt x="34244" y="81035"/>
                    <a:pt x="35395" y="86400"/>
                    <a:pt x="36834" y="91482"/>
                  </a:cubicBezTo>
                  <a:cubicBezTo>
                    <a:pt x="32517" y="92329"/>
                    <a:pt x="28489" y="92611"/>
                    <a:pt x="24748" y="92611"/>
                  </a:cubicBezTo>
                  <a:close/>
                  <a:moveTo>
                    <a:pt x="59856" y="114635"/>
                  </a:moveTo>
                  <a:cubicBezTo>
                    <a:pt x="54100" y="114635"/>
                    <a:pt x="47769" y="107576"/>
                    <a:pt x="43453" y="95435"/>
                  </a:cubicBezTo>
                  <a:cubicBezTo>
                    <a:pt x="48920" y="94023"/>
                    <a:pt x="54388" y="92047"/>
                    <a:pt x="59856" y="89788"/>
                  </a:cubicBezTo>
                  <a:cubicBezTo>
                    <a:pt x="65611" y="92047"/>
                    <a:pt x="71079" y="94023"/>
                    <a:pt x="76546" y="95435"/>
                  </a:cubicBezTo>
                  <a:cubicBezTo>
                    <a:pt x="72230" y="107576"/>
                    <a:pt x="65899" y="114635"/>
                    <a:pt x="59856" y="114635"/>
                  </a:cubicBezTo>
                  <a:close/>
                  <a:moveTo>
                    <a:pt x="110503" y="87247"/>
                  </a:moveTo>
                  <a:cubicBezTo>
                    <a:pt x="108489" y="90917"/>
                    <a:pt x="103021" y="92611"/>
                    <a:pt x="95251" y="92611"/>
                  </a:cubicBezTo>
                  <a:cubicBezTo>
                    <a:pt x="91510" y="92611"/>
                    <a:pt x="87482" y="92329"/>
                    <a:pt x="83165" y="91482"/>
                  </a:cubicBezTo>
                  <a:cubicBezTo>
                    <a:pt x="84604" y="86400"/>
                    <a:pt x="85755" y="81035"/>
                    <a:pt x="86330" y="75105"/>
                  </a:cubicBezTo>
                  <a:cubicBezTo>
                    <a:pt x="91510" y="71435"/>
                    <a:pt x="96115" y="67482"/>
                    <a:pt x="100431" y="63811"/>
                  </a:cubicBezTo>
                  <a:cubicBezTo>
                    <a:pt x="109352" y="73129"/>
                    <a:pt x="113669" y="81882"/>
                    <a:pt x="110503" y="8724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758825" y="2568575"/>
              <a:ext cx="71437" cy="71437"/>
            </a:xfrm>
            <a:custGeom>
              <a:pathLst>
                <a:path extrusionOk="0" h="120000" w="120000">
                  <a:moveTo>
                    <a:pt x="59154" y="0"/>
                  </a:moveTo>
                  <a:cubicBezTo>
                    <a:pt x="27042" y="0"/>
                    <a:pt x="0" y="27042"/>
                    <a:pt x="0" y="59154"/>
                  </a:cubicBezTo>
                  <a:cubicBezTo>
                    <a:pt x="0" y="92957"/>
                    <a:pt x="27042" y="120000"/>
                    <a:pt x="59154" y="120000"/>
                  </a:cubicBezTo>
                  <a:cubicBezTo>
                    <a:pt x="92957" y="120000"/>
                    <a:pt x="120000" y="92957"/>
                    <a:pt x="120000" y="59154"/>
                  </a:cubicBezTo>
                  <a:cubicBezTo>
                    <a:pt x="120000" y="27042"/>
                    <a:pt x="92957" y="0"/>
                    <a:pt x="59154" y="0"/>
                  </a:cubicBezTo>
                  <a:close/>
                  <a:moveTo>
                    <a:pt x="59154" y="87887"/>
                  </a:moveTo>
                  <a:cubicBezTo>
                    <a:pt x="43943" y="87887"/>
                    <a:pt x="32112" y="76056"/>
                    <a:pt x="32112" y="59154"/>
                  </a:cubicBezTo>
                  <a:cubicBezTo>
                    <a:pt x="32112" y="43943"/>
                    <a:pt x="43943" y="30422"/>
                    <a:pt x="59154" y="30422"/>
                  </a:cubicBezTo>
                  <a:cubicBezTo>
                    <a:pt x="76056" y="30422"/>
                    <a:pt x="87887" y="43943"/>
                    <a:pt x="87887" y="59154"/>
                  </a:cubicBezTo>
                  <a:cubicBezTo>
                    <a:pt x="87887" y="76056"/>
                    <a:pt x="76056" y="87887"/>
                    <a:pt x="59154" y="8788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7908925" y="1712913"/>
            <a:ext cx="330200" cy="422274"/>
            <a:chOff x="7908925" y="1712913"/>
            <a:chExt cx="330200" cy="422274"/>
          </a:xfrm>
        </p:grpSpPr>
        <p:sp>
          <p:nvSpPr>
            <p:cNvPr id="419" name="Shape 419"/>
            <p:cNvSpPr/>
            <p:nvPr/>
          </p:nvSpPr>
          <p:spPr>
            <a:xfrm>
              <a:off x="7948613" y="1724025"/>
              <a:ext cx="280987" cy="279399"/>
            </a:xfrm>
            <a:custGeom>
              <a:pathLst>
                <a:path extrusionOk="0" h="120000" w="120000">
                  <a:moveTo>
                    <a:pt x="59786" y="120000"/>
                  </a:moveTo>
                  <a:cubicBezTo>
                    <a:pt x="93096" y="120000"/>
                    <a:pt x="120000" y="93000"/>
                    <a:pt x="120000" y="60000"/>
                  </a:cubicBezTo>
                  <a:cubicBezTo>
                    <a:pt x="120000" y="27000"/>
                    <a:pt x="93096" y="0"/>
                    <a:pt x="59786" y="0"/>
                  </a:cubicBezTo>
                  <a:cubicBezTo>
                    <a:pt x="26903" y="0"/>
                    <a:pt x="0" y="27000"/>
                    <a:pt x="0" y="60000"/>
                  </a:cubicBezTo>
                  <a:cubicBezTo>
                    <a:pt x="0" y="93000"/>
                    <a:pt x="26903" y="120000"/>
                    <a:pt x="59786" y="120000"/>
                  </a:cubicBezTo>
                  <a:close/>
                  <a:moveTo>
                    <a:pt x="59786" y="7714"/>
                  </a:moveTo>
                  <a:cubicBezTo>
                    <a:pt x="88825" y="7714"/>
                    <a:pt x="111886" y="31285"/>
                    <a:pt x="111886" y="60000"/>
                  </a:cubicBezTo>
                  <a:cubicBezTo>
                    <a:pt x="111886" y="88714"/>
                    <a:pt x="88825" y="112285"/>
                    <a:pt x="59786" y="112285"/>
                  </a:cubicBezTo>
                  <a:cubicBezTo>
                    <a:pt x="31174" y="112285"/>
                    <a:pt x="8113" y="88714"/>
                    <a:pt x="8113" y="60000"/>
                  </a:cubicBezTo>
                  <a:cubicBezTo>
                    <a:pt x="8113" y="31285"/>
                    <a:pt x="31174" y="7714"/>
                    <a:pt x="59786" y="771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8001000" y="2076450"/>
              <a:ext cx="176212" cy="58738"/>
            </a:xfrm>
            <a:custGeom>
              <a:pathLst>
                <a:path extrusionOk="0" h="120000" w="120000">
                  <a:moveTo>
                    <a:pt x="100227" y="0"/>
                  </a:moveTo>
                  <a:cubicBezTo>
                    <a:pt x="20454" y="0"/>
                    <a:pt x="20454" y="0"/>
                    <a:pt x="20454" y="0"/>
                  </a:cubicBezTo>
                  <a:cubicBezTo>
                    <a:pt x="8863" y="0"/>
                    <a:pt x="0" y="26896"/>
                    <a:pt x="0" y="60000"/>
                  </a:cubicBezTo>
                  <a:cubicBezTo>
                    <a:pt x="0" y="101379"/>
                    <a:pt x="0" y="101379"/>
                    <a:pt x="0" y="101379"/>
                  </a:cubicBezTo>
                  <a:cubicBezTo>
                    <a:pt x="0" y="111724"/>
                    <a:pt x="3409" y="120000"/>
                    <a:pt x="6818" y="120000"/>
                  </a:cubicBezTo>
                  <a:cubicBezTo>
                    <a:pt x="113863" y="120000"/>
                    <a:pt x="113863" y="120000"/>
                    <a:pt x="113863" y="120000"/>
                  </a:cubicBezTo>
                  <a:cubicBezTo>
                    <a:pt x="117272" y="120000"/>
                    <a:pt x="120000" y="111724"/>
                    <a:pt x="120000" y="101379"/>
                  </a:cubicBezTo>
                  <a:cubicBezTo>
                    <a:pt x="120000" y="62068"/>
                    <a:pt x="120000" y="62068"/>
                    <a:pt x="120000" y="62068"/>
                  </a:cubicBezTo>
                  <a:cubicBezTo>
                    <a:pt x="120000" y="28965"/>
                    <a:pt x="111818" y="0"/>
                    <a:pt x="100227" y="0"/>
                  </a:cubicBezTo>
                  <a:close/>
                  <a:moveTo>
                    <a:pt x="107727" y="82758"/>
                  </a:moveTo>
                  <a:cubicBezTo>
                    <a:pt x="12954" y="82758"/>
                    <a:pt x="12954" y="82758"/>
                    <a:pt x="12954" y="82758"/>
                  </a:cubicBezTo>
                  <a:cubicBezTo>
                    <a:pt x="12954" y="60000"/>
                    <a:pt x="12954" y="60000"/>
                    <a:pt x="12954" y="60000"/>
                  </a:cubicBezTo>
                  <a:cubicBezTo>
                    <a:pt x="12954" y="47586"/>
                    <a:pt x="15681" y="39310"/>
                    <a:pt x="20454" y="39310"/>
                  </a:cubicBezTo>
                  <a:cubicBezTo>
                    <a:pt x="100227" y="39310"/>
                    <a:pt x="100227" y="39310"/>
                    <a:pt x="100227" y="39310"/>
                  </a:cubicBezTo>
                  <a:cubicBezTo>
                    <a:pt x="104318" y="39310"/>
                    <a:pt x="107727" y="49655"/>
                    <a:pt x="107727" y="62068"/>
                  </a:cubicBezTo>
                  <a:lnTo>
                    <a:pt x="107727" y="8275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7908925" y="1712913"/>
              <a:ext cx="330200" cy="357188"/>
            </a:xfrm>
            <a:custGeom>
              <a:pathLst>
                <a:path extrusionOk="0" h="120000" w="120000">
                  <a:moveTo>
                    <a:pt x="118909" y="95530"/>
                  </a:moveTo>
                  <a:cubicBezTo>
                    <a:pt x="111636" y="88826"/>
                    <a:pt x="111636" y="88826"/>
                    <a:pt x="111636" y="88826"/>
                  </a:cubicBezTo>
                  <a:cubicBezTo>
                    <a:pt x="110181" y="87486"/>
                    <a:pt x="108000" y="87486"/>
                    <a:pt x="106909" y="88826"/>
                  </a:cubicBezTo>
                  <a:cubicBezTo>
                    <a:pt x="95636" y="98882"/>
                    <a:pt x="81090" y="104581"/>
                    <a:pt x="65454" y="104581"/>
                  </a:cubicBezTo>
                  <a:cubicBezTo>
                    <a:pt x="49818" y="104581"/>
                    <a:pt x="34909" y="98882"/>
                    <a:pt x="24000" y="88826"/>
                  </a:cubicBezTo>
                  <a:cubicBezTo>
                    <a:pt x="13090" y="78435"/>
                    <a:pt x="6909" y="65027"/>
                    <a:pt x="6909" y="50614"/>
                  </a:cubicBezTo>
                  <a:cubicBezTo>
                    <a:pt x="6909" y="36201"/>
                    <a:pt x="13090" y="22793"/>
                    <a:pt x="24000" y="12402"/>
                  </a:cubicBezTo>
                  <a:cubicBezTo>
                    <a:pt x="25454" y="11396"/>
                    <a:pt x="25454" y="9385"/>
                    <a:pt x="24000" y="8044"/>
                  </a:cubicBezTo>
                  <a:cubicBezTo>
                    <a:pt x="16727" y="1340"/>
                    <a:pt x="16727" y="1340"/>
                    <a:pt x="16727" y="1340"/>
                  </a:cubicBezTo>
                  <a:cubicBezTo>
                    <a:pt x="15272" y="0"/>
                    <a:pt x="13090" y="0"/>
                    <a:pt x="12000" y="1340"/>
                  </a:cubicBezTo>
                  <a:cubicBezTo>
                    <a:pt x="10545" y="2681"/>
                    <a:pt x="10545" y="4692"/>
                    <a:pt x="12000" y="5698"/>
                  </a:cubicBezTo>
                  <a:cubicBezTo>
                    <a:pt x="16727" y="10391"/>
                    <a:pt x="16727" y="10391"/>
                    <a:pt x="16727" y="10391"/>
                  </a:cubicBezTo>
                  <a:cubicBezTo>
                    <a:pt x="5818" y="21452"/>
                    <a:pt x="0" y="35530"/>
                    <a:pt x="0" y="50614"/>
                  </a:cubicBezTo>
                  <a:cubicBezTo>
                    <a:pt x="0" y="66703"/>
                    <a:pt x="6909" y="81787"/>
                    <a:pt x="19272" y="93184"/>
                  </a:cubicBezTo>
                  <a:cubicBezTo>
                    <a:pt x="30909" y="103910"/>
                    <a:pt x="45818" y="109944"/>
                    <a:pt x="62181" y="110949"/>
                  </a:cubicBezTo>
                  <a:cubicBezTo>
                    <a:pt x="62181" y="116983"/>
                    <a:pt x="62181" y="116983"/>
                    <a:pt x="62181" y="116983"/>
                  </a:cubicBezTo>
                  <a:cubicBezTo>
                    <a:pt x="62181" y="118659"/>
                    <a:pt x="63636" y="120000"/>
                    <a:pt x="65454" y="120000"/>
                  </a:cubicBezTo>
                  <a:cubicBezTo>
                    <a:pt x="67636" y="120000"/>
                    <a:pt x="69090" y="118659"/>
                    <a:pt x="69090" y="116983"/>
                  </a:cubicBezTo>
                  <a:cubicBezTo>
                    <a:pt x="69090" y="110614"/>
                    <a:pt x="69090" y="110614"/>
                    <a:pt x="69090" y="110614"/>
                  </a:cubicBezTo>
                  <a:cubicBezTo>
                    <a:pt x="84000" y="109944"/>
                    <a:pt x="97818" y="104581"/>
                    <a:pt x="109090" y="95530"/>
                  </a:cubicBezTo>
                  <a:cubicBezTo>
                    <a:pt x="114181" y="99888"/>
                    <a:pt x="114181" y="99888"/>
                    <a:pt x="114181" y="99888"/>
                  </a:cubicBezTo>
                  <a:cubicBezTo>
                    <a:pt x="115272" y="101229"/>
                    <a:pt x="117454" y="101229"/>
                    <a:pt x="118909" y="99888"/>
                  </a:cubicBezTo>
                  <a:cubicBezTo>
                    <a:pt x="120000" y="98547"/>
                    <a:pt x="120000" y="96871"/>
                    <a:pt x="118909" y="9553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7096125" y="1709738"/>
            <a:ext cx="373062" cy="425449"/>
            <a:chOff x="7096125" y="1709738"/>
            <a:chExt cx="373062" cy="425449"/>
          </a:xfrm>
        </p:grpSpPr>
        <p:sp>
          <p:nvSpPr>
            <p:cNvPr id="423" name="Shape 423"/>
            <p:cNvSpPr/>
            <p:nvPr/>
          </p:nvSpPr>
          <p:spPr>
            <a:xfrm>
              <a:off x="7096125" y="1709738"/>
              <a:ext cx="373062" cy="339724"/>
            </a:xfrm>
            <a:custGeom>
              <a:pathLst>
                <a:path extrusionOk="0" h="120000" w="120000">
                  <a:moveTo>
                    <a:pt x="101935" y="8495"/>
                  </a:moveTo>
                  <a:cubicBezTo>
                    <a:pt x="91935" y="2831"/>
                    <a:pt x="78387" y="0"/>
                    <a:pt x="60000" y="0"/>
                  </a:cubicBezTo>
                  <a:cubicBezTo>
                    <a:pt x="41612" y="0"/>
                    <a:pt x="28064" y="2831"/>
                    <a:pt x="18064" y="8495"/>
                  </a:cubicBezTo>
                  <a:cubicBezTo>
                    <a:pt x="6129" y="15929"/>
                    <a:pt x="0" y="27964"/>
                    <a:pt x="0" y="44601"/>
                  </a:cubicBezTo>
                  <a:cubicBezTo>
                    <a:pt x="0" y="78584"/>
                    <a:pt x="56129" y="117876"/>
                    <a:pt x="58387" y="119646"/>
                  </a:cubicBezTo>
                  <a:cubicBezTo>
                    <a:pt x="58387" y="119646"/>
                    <a:pt x="58387" y="119646"/>
                    <a:pt x="58387" y="119646"/>
                  </a:cubicBezTo>
                  <a:cubicBezTo>
                    <a:pt x="58387" y="119646"/>
                    <a:pt x="58387" y="119646"/>
                    <a:pt x="58387" y="119646"/>
                  </a:cubicBezTo>
                  <a:cubicBezTo>
                    <a:pt x="58387" y="119646"/>
                    <a:pt x="58387" y="119646"/>
                    <a:pt x="58387" y="119646"/>
                  </a:cubicBezTo>
                  <a:cubicBezTo>
                    <a:pt x="58387" y="119646"/>
                    <a:pt x="58709" y="119646"/>
                    <a:pt x="58709" y="119646"/>
                  </a:cubicBezTo>
                  <a:cubicBezTo>
                    <a:pt x="58709" y="119646"/>
                    <a:pt x="58709" y="119646"/>
                    <a:pt x="58709" y="119646"/>
                  </a:cubicBezTo>
                  <a:cubicBezTo>
                    <a:pt x="58709" y="120000"/>
                    <a:pt x="58709" y="120000"/>
                    <a:pt x="59032" y="120000"/>
                  </a:cubicBezTo>
                  <a:cubicBezTo>
                    <a:pt x="59032" y="120000"/>
                    <a:pt x="59032" y="120000"/>
                    <a:pt x="59032" y="120000"/>
                  </a:cubicBezTo>
                  <a:cubicBezTo>
                    <a:pt x="59032" y="120000"/>
                    <a:pt x="59032" y="120000"/>
                    <a:pt x="59032" y="120000"/>
                  </a:cubicBezTo>
                  <a:cubicBezTo>
                    <a:pt x="59032" y="120000"/>
                    <a:pt x="59032" y="120000"/>
                    <a:pt x="59032" y="120000"/>
                  </a:cubicBezTo>
                  <a:cubicBezTo>
                    <a:pt x="59354" y="120000"/>
                    <a:pt x="59354" y="120000"/>
                    <a:pt x="59354" y="120000"/>
                  </a:cubicBezTo>
                  <a:cubicBezTo>
                    <a:pt x="59354" y="120000"/>
                    <a:pt x="59354" y="120000"/>
                    <a:pt x="59354" y="120000"/>
                  </a:cubicBezTo>
                  <a:cubicBezTo>
                    <a:pt x="59677" y="120000"/>
                    <a:pt x="59677" y="120000"/>
                    <a:pt x="59677" y="120000"/>
                  </a:cubicBezTo>
                  <a:cubicBezTo>
                    <a:pt x="59677" y="120000"/>
                    <a:pt x="60000" y="120000"/>
                    <a:pt x="60000" y="120000"/>
                  </a:cubicBezTo>
                  <a:cubicBezTo>
                    <a:pt x="60000" y="120000"/>
                    <a:pt x="60322" y="120000"/>
                    <a:pt x="60322" y="120000"/>
                  </a:cubicBezTo>
                  <a:cubicBezTo>
                    <a:pt x="60322" y="120000"/>
                    <a:pt x="60322" y="120000"/>
                    <a:pt x="60645" y="120000"/>
                  </a:cubicBezTo>
                  <a:cubicBezTo>
                    <a:pt x="60645" y="120000"/>
                    <a:pt x="60645" y="120000"/>
                    <a:pt x="60645" y="120000"/>
                  </a:cubicBezTo>
                  <a:cubicBezTo>
                    <a:pt x="60645" y="120000"/>
                    <a:pt x="60645" y="120000"/>
                    <a:pt x="60967" y="120000"/>
                  </a:cubicBezTo>
                  <a:cubicBezTo>
                    <a:pt x="60967" y="120000"/>
                    <a:pt x="60967" y="120000"/>
                    <a:pt x="60967" y="120000"/>
                  </a:cubicBezTo>
                  <a:cubicBezTo>
                    <a:pt x="60967" y="120000"/>
                    <a:pt x="60967" y="120000"/>
                    <a:pt x="60967" y="120000"/>
                  </a:cubicBezTo>
                  <a:cubicBezTo>
                    <a:pt x="60967" y="120000"/>
                    <a:pt x="60967" y="120000"/>
                    <a:pt x="60967" y="120000"/>
                  </a:cubicBezTo>
                  <a:cubicBezTo>
                    <a:pt x="61290" y="120000"/>
                    <a:pt x="61290" y="120000"/>
                    <a:pt x="61290" y="119646"/>
                  </a:cubicBezTo>
                  <a:cubicBezTo>
                    <a:pt x="61290" y="119646"/>
                    <a:pt x="61290" y="119646"/>
                    <a:pt x="61290" y="119646"/>
                  </a:cubicBezTo>
                  <a:cubicBezTo>
                    <a:pt x="61290" y="119646"/>
                    <a:pt x="61612" y="119646"/>
                    <a:pt x="61612" y="119646"/>
                  </a:cubicBezTo>
                  <a:cubicBezTo>
                    <a:pt x="61612" y="119646"/>
                    <a:pt x="61612" y="119646"/>
                    <a:pt x="61612" y="119646"/>
                  </a:cubicBezTo>
                  <a:cubicBezTo>
                    <a:pt x="61612" y="119646"/>
                    <a:pt x="61612" y="119646"/>
                    <a:pt x="61612" y="119646"/>
                  </a:cubicBezTo>
                  <a:cubicBezTo>
                    <a:pt x="61612" y="119646"/>
                    <a:pt x="61612" y="119646"/>
                    <a:pt x="61612" y="119646"/>
                  </a:cubicBezTo>
                  <a:cubicBezTo>
                    <a:pt x="63870" y="117876"/>
                    <a:pt x="120000" y="78584"/>
                    <a:pt x="120000" y="44601"/>
                  </a:cubicBezTo>
                  <a:cubicBezTo>
                    <a:pt x="120000" y="27964"/>
                    <a:pt x="113870" y="15929"/>
                    <a:pt x="101935" y="8495"/>
                  </a:cubicBezTo>
                  <a:close/>
                  <a:moveTo>
                    <a:pt x="60967" y="6371"/>
                  </a:moveTo>
                  <a:cubicBezTo>
                    <a:pt x="66129" y="6725"/>
                    <a:pt x="76129" y="9203"/>
                    <a:pt x="76129" y="44601"/>
                  </a:cubicBezTo>
                  <a:cubicBezTo>
                    <a:pt x="76129" y="68672"/>
                    <a:pt x="65161" y="96991"/>
                    <a:pt x="60000" y="109380"/>
                  </a:cubicBezTo>
                  <a:cubicBezTo>
                    <a:pt x="54838" y="96991"/>
                    <a:pt x="43870" y="68672"/>
                    <a:pt x="43870" y="44601"/>
                  </a:cubicBezTo>
                  <a:cubicBezTo>
                    <a:pt x="43870" y="9203"/>
                    <a:pt x="53870" y="6725"/>
                    <a:pt x="59032" y="6371"/>
                  </a:cubicBezTo>
                  <a:cubicBezTo>
                    <a:pt x="59354" y="6371"/>
                    <a:pt x="59677" y="6371"/>
                    <a:pt x="60000" y="6371"/>
                  </a:cubicBezTo>
                  <a:cubicBezTo>
                    <a:pt x="60322" y="6371"/>
                    <a:pt x="60645" y="6371"/>
                    <a:pt x="60967" y="6371"/>
                  </a:cubicBezTo>
                  <a:close/>
                  <a:moveTo>
                    <a:pt x="44838" y="8141"/>
                  </a:moveTo>
                  <a:cubicBezTo>
                    <a:pt x="40322" y="15575"/>
                    <a:pt x="38064" y="27610"/>
                    <a:pt x="38064" y="44601"/>
                  </a:cubicBezTo>
                  <a:cubicBezTo>
                    <a:pt x="38064" y="64424"/>
                    <a:pt x="44516" y="86371"/>
                    <a:pt x="50000" y="100884"/>
                  </a:cubicBezTo>
                  <a:cubicBezTo>
                    <a:pt x="38709" y="87079"/>
                    <a:pt x="22903" y="64070"/>
                    <a:pt x="22903" y="44601"/>
                  </a:cubicBezTo>
                  <a:cubicBezTo>
                    <a:pt x="22903" y="24070"/>
                    <a:pt x="29677" y="12389"/>
                    <a:pt x="44838" y="8141"/>
                  </a:cubicBezTo>
                  <a:close/>
                  <a:moveTo>
                    <a:pt x="81935" y="44601"/>
                  </a:moveTo>
                  <a:cubicBezTo>
                    <a:pt x="81935" y="27610"/>
                    <a:pt x="79677" y="15575"/>
                    <a:pt x="75161" y="8141"/>
                  </a:cubicBezTo>
                  <a:cubicBezTo>
                    <a:pt x="90322" y="12389"/>
                    <a:pt x="97096" y="24070"/>
                    <a:pt x="97096" y="44601"/>
                  </a:cubicBezTo>
                  <a:cubicBezTo>
                    <a:pt x="97096" y="64070"/>
                    <a:pt x="81290" y="87079"/>
                    <a:pt x="70000" y="100884"/>
                  </a:cubicBezTo>
                  <a:cubicBezTo>
                    <a:pt x="75483" y="86371"/>
                    <a:pt x="81935" y="64424"/>
                    <a:pt x="81935" y="44601"/>
                  </a:cubicBezTo>
                  <a:close/>
                  <a:moveTo>
                    <a:pt x="5806" y="44601"/>
                  </a:moveTo>
                  <a:cubicBezTo>
                    <a:pt x="5806" y="28318"/>
                    <a:pt x="12580" y="17345"/>
                    <a:pt x="26774" y="11681"/>
                  </a:cubicBezTo>
                  <a:cubicBezTo>
                    <a:pt x="20000" y="19115"/>
                    <a:pt x="16774" y="29734"/>
                    <a:pt x="16774" y="44601"/>
                  </a:cubicBezTo>
                  <a:cubicBezTo>
                    <a:pt x="16774" y="60884"/>
                    <a:pt x="26129" y="78938"/>
                    <a:pt x="36129" y="93097"/>
                  </a:cubicBezTo>
                  <a:cubicBezTo>
                    <a:pt x="21612" y="79292"/>
                    <a:pt x="5806" y="60530"/>
                    <a:pt x="5806" y="44601"/>
                  </a:cubicBezTo>
                  <a:close/>
                  <a:moveTo>
                    <a:pt x="83870" y="93097"/>
                  </a:moveTo>
                  <a:cubicBezTo>
                    <a:pt x="93870" y="78938"/>
                    <a:pt x="103225" y="60884"/>
                    <a:pt x="103225" y="44601"/>
                  </a:cubicBezTo>
                  <a:cubicBezTo>
                    <a:pt x="103225" y="29734"/>
                    <a:pt x="100000" y="19115"/>
                    <a:pt x="93225" y="11681"/>
                  </a:cubicBezTo>
                  <a:cubicBezTo>
                    <a:pt x="107419" y="17345"/>
                    <a:pt x="114193" y="28318"/>
                    <a:pt x="114193" y="44601"/>
                  </a:cubicBezTo>
                  <a:cubicBezTo>
                    <a:pt x="114193" y="60530"/>
                    <a:pt x="98709" y="79292"/>
                    <a:pt x="83870" y="9309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7240588" y="2063750"/>
              <a:ext cx="84138" cy="71437"/>
            </a:xfrm>
            <a:custGeom>
              <a:pathLst>
                <a:path extrusionOk="0" h="120000" w="120000">
                  <a:moveTo>
                    <a:pt x="107142" y="0"/>
                  </a:moveTo>
                  <a:cubicBezTo>
                    <a:pt x="12857" y="0"/>
                    <a:pt x="12857" y="0"/>
                    <a:pt x="12857" y="0"/>
                  </a:cubicBezTo>
                  <a:cubicBezTo>
                    <a:pt x="5714" y="0"/>
                    <a:pt x="0" y="6760"/>
                    <a:pt x="0" y="16901"/>
                  </a:cubicBezTo>
                  <a:cubicBezTo>
                    <a:pt x="0" y="82816"/>
                    <a:pt x="0" y="82816"/>
                    <a:pt x="0" y="82816"/>
                  </a:cubicBezTo>
                  <a:cubicBezTo>
                    <a:pt x="0" y="104788"/>
                    <a:pt x="14285" y="120000"/>
                    <a:pt x="31428" y="120000"/>
                  </a:cubicBezTo>
                  <a:cubicBezTo>
                    <a:pt x="88571" y="120000"/>
                    <a:pt x="88571" y="120000"/>
                    <a:pt x="88571" y="120000"/>
                  </a:cubicBezTo>
                  <a:cubicBezTo>
                    <a:pt x="105714" y="120000"/>
                    <a:pt x="120000" y="104788"/>
                    <a:pt x="120000" y="82816"/>
                  </a:cubicBezTo>
                  <a:cubicBezTo>
                    <a:pt x="120000" y="16901"/>
                    <a:pt x="120000" y="16901"/>
                    <a:pt x="120000" y="16901"/>
                  </a:cubicBezTo>
                  <a:cubicBezTo>
                    <a:pt x="120000" y="6760"/>
                    <a:pt x="114285" y="0"/>
                    <a:pt x="107142" y="0"/>
                  </a:cubicBezTo>
                  <a:close/>
                  <a:moveTo>
                    <a:pt x="92857" y="82816"/>
                  </a:moveTo>
                  <a:cubicBezTo>
                    <a:pt x="92857" y="86197"/>
                    <a:pt x="91428" y="89577"/>
                    <a:pt x="88571" y="89577"/>
                  </a:cubicBezTo>
                  <a:cubicBezTo>
                    <a:pt x="31428" y="89577"/>
                    <a:pt x="31428" y="89577"/>
                    <a:pt x="31428" y="89577"/>
                  </a:cubicBezTo>
                  <a:cubicBezTo>
                    <a:pt x="28571" y="89577"/>
                    <a:pt x="27142" y="86197"/>
                    <a:pt x="27142" y="82816"/>
                  </a:cubicBezTo>
                  <a:cubicBezTo>
                    <a:pt x="27142" y="32112"/>
                    <a:pt x="27142" y="32112"/>
                    <a:pt x="27142" y="32112"/>
                  </a:cubicBezTo>
                  <a:cubicBezTo>
                    <a:pt x="92857" y="32112"/>
                    <a:pt x="92857" y="32112"/>
                    <a:pt x="92857" y="32112"/>
                  </a:cubicBezTo>
                  <a:lnTo>
                    <a:pt x="92857" y="8281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5" name="Shape 425"/>
          <p:cNvSpPr/>
          <p:nvPr/>
        </p:nvSpPr>
        <p:spPr>
          <a:xfrm>
            <a:off x="3846512" y="1709738"/>
            <a:ext cx="476249" cy="425449"/>
          </a:xfrm>
          <a:custGeom>
            <a:pathLst>
              <a:path extrusionOk="0" h="120000" w="120000">
                <a:moveTo>
                  <a:pt x="119747" y="116611"/>
                </a:moveTo>
                <a:cubicBezTo>
                  <a:pt x="115714" y="99952"/>
                  <a:pt x="99831" y="96000"/>
                  <a:pt x="91512" y="94023"/>
                </a:cubicBezTo>
                <a:cubicBezTo>
                  <a:pt x="89495" y="93458"/>
                  <a:pt x="87983" y="93176"/>
                  <a:pt x="87226" y="92611"/>
                </a:cubicBezTo>
                <a:cubicBezTo>
                  <a:pt x="81428" y="89788"/>
                  <a:pt x="77647" y="85552"/>
                  <a:pt x="76386" y="80188"/>
                </a:cubicBezTo>
                <a:cubicBezTo>
                  <a:pt x="81932" y="74541"/>
                  <a:pt x="86722" y="66070"/>
                  <a:pt x="89495" y="56752"/>
                </a:cubicBezTo>
                <a:cubicBezTo>
                  <a:pt x="92268" y="52517"/>
                  <a:pt x="94033" y="48000"/>
                  <a:pt x="94033" y="44047"/>
                </a:cubicBezTo>
                <a:cubicBezTo>
                  <a:pt x="94033" y="41505"/>
                  <a:pt x="93277" y="39529"/>
                  <a:pt x="91764" y="37552"/>
                </a:cubicBezTo>
                <a:cubicBezTo>
                  <a:pt x="91008" y="16658"/>
                  <a:pt x="77394" y="282"/>
                  <a:pt x="60756" y="0"/>
                </a:cubicBezTo>
                <a:cubicBezTo>
                  <a:pt x="60504" y="0"/>
                  <a:pt x="60252" y="0"/>
                  <a:pt x="60252" y="0"/>
                </a:cubicBezTo>
                <a:cubicBezTo>
                  <a:pt x="43865" y="0"/>
                  <a:pt x="30504" y="16094"/>
                  <a:pt x="28991" y="36705"/>
                </a:cubicBezTo>
                <a:cubicBezTo>
                  <a:pt x="26974" y="38400"/>
                  <a:pt x="25966" y="40941"/>
                  <a:pt x="25966" y="44047"/>
                </a:cubicBezTo>
                <a:cubicBezTo>
                  <a:pt x="25966" y="48564"/>
                  <a:pt x="28235" y="53929"/>
                  <a:pt x="32016" y="59011"/>
                </a:cubicBezTo>
                <a:cubicBezTo>
                  <a:pt x="34789" y="67200"/>
                  <a:pt x="38823" y="74258"/>
                  <a:pt x="43613" y="79341"/>
                </a:cubicBezTo>
                <a:cubicBezTo>
                  <a:pt x="42352" y="84988"/>
                  <a:pt x="38571" y="89223"/>
                  <a:pt x="32773" y="92047"/>
                </a:cubicBezTo>
                <a:cubicBezTo>
                  <a:pt x="32268" y="92329"/>
                  <a:pt x="30504" y="92611"/>
                  <a:pt x="28739" y="93176"/>
                </a:cubicBezTo>
                <a:cubicBezTo>
                  <a:pt x="20168" y="95435"/>
                  <a:pt x="4285" y="99670"/>
                  <a:pt x="252" y="116611"/>
                </a:cubicBezTo>
                <a:cubicBezTo>
                  <a:pt x="0" y="118023"/>
                  <a:pt x="756" y="119435"/>
                  <a:pt x="2016" y="119717"/>
                </a:cubicBezTo>
                <a:cubicBezTo>
                  <a:pt x="3277" y="120000"/>
                  <a:pt x="4537" y="119152"/>
                  <a:pt x="4789" y="117741"/>
                </a:cubicBezTo>
                <a:cubicBezTo>
                  <a:pt x="8319" y="104188"/>
                  <a:pt x="21680" y="100517"/>
                  <a:pt x="30000" y="98258"/>
                </a:cubicBezTo>
                <a:cubicBezTo>
                  <a:pt x="32016" y="97694"/>
                  <a:pt x="33781" y="97411"/>
                  <a:pt x="34789" y="96847"/>
                </a:cubicBezTo>
                <a:cubicBezTo>
                  <a:pt x="44369" y="92047"/>
                  <a:pt x="47647" y="84423"/>
                  <a:pt x="48655" y="78776"/>
                </a:cubicBezTo>
                <a:cubicBezTo>
                  <a:pt x="48655" y="77929"/>
                  <a:pt x="48403" y="77082"/>
                  <a:pt x="47899" y="76517"/>
                </a:cubicBezTo>
                <a:cubicBezTo>
                  <a:pt x="43109" y="71717"/>
                  <a:pt x="38823" y="64658"/>
                  <a:pt x="36302" y="56752"/>
                </a:cubicBezTo>
                <a:cubicBezTo>
                  <a:pt x="36302" y="56470"/>
                  <a:pt x="36050" y="56188"/>
                  <a:pt x="35798" y="55905"/>
                </a:cubicBezTo>
                <a:cubicBezTo>
                  <a:pt x="32521" y="51670"/>
                  <a:pt x="30756" y="47435"/>
                  <a:pt x="30756" y="44047"/>
                </a:cubicBezTo>
                <a:cubicBezTo>
                  <a:pt x="30756" y="42352"/>
                  <a:pt x="31260" y="41223"/>
                  <a:pt x="32521" y="40376"/>
                </a:cubicBezTo>
                <a:cubicBezTo>
                  <a:pt x="33277" y="39811"/>
                  <a:pt x="33781" y="38964"/>
                  <a:pt x="33781" y="38117"/>
                </a:cubicBezTo>
                <a:cubicBezTo>
                  <a:pt x="34537" y="19764"/>
                  <a:pt x="46134" y="5364"/>
                  <a:pt x="60252" y="5082"/>
                </a:cubicBezTo>
                <a:cubicBezTo>
                  <a:pt x="60252" y="5082"/>
                  <a:pt x="60504" y="5082"/>
                  <a:pt x="60504" y="5082"/>
                </a:cubicBezTo>
                <a:cubicBezTo>
                  <a:pt x="60504" y="5082"/>
                  <a:pt x="60756" y="5082"/>
                  <a:pt x="60756" y="5082"/>
                </a:cubicBezTo>
                <a:cubicBezTo>
                  <a:pt x="75126" y="5364"/>
                  <a:pt x="86722" y="20329"/>
                  <a:pt x="87226" y="38964"/>
                </a:cubicBezTo>
                <a:cubicBezTo>
                  <a:pt x="87226" y="39529"/>
                  <a:pt x="87478" y="40376"/>
                  <a:pt x="87983" y="40941"/>
                </a:cubicBezTo>
                <a:cubicBezTo>
                  <a:pt x="88991" y="41788"/>
                  <a:pt x="89243" y="42635"/>
                  <a:pt x="89243" y="44047"/>
                </a:cubicBezTo>
                <a:cubicBezTo>
                  <a:pt x="89243" y="46870"/>
                  <a:pt x="87983" y="50541"/>
                  <a:pt x="85462" y="53929"/>
                </a:cubicBezTo>
                <a:cubicBezTo>
                  <a:pt x="85210" y="54211"/>
                  <a:pt x="85210" y="54494"/>
                  <a:pt x="84957" y="54776"/>
                </a:cubicBezTo>
                <a:cubicBezTo>
                  <a:pt x="82436" y="64094"/>
                  <a:pt x="77899" y="72282"/>
                  <a:pt x="72352" y="77082"/>
                </a:cubicBezTo>
                <a:cubicBezTo>
                  <a:pt x="71596" y="77647"/>
                  <a:pt x="71344" y="78776"/>
                  <a:pt x="71344" y="79623"/>
                </a:cubicBezTo>
                <a:cubicBezTo>
                  <a:pt x="72352" y="85270"/>
                  <a:pt x="75630" y="92894"/>
                  <a:pt x="85210" y="97694"/>
                </a:cubicBezTo>
                <a:cubicBezTo>
                  <a:pt x="86470" y="98258"/>
                  <a:pt x="88235" y="98541"/>
                  <a:pt x="90504" y="99105"/>
                </a:cubicBezTo>
                <a:cubicBezTo>
                  <a:pt x="98319" y="101082"/>
                  <a:pt x="111932" y="104188"/>
                  <a:pt x="115210" y="117741"/>
                </a:cubicBezTo>
                <a:cubicBezTo>
                  <a:pt x="115462" y="119152"/>
                  <a:pt x="116470" y="119717"/>
                  <a:pt x="117478" y="119717"/>
                </a:cubicBezTo>
                <a:cubicBezTo>
                  <a:pt x="117478" y="119717"/>
                  <a:pt x="117731" y="119717"/>
                  <a:pt x="117983" y="119717"/>
                </a:cubicBezTo>
                <a:cubicBezTo>
                  <a:pt x="119243" y="119435"/>
                  <a:pt x="120000" y="118023"/>
                  <a:pt x="119747" y="11661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6" name="Shape 426"/>
          <p:cNvGrpSpPr/>
          <p:nvPr/>
        </p:nvGrpSpPr>
        <p:grpSpPr>
          <a:xfrm>
            <a:off x="3032125" y="1709738"/>
            <a:ext cx="466726" cy="425449"/>
            <a:chOff x="3032125" y="1709738"/>
            <a:chExt cx="466726" cy="425449"/>
          </a:xfrm>
        </p:grpSpPr>
        <p:sp>
          <p:nvSpPr>
            <p:cNvPr id="427" name="Shape 427"/>
            <p:cNvSpPr/>
            <p:nvPr/>
          </p:nvSpPr>
          <p:spPr>
            <a:xfrm>
              <a:off x="3032125" y="1905000"/>
              <a:ext cx="100013" cy="61913"/>
            </a:xfrm>
            <a:custGeom>
              <a:pathLst>
                <a:path extrusionOk="0" h="120000" w="120000">
                  <a:moveTo>
                    <a:pt x="108000" y="118032"/>
                  </a:moveTo>
                  <a:cubicBezTo>
                    <a:pt x="105600" y="118032"/>
                    <a:pt x="102000" y="116065"/>
                    <a:pt x="100800" y="112131"/>
                  </a:cubicBezTo>
                  <a:cubicBezTo>
                    <a:pt x="60000" y="47213"/>
                    <a:pt x="60000" y="47213"/>
                    <a:pt x="60000" y="47213"/>
                  </a:cubicBezTo>
                  <a:cubicBezTo>
                    <a:pt x="20400" y="112131"/>
                    <a:pt x="20400" y="112131"/>
                    <a:pt x="20400" y="112131"/>
                  </a:cubicBezTo>
                  <a:cubicBezTo>
                    <a:pt x="15600" y="120000"/>
                    <a:pt x="8400" y="120000"/>
                    <a:pt x="3600" y="112131"/>
                  </a:cubicBezTo>
                  <a:cubicBezTo>
                    <a:pt x="0" y="104262"/>
                    <a:pt x="0" y="92459"/>
                    <a:pt x="3600" y="86557"/>
                  </a:cubicBezTo>
                  <a:cubicBezTo>
                    <a:pt x="51600" y="7868"/>
                    <a:pt x="51600" y="7868"/>
                    <a:pt x="51600" y="7868"/>
                  </a:cubicBezTo>
                  <a:cubicBezTo>
                    <a:pt x="56400" y="0"/>
                    <a:pt x="63600" y="0"/>
                    <a:pt x="67200" y="7868"/>
                  </a:cubicBezTo>
                  <a:cubicBezTo>
                    <a:pt x="116400" y="86557"/>
                    <a:pt x="116400" y="86557"/>
                    <a:pt x="116400" y="86557"/>
                  </a:cubicBezTo>
                  <a:cubicBezTo>
                    <a:pt x="120000" y="94426"/>
                    <a:pt x="120000" y="106229"/>
                    <a:pt x="116400" y="112131"/>
                  </a:cubicBezTo>
                  <a:cubicBezTo>
                    <a:pt x="114000" y="116065"/>
                    <a:pt x="111600" y="118032"/>
                    <a:pt x="108000" y="11803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3071813" y="1709738"/>
              <a:ext cx="427037" cy="425449"/>
            </a:xfrm>
            <a:custGeom>
              <a:pathLst>
                <a:path extrusionOk="0" h="120000" w="120000">
                  <a:moveTo>
                    <a:pt x="118875" y="67641"/>
                  </a:moveTo>
                  <a:cubicBezTo>
                    <a:pt x="107915" y="56603"/>
                    <a:pt x="107915" y="56603"/>
                    <a:pt x="107915" y="56603"/>
                  </a:cubicBezTo>
                  <a:cubicBezTo>
                    <a:pt x="107634" y="56037"/>
                    <a:pt x="106791" y="55471"/>
                    <a:pt x="105948" y="55471"/>
                  </a:cubicBezTo>
                  <a:cubicBezTo>
                    <a:pt x="105948" y="55471"/>
                    <a:pt x="105948" y="55471"/>
                    <a:pt x="105667" y="55471"/>
                  </a:cubicBezTo>
                  <a:cubicBezTo>
                    <a:pt x="105105" y="55471"/>
                    <a:pt x="104543" y="55754"/>
                    <a:pt x="103981" y="56320"/>
                  </a:cubicBezTo>
                  <a:cubicBezTo>
                    <a:pt x="92740" y="67641"/>
                    <a:pt x="92740" y="67641"/>
                    <a:pt x="92740" y="67641"/>
                  </a:cubicBezTo>
                  <a:cubicBezTo>
                    <a:pt x="91615" y="68490"/>
                    <a:pt x="91615" y="70188"/>
                    <a:pt x="92740" y="71320"/>
                  </a:cubicBezTo>
                  <a:cubicBezTo>
                    <a:pt x="93864" y="72452"/>
                    <a:pt x="95269" y="72452"/>
                    <a:pt x="96393" y="71320"/>
                  </a:cubicBezTo>
                  <a:cubicBezTo>
                    <a:pt x="103138" y="64528"/>
                    <a:pt x="103138" y="64528"/>
                    <a:pt x="103138" y="64528"/>
                  </a:cubicBezTo>
                  <a:cubicBezTo>
                    <a:pt x="103138" y="65660"/>
                    <a:pt x="103138" y="65660"/>
                    <a:pt x="103138" y="65660"/>
                  </a:cubicBezTo>
                  <a:cubicBezTo>
                    <a:pt x="103138" y="90566"/>
                    <a:pt x="81498" y="113207"/>
                    <a:pt x="57049" y="114622"/>
                  </a:cubicBezTo>
                  <a:cubicBezTo>
                    <a:pt x="57049" y="45849"/>
                    <a:pt x="57049" y="45849"/>
                    <a:pt x="57049" y="45849"/>
                  </a:cubicBezTo>
                  <a:cubicBezTo>
                    <a:pt x="87400" y="45849"/>
                    <a:pt x="87400" y="45849"/>
                    <a:pt x="87400" y="45849"/>
                  </a:cubicBezTo>
                  <a:cubicBezTo>
                    <a:pt x="88805" y="45849"/>
                    <a:pt x="89929" y="44716"/>
                    <a:pt x="89929" y="43301"/>
                  </a:cubicBezTo>
                  <a:cubicBezTo>
                    <a:pt x="89929" y="41886"/>
                    <a:pt x="88805" y="40754"/>
                    <a:pt x="87400" y="40754"/>
                  </a:cubicBezTo>
                  <a:cubicBezTo>
                    <a:pt x="57049" y="40754"/>
                    <a:pt x="57049" y="40754"/>
                    <a:pt x="57049" y="40754"/>
                  </a:cubicBezTo>
                  <a:cubicBezTo>
                    <a:pt x="57049" y="27169"/>
                    <a:pt x="57049" y="27169"/>
                    <a:pt x="57049" y="27169"/>
                  </a:cubicBezTo>
                  <a:cubicBezTo>
                    <a:pt x="63231" y="26037"/>
                    <a:pt x="68009" y="20377"/>
                    <a:pt x="68009" y="13584"/>
                  </a:cubicBezTo>
                  <a:cubicBezTo>
                    <a:pt x="68009" y="5943"/>
                    <a:pt x="61826" y="0"/>
                    <a:pt x="54238" y="0"/>
                  </a:cubicBezTo>
                  <a:cubicBezTo>
                    <a:pt x="46651" y="0"/>
                    <a:pt x="40468" y="5943"/>
                    <a:pt x="40468" y="13584"/>
                  </a:cubicBezTo>
                  <a:cubicBezTo>
                    <a:pt x="40468" y="20377"/>
                    <a:pt x="45245" y="26037"/>
                    <a:pt x="51709" y="27169"/>
                  </a:cubicBezTo>
                  <a:cubicBezTo>
                    <a:pt x="51709" y="40754"/>
                    <a:pt x="51709" y="40754"/>
                    <a:pt x="51709" y="40754"/>
                  </a:cubicBezTo>
                  <a:cubicBezTo>
                    <a:pt x="21077" y="40754"/>
                    <a:pt x="21077" y="40754"/>
                    <a:pt x="21077" y="40754"/>
                  </a:cubicBezTo>
                  <a:cubicBezTo>
                    <a:pt x="19672" y="40754"/>
                    <a:pt x="18548" y="41886"/>
                    <a:pt x="18548" y="43301"/>
                  </a:cubicBezTo>
                  <a:cubicBezTo>
                    <a:pt x="18548" y="44716"/>
                    <a:pt x="19672" y="45849"/>
                    <a:pt x="21077" y="45849"/>
                  </a:cubicBezTo>
                  <a:cubicBezTo>
                    <a:pt x="51709" y="45849"/>
                    <a:pt x="51709" y="45849"/>
                    <a:pt x="51709" y="45849"/>
                  </a:cubicBezTo>
                  <a:cubicBezTo>
                    <a:pt x="51709" y="114622"/>
                    <a:pt x="51709" y="114622"/>
                    <a:pt x="51709" y="114622"/>
                  </a:cubicBezTo>
                  <a:cubicBezTo>
                    <a:pt x="26978" y="113207"/>
                    <a:pt x="5339" y="90566"/>
                    <a:pt x="5339" y="65660"/>
                  </a:cubicBezTo>
                  <a:cubicBezTo>
                    <a:pt x="5339" y="58018"/>
                    <a:pt x="5339" y="58018"/>
                    <a:pt x="5339" y="58018"/>
                  </a:cubicBezTo>
                  <a:cubicBezTo>
                    <a:pt x="5339" y="56603"/>
                    <a:pt x="4215" y="55471"/>
                    <a:pt x="2810" y="55471"/>
                  </a:cubicBezTo>
                  <a:cubicBezTo>
                    <a:pt x="1405" y="55471"/>
                    <a:pt x="0" y="56603"/>
                    <a:pt x="0" y="58018"/>
                  </a:cubicBezTo>
                  <a:cubicBezTo>
                    <a:pt x="0" y="65660"/>
                    <a:pt x="0" y="65660"/>
                    <a:pt x="0" y="65660"/>
                  </a:cubicBezTo>
                  <a:cubicBezTo>
                    <a:pt x="0" y="94245"/>
                    <a:pt x="25854" y="120000"/>
                    <a:pt x="54238" y="120000"/>
                  </a:cubicBezTo>
                  <a:cubicBezTo>
                    <a:pt x="82622" y="120000"/>
                    <a:pt x="108477" y="94245"/>
                    <a:pt x="108477" y="65660"/>
                  </a:cubicBezTo>
                  <a:cubicBezTo>
                    <a:pt x="108477" y="64528"/>
                    <a:pt x="108477" y="64528"/>
                    <a:pt x="108477" y="64528"/>
                  </a:cubicBezTo>
                  <a:cubicBezTo>
                    <a:pt x="115222" y="71320"/>
                    <a:pt x="115222" y="71320"/>
                    <a:pt x="115222" y="71320"/>
                  </a:cubicBezTo>
                  <a:cubicBezTo>
                    <a:pt x="115784" y="71886"/>
                    <a:pt x="116346" y="72169"/>
                    <a:pt x="117189" y="72169"/>
                  </a:cubicBezTo>
                  <a:cubicBezTo>
                    <a:pt x="117751" y="72169"/>
                    <a:pt x="118594" y="71886"/>
                    <a:pt x="118875" y="71320"/>
                  </a:cubicBezTo>
                  <a:cubicBezTo>
                    <a:pt x="120000" y="70471"/>
                    <a:pt x="120000" y="68773"/>
                    <a:pt x="118875" y="67641"/>
                  </a:cubicBezTo>
                  <a:close/>
                  <a:moveTo>
                    <a:pt x="45807" y="13584"/>
                  </a:moveTo>
                  <a:cubicBezTo>
                    <a:pt x="45807" y="9056"/>
                    <a:pt x="49742" y="5094"/>
                    <a:pt x="54238" y="5094"/>
                  </a:cubicBezTo>
                  <a:cubicBezTo>
                    <a:pt x="59016" y="5094"/>
                    <a:pt x="62669" y="9056"/>
                    <a:pt x="62669" y="13584"/>
                  </a:cubicBezTo>
                  <a:cubicBezTo>
                    <a:pt x="62669" y="18396"/>
                    <a:pt x="59016" y="22075"/>
                    <a:pt x="54238" y="22075"/>
                  </a:cubicBezTo>
                  <a:cubicBezTo>
                    <a:pt x="49742" y="22075"/>
                    <a:pt x="45807" y="18396"/>
                    <a:pt x="45807" y="1358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2217738" y="1709738"/>
            <a:ext cx="428624" cy="425449"/>
            <a:chOff x="2217738" y="1709738"/>
            <a:chExt cx="428624" cy="425449"/>
          </a:xfrm>
        </p:grpSpPr>
        <p:sp>
          <p:nvSpPr>
            <p:cNvPr id="430" name="Shape 430"/>
            <p:cNvSpPr/>
            <p:nvPr/>
          </p:nvSpPr>
          <p:spPr>
            <a:xfrm>
              <a:off x="2336800" y="1709738"/>
              <a:ext cx="244474" cy="190500"/>
            </a:xfrm>
            <a:custGeom>
              <a:pathLst>
                <a:path extrusionOk="0" h="120000" w="120000">
                  <a:moveTo>
                    <a:pt x="65409" y="29206"/>
                  </a:moveTo>
                  <a:cubicBezTo>
                    <a:pt x="99344" y="105396"/>
                    <a:pt x="99344" y="105396"/>
                    <a:pt x="99344" y="105396"/>
                  </a:cubicBezTo>
                  <a:cubicBezTo>
                    <a:pt x="77213" y="99682"/>
                    <a:pt x="77213" y="99682"/>
                    <a:pt x="77213" y="99682"/>
                  </a:cubicBezTo>
                  <a:cubicBezTo>
                    <a:pt x="74754" y="99047"/>
                    <a:pt x="72295" y="100952"/>
                    <a:pt x="71803" y="104126"/>
                  </a:cubicBezTo>
                  <a:cubicBezTo>
                    <a:pt x="71311" y="107301"/>
                    <a:pt x="72786" y="110476"/>
                    <a:pt x="75245" y="111111"/>
                  </a:cubicBezTo>
                  <a:cubicBezTo>
                    <a:pt x="107704" y="119365"/>
                    <a:pt x="107704" y="119365"/>
                    <a:pt x="107704" y="119365"/>
                  </a:cubicBezTo>
                  <a:cubicBezTo>
                    <a:pt x="107704" y="119365"/>
                    <a:pt x="107704" y="119365"/>
                    <a:pt x="107704" y="119365"/>
                  </a:cubicBezTo>
                  <a:cubicBezTo>
                    <a:pt x="108196" y="120000"/>
                    <a:pt x="108196" y="120000"/>
                    <a:pt x="108688" y="120000"/>
                  </a:cubicBezTo>
                  <a:cubicBezTo>
                    <a:pt x="108688" y="120000"/>
                    <a:pt x="108688" y="120000"/>
                    <a:pt x="108688" y="120000"/>
                  </a:cubicBezTo>
                  <a:cubicBezTo>
                    <a:pt x="108688" y="120000"/>
                    <a:pt x="108688" y="120000"/>
                    <a:pt x="108688" y="120000"/>
                  </a:cubicBezTo>
                  <a:cubicBezTo>
                    <a:pt x="108688" y="120000"/>
                    <a:pt x="108688" y="120000"/>
                    <a:pt x="108688" y="120000"/>
                  </a:cubicBezTo>
                  <a:cubicBezTo>
                    <a:pt x="108688" y="120000"/>
                    <a:pt x="109180" y="120000"/>
                    <a:pt x="109180" y="119365"/>
                  </a:cubicBezTo>
                  <a:cubicBezTo>
                    <a:pt x="109180" y="119365"/>
                    <a:pt x="109180" y="119365"/>
                    <a:pt x="109672" y="119365"/>
                  </a:cubicBezTo>
                  <a:cubicBezTo>
                    <a:pt x="109672" y="119365"/>
                    <a:pt x="109672" y="119365"/>
                    <a:pt x="110163" y="119365"/>
                  </a:cubicBezTo>
                  <a:cubicBezTo>
                    <a:pt x="110163" y="119365"/>
                    <a:pt x="110163" y="119365"/>
                    <a:pt x="110163" y="119365"/>
                  </a:cubicBezTo>
                  <a:cubicBezTo>
                    <a:pt x="110163" y="119365"/>
                    <a:pt x="110655" y="119365"/>
                    <a:pt x="110655" y="118730"/>
                  </a:cubicBezTo>
                  <a:cubicBezTo>
                    <a:pt x="110655" y="118730"/>
                    <a:pt x="110655" y="118730"/>
                    <a:pt x="110655" y="118730"/>
                  </a:cubicBezTo>
                  <a:cubicBezTo>
                    <a:pt x="110655" y="118730"/>
                    <a:pt x="110655" y="118730"/>
                    <a:pt x="110655" y="118730"/>
                  </a:cubicBezTo>
                  <a:cubicBezTo>
                    <a:pt x="110655" y="118730"/>
                    <a:pt x="110655" y="118730"/>
                    <a:pt x="110655" y="118730"/>
                  </a:cubicBezTo>
                  <a:cubicBezTo>
                    <a:pt x="111147" y="118730"/>
                    <a:pt x="111147" y="118730"/>
                    <a:pt x="111639" y="118095"/>
                  </a:cubicBezTo>
                  <a:cubicBezTo>
                    <a:pt x="111639" y="118095"/>
                    <a:pt x="111639" y="118095"/>
                    <a:pt x="111639" y="118095"/>
                  </a:cubicBezTo>
                  <a:cubicBezTo>
                    <a:pt x="111639" y="118095"/>
                    <a:pt x="112131" y="117460"/>
                    <a:pt x="112131" y="117460"/>
                  </a:cubicBezTo>
                  <a:cubicBezTo>
                    <a:pt x="112131" y="117460"/>
                    <a:pt x="112131" y="117460"/>
                    <a:pt x="112131" y="117460"/>
                  </a:cubicBezTo>
                  <a:cubicBezTo>
                    <a:pt x="112622" y="116825"/>
                    <a:pt x="112622" y="116825"/>
                    <a:pt x="112622" y="116825"/>
                  </a:cubicBezTo>
                  <a:cubicBezTo>
                    <a:pt x="112622" y="116190"/>
                    <a:pt x="112622" y="116190"/>
                    <a:pt x="112622" y="116190"/>
                  </a:cubicBezTo>
                  <a:cubicBezTo>
                    <a:pt x="112622" y="116190"/>
                    <a:pt x="112622" y="115555"/>
                    <a:pt x="113114" y="115555"/>
                  </a:cubicBezTo>
                  <a:cubicBezTo>
                    <a:pt x="113114" y="115555"/>
                    <a:pt x="113114" y="115555"/>
                    <a:pt x="113114" y="114920"/>
                  </a:cubicBezTo>
                  <a:cubicBezTo>
                    <a:pt x="113114" y="114920"/>
                    <a:pt x="113114" y="114920"/>
                    <a:pt x="113114" y="114920"/>
                  </a:cubicBezTo>
                  <a:cubicBezTo>
                    <a:pt x="119508" y="73650"/>
                    <a:pt x="119508" y="73650"/>
                    <a:pt x="119508" y="73650"/>
                  </a:cubicBezTo>
                  <a:cubicBezTo>
                    <a:pt x="120000" y="69841"/>
                    <a:pt x="118524" y="67301"/>
                    <a:pt x="116065" y="66666"/>
                  </a:cubicBezTo>
                  <a:cubicBezTo>
                    <a:pt x="113606" y="66031"/>
                    <a:pt x="111147" y="67936"/>
                    <a:pt x="110655" y="71111"/>
                  </a:cubicBezTo>
                  <a:cubicBezTo>
                    <a:pt x="106229" y="97142"/>
                    <a:pt x="106229" y="97142"/>
                    <a:pt x="106229" y="97142"/>
                  </a:cubicBezTo>
                  <a:cubicBezTo>
                    <a:pt x="73278" y="22857"/>
                    <a:pt x="73278" y="22857"/>
                    <a:pt x="73278" y="22857"/>
                  </a:cubicBezTo>
                  <a:cubicBezTo>
                    <a:pt x="66885" y="8253"/>
                    <a:pt x="57540" y="0"/>
                    <a:pt x="47213" y="0"/>
                  </a:cubicBezTo>
                  <a:cubicBezTo>
                    <a:pt x="37377" y="0"/>
                    <a:pt x="28032" y="7619"/>
                    <a:pt x="21147" y="22857"/>
                  </a:cubicBezTo>
                  <a:cubicBezTo>
                    <a:pt x="1475" y="60317"/>
                    <a:pt x="1475" y="60317"/>
                    <a:pt x="1475" y="60317"/>
                  </a:cubicBezTo>
                  <a:cubicBezTo>
                    <a:pt x="0" y="63492"/>
                    <a:pt x="491" y="67301"/>
                    <a:pt x="2950" y="68571"/>
                  </a:cubicBezTo>
                  <a:cubicBezTo>
                    <a:pt x="4918" y="70476"/>
                    <a:pt x="7868" y="69841"/>
                    <a:pt x="9344" y="67301"/>
                  </a:cubicBezTo>
                  <a:cubicBezTo>
                    <a:pt x="29016" y="29206"/>
                    <a:pt x="29016" y="29206"/>
                    <a:pt x="29016" y="29206"/>
                  </a:cubicBezTo>
                  <a:cubicBezTo>
                    <a:pt x="29016" y="29206"/>
                    <a:pt x="29016" y="29206"/>
                    <a:pt x="29016" y="29206"/>
                  </a:cubicBezTo>
                  <a:cubicBezTo>
                    <a:pt x="33934" y="17777"/>
                    <a:pt x="40819" y="11428"/>
                    <a:pt x="47213" y="11428"/>
                  </a:cubicBezTo>
                  <a:cubicBezTo>
                    <a:pt x="54098" y="11428"/>
                    <a:pt x="60491" y="17777"/>
                    <a:pt x="65409" y="29206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2217738" y="1854200"/>
              <a:ext cx="141287" cy="241299"/>
            </a:xfrm>
            <a:custGeom>
              <a:pathLst>
                <a:path extrusionOk="0" h="120000" w="120000">
                  <a:moveTo>
                    <a:pt x="86571" y="15435"/>
                  </a:moveTo>
                  <a:cubicBezTo>
                    <a:pt x="102857" y="38838"/>
                    <a:pt x="102857" y="38838"/>
                    <a:pt x="102857" y="38838"/>
                  </a:cubicBezTo>
                  <a:cubicBezTo>
                    <a:pt x="104571" y="40829"/>
                    <a:pt x="107142" y="41825"/>
                    <a:pt x="110571" y="41825"/>
                  </a:cubicBezTo>
                  <a:cubicBezTo>
                    <a:pt x="111428" y="41825"/>
                    <a:pt x="112285" y="41825"/>
                    <a:pt x="113142" y="41327"/>
                  </a:cubicBezTo>
                  <a:cubicBezTo>
                    <a:pt x="117428" y="40331"/>
                    <a:pt x="120000" y="37842"/>
                    <a:pt x="118285" y="35352"/>
                  </a:cubicBezTo>
                  <a:cubicBezTo>
                    <a:pt x="95142" y="2987"/>
                    <a:pt x="95142" y="2987"/>
                    <a:pt x="95142" y="2987"/>
                  </a:cubicBezTo>
                  <a:cubicBezTo>
                    <a:pt x="95142" y="2489"/>
                    <a:pt x="95142" y="2489"/>
                    <a:pt x="95142" y="2489"/>
                  </a:cubicBezTo>
                  <a:cubicBezTo>
                    <a:pt x="95142" y="2489"/>
                    <a:pt x="95142" y="2489"/>
                    <a:pt x="95142" y="2489"/>
                  </a:cubicBezTo>
                  <a:cubicBezTo>
                    <a:pt x="95142" y="1991"/>
                    <a:pt x="95142" y="1991"/>
                    <a:pt x="94285" y="1991"/>
                  </a:cubicBezTo>
                  <a:cubicBezTo>
                    <a:pt x="94285" y="1493"/>
                    <a:pt x="94285" y="1493"/>
                    <a:pt x="94285" y="1493"/>
                  </a:cubicBezTo>
                  <a:cubicBezTo>
                    <a:pt x="94285" y="1493"/>
                    <a:pt x="94285" y="1493"/>
                    <a:pt x="93428" y="995"/>
                  </a:cubicBezTo>
                  <a:cubicBezTo>
                    <a:pt x="93428" y="995"/>
                    <a:pt x="93428" y="995"/>
                    <a:pt x="93428" y="995"/>
                  </a:cubicBezTo>
                  <a:cubicBezTo>
                    <a:pt x="92571" y="995"/>
                    <a:pt x="92571" y="497"/>
                    <a:pt x="92571" y="497"/>
                  </a:cubicBezTo>
                  <a:cubicBezTo>
                    <a:pt x="92571" y="497"/>
                    <a:pt x="92571" y="497"/>
                    <a:pt x="91714" y="497"/>
                  </a:cubicBezTo>
                  <a:cubicBezTo>
                    <a:pt x="91714" y="497"/>
                    <a:pt x="91714" y="497"/>
                    <a:pt x="91714" y="497"/>
                  </a:cubicBezTo>
                  <a:cubicBezTo>
                    <a:pt x="90857" y="0"/>
                    <a:pt x="90000" y="0"/>
                    <a:pt x="89142" y="0"/>
                  </a:cubicBezTo>
                  <a:cubicBezTo>
                    <a:pt x="89142" y="0"/>
                    <a:pt x="89142" y="0"/>
                    <a:pt x="89142" y="0"/>
                  </a:cubicBezTo>
                  <a:cubicBezTo>
                    <a:pt x="88285" y="0"/>
                    <a:pt x="88285" y="0"/>
                    <a:pt x="87428" y="0"/>
                  </a:cubicBezTo>
                  <a:cubicBezTo>
                    <a:pt x="87428" y="0"/>
                    <a:pt x="87428" y="0"/>
                    <a:pt x="87428" y="0"/>
                  </a:cubicBezTo>
                  <a:cubicBezTo>
                    <a:pt x="86571" y="0"/>
                    <a:pt x="86571" y="0"/>
                    <a:pt x="86571" y="0"/>
                  </a:cubicBezTo>
                  <a:cubicBezTo>
                    <a:pt x="30000" y="6473"/>
                    <a:pt x="30000" y="6473"/>
                    <a:pt x="30000" y="6473"/>
                  </a:cubicBezTo>
                  <a:cubicBezTo>
                    <a:pt x="25714" y="6970"/>
                    <a:pt x="23142" y="9460"/>
                    <a:pt x="24000" y="11950"/>
                  </a:cubicBezTo>
                  <a:cubicBezTo>
                    <a:pt x="24857" y="14439"/>
                    <a:pt x="29142" y="15933"/>
                    <a:pt x="33428" y="15435"/>
                  </a:cubicBezTo>
                  <a:cubicBezTo>
                    <a:pt x="72000" y="10954"/>
                    <a:pt x="72000" y="10954"/>
                    <a:pt x="72000" y="10954"/>
                  </a:cubicBezTo>
                  <a:cubicBezTo>
                    <a:pt x="13714" y="70705"/>
                    <a:pt x="13714" y="70705"/>
                    <a:pt x="13714" y="70705"/>
                  </a:cubicBezTo>
                  <a:cubicBezTo>
                    <a:pt x="1714" y="83153"/>
                    <a:pt x="0" y="95601"/>
                    <a:pt x="10285" y="105560"/>
                  </a:cubicBezTo>
                  <a:cubicBezTo>
                    <a:pt x="19714" y="114522"/>
                    <a:pt x="37714" y="120000"/>
                    <a:pt x="60000" y="120000"/>
                  </a:cubicBezTo>
                  <a:cubicBezTo>
                    <a:pt x="110571" y="120000"/>
                    <a:pt x="110571" y="120000"/>
                    <a:pt x="110571" y="120000"/>
                  </a:cubicBezTo>
                  <a:cubicBezTo>
                    <a:pt x="114857" y="120000"/>
                    <a:pt x="118285" y="118008"/>
                    <a:pt x="118285" y="115518"/>
                  </a:cubicBezTo>
                  <a:cubicBezTo>
                    <a:pt x="118285" y="113029"/>
                    <a:pt x="114857" y="111037"/>
                    <a:pt x="110571" y="111037"/>
                  </a:cubicBezTo>
                  <a:cubicBezTo>
                    <a:pt x="60000" y="111037"/>
                    <a:pt x="60000" y="111037"/>
                    <a:pt x="60000" y="111037"/>
                  </a:cubicBezTo>
                  <a:cubicBezTo>
                    <a:pt x="43714" y="111037"/>
                    <a:pt x="30857" y="107053"/>
                    <a:pt x="24000" y="100580"/>
                  </a:cubicBezTo>
                  <a:cubicBezTo>
                    <a:pt x="17142" y="93609"/>
                    <a:pt x="18857" y="84647"/>
                    <a:pt x="27428" y="75684"/>
                  </a:cubicBezTo>
                  <a:lnTo>
                    <a:pt x="86571" y="1543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2416175" y="1931988"/>
              <a:ext cx="230188" cy="203199"/>
            </a:xfrm>
            <a:custGeom>
              <a:pathLst>
                <a:path extrusionOk="0" h="120000" w="120000">
                  <a:moveTo>
                    <a:pt x="112173" y="39014"/>
                  </a:moveTo>
                  <a:cubicBezTo>
                    <a:pt x="98608" y="4137"/>
                    <a:pt x="98608" y="4137"/>
                    <a:pt x="98608" y="4137"/>
                  </a:cubicBezTo>
                  <a:cubicBezTo>
                    <a:pt x="97043" y="1182"/>
                    <a:pt x="94434" y="0"/>
                    <a:pt x="91826" y="1182"/>
                  </a:cubicBezTo>
                  <a:cubicBezTo>
                    <a:pt x="89217" y="2364"/>
                    <a:pt x="88173" y="5911"/>
                    <a:pt x="89217" y="8275"/>
                  </a:cubicBezTo>
                  <a:cubicBezTo>
                    <a:pt x="103304" y="43743"/>
                    <a:pt x="103304" y="43743"/>
                    <a:pt x="103304" y="43743"/>
                  </a:cubicBezTo>
                  <a:cubicBezTo>
                    <a:pt x="103304" y="44334"/>
                    <a:pt x="103304" y="44334"/>
                    <a:pt x="103304" y="44334"/>
                  </a:cubicBezTo>
                  <a:cubicBezTo>
                    <a:pt x="109043" y="54975"/>
                    <a:pt x="109565" y="66206"/>
                    <a:pt x="105391" y="73891"/>
                  </a:cubicBezTo>
                  <a:cubicBezTo>
                    <a:pt x="101739" y="81576"/>
                    <a:pt x="93913" y="85714"/>
                    <a:pt x="83478" y="85714"/>
                  </a:cubicBezTo>
                  <a:cubicBezTo>
                    <a:pt x="16695" y="86305"/>
                    <a:pt x="16695" y="86305"/>
                    <a:pt x="16695" y="86305"/>
                  </a:cubicBezTo>
                  <a:cubicBezTo>
                    <a:pt x="29217" y="72118"/>
                    <a:pt x="29217" y="72118"/>
                    <a:pt x="29217" y="72118"/>
                  </a:cubicBezTo>
                  <a:cubicBezTo>
                    <a:pt x="30782" y="69753"/>
                    <a:pt x="30782" y="66206"/>
                    <a:pt x="29217" y="64433"/>
                  </a:cubicBezTo>
                  <a:cubicBezTo>
                    <a:pt x="27130" y="62068"/>
                    <a:pt x="24000" y="62068"/>
                    <a:pt x="21913" y="64433"/>
                  </a:cubicBezTo>
                  <a:cubicBezTo>
                    <a:pt x="1565" y="87487"/>
                    <a:pt x="1565" y="87487"/>
                    <a:pt x="1565" y="87487"/>
                  </a:cubicBezTo>
                  <a:cubicBezTo>
                    <a:pt x="521" y="88669"/>
                    <a:pt x="0" y="89852"/>
                    <a:pt x="0" y="91625"/>
                  </a:cubicBezTo>
                  <a:cubicBezTo>
                    <a:pt x="0" y="91625"/>
                    <a:pt x="0" y="91625"/>
                    <a:pt x="0" y="91625"/>
                  </a:cubicBezTo>
                  <a:cubicBezTo>
                    <a:pt x="0" y="91625"/>
                    <a:pt x="0" y="91625"/>
                    <a:pt x="0" y="91625"/>
                  </a:cubicBezTo>
                  <a:cubicBezTo>
                    <a:pt x="0" y="93399"/>
                    <a:pt x="1043" y="95172"/>
                    <a:pt x="2086" y="96354"/>
                  </a:cubicBezTo>
                  <a:cubicBezTo>
                    <a:pt x="21913" y="118817"/>
                    <a:pt x="21913" y="118817"/>
                    <a:pt x="21913" y="118817"/>
                  </a:cubicBezTo>
                  <a:cubicBezTo>
                    <a:pt x="22956" y="120000"/>
                    <a:pt x="24521" y="120000"/>
                    <a:pt x="25565" y="120000"/>
                  </a:cubicBezTo>
                  <a:cubicBezTo>
                    <a:pt x="26608" y="120000"/>
                    <a:pt x="28173" y="120000"/>
                    <a:pt x="29217" y="118817"/>
                  </a:cubicBezTo>
                  <a:cubicBezTo>
                    <a:pt x="30782" y="116453"/>
                    <a:pt x="30782" y="112906"/>
                    <a:pt x="29217" y="110541"/>
                  </a:cubicBezTo>
                  <a:cubicBezTo>
                    <a:pt x="16695" y="96945"/>
                    <a:pt x="16695" y="96945"/>
                    <a:pt x="16695" y="96945"/>
                  </a:cubicBezTo>
                  <a:cubicBezTo>
                    <a:pt x="83478" y="96945"/>
                    <a:pt x="83478" y="96945"/>
                    <a:pt x="83478" y="96945"/>
                  </a:cubicBezTo>
                  <a:cubicBezTo>
                    <a:pt x="97565" y="96945"/>
                    <a:pt x="108521" y="90443"/>
                    <a:pt x="114260" y="79211"/>
                  </a:cubicBezTo>
                  <a:cubicBezTo>
                    <a:pt x="120000" y="67980"/>
                    <a:pt x="118956" y="53201"/>
                    <a:pt x="112173" y="3901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1403350" y="1023937"/>
            <a:ext cx="430213" cy="428624"/>
            <a:chOff x="1403350" y="1023937"/>
            <a:chExt cx="430213" cy="428624"/>
          </a:xfrm>
        </p:grpSpPr>
        <p:sp>
          <p:nvSpPr>
            <p:cNvPr id="434" name="Shape 434"/>
            <p:cNvSpPr/>
            <p:nvPr/>
          </p:nvSpPr>
          <p:spPr>
            <a:xfrm>
              <a:off x="1631950" y="1252537"/>
              <a:ext cx="201613" cy="200024"/>
            </a:xfrm>
            <a:custGeom>
              <a:pathLst>
                <a:path extrusionOk="0" h="120000" w="120000">
                  <a:moveTo>
                    <a:pt x="62376" y="2412"/>
                  </a:moveTo>
                  <a:cubicBezTo>
                    <a:pt x="60000" y="0"/>
                    <a:pt x="57029" y="0"/>
                    <a:pt x="54653" y="2412"/>
                  </a:cubicBezTo>
                  <a:cubicBezTo>
                    <a:pt x="52277" y="4221"/>
                    <a:pt x="52277" y="7839"/>
                    <a:pt x="54653" y="10251"/>
                  </a:cubicBezTo>
                  <a:cubicBezTo>
                    <a:pt x="106930" y="63316"/>
                    <a:pt x="106930" y="63316"/>
                    <a:pt x="106930" y="63316"/>
                  </a:cubicBezTo>
                  <a:cubicBezTo>
                    <a:pt x="107524" y="63919"/>
                    <a:pt x="107524" y="66331"/>
                    <a:pt x="106336" y="67537"/>
                  </a:cubicBezTo>
                  <a:cubicBezTo>
                    <a:pt x="67128" y="107336"/>
                    <a:pt x="67128" y="107336"/>
                    <a:pt x="67128" y="107336"/>
                  </a:cubicBezTo>
                  <a:cubicBezTo>
                    <a:pt x="66534" y="107939"/>
                    <a:pt x="64752" y="109145"/>
                    <a:pt x="62970" y="109145"/>
                  </a:cubicBezTo>
                  <a:cubicBezTo>
                    <a:pt x="62970" y="109145"/>
                    <a:pt x="62970" y="109145"/>
                    <a:pt x="62970" y="109145"/>
                  </a:cubicBezTo>
                  <a:cubicBezTo>
                    <a:pt x="61782" y="109145"/>
                    <a:pt x="60594" y="108542"/>
                    <a:pt x="59405" y="107336"/>
                  </a:cubicBezTo>
                  <a:cubicBezTo>
                    <a:pt x="59405" y="107336"/>
                    <a:pt x="56435" y="104321"/>
                    <a:pt x="51683" y="99497"/>
                  </a:cubicBezTo>
                  <a:cubicBezTo>
                    <a:pt x="79009" y="71758"/>
                    <a:pt x="79009" y="71758"/>
                    <a:pt x="79009" y="71758"/>
                  </a:cubicBezTo>
                  <a:cubicBezTo>
                    <a:pt x="81386" y="69346"/>
                    <a:pt x="81386" y="65728"/>
                    <a:pt x="79009" y="63919"/>
                  </a:cubicBezTo>
                  <a:cubicBezTo>
                    <a:pt x="76633" y="61507"/>
                    <a:pt x="73069" y="61507"/>
                    <a:pt x="71287" y="63919"/>
                  </a:cubicBezTo>
                  <a:cubicBezTo>
                    <a:pt x="43960" y="91055"/>
                    <a:pt x="43960" y="91055"/>
                    <a:pt x="43960" y="91055"/>
                  </a:cubicBezTo>
                  <a:cubicBezTo>
                    <a:pt x="39801" y="86231"/>
                    <a:pt x="34455" y="81407"/>
                    <a:pt x="29108" y="75376"/>
                  </a:cubicBezTo>
                  <a:cubicBezTo>
                    <a:pt x="40396" y="63919"/>
                    <a:pt x="40396" y="63919"/>
                    <a:pt x="40396" y="63919"/>
                  </a:cubicBezTo>
                  <a:cubicBezTo>
                    <a:pt x="42178" y="61507"/>
                    <a:pt x="42178" y="57889"/>
                    <a:pt x="40396" y="55477"/>
                  </a:cubicBezTo>
                  <a:cubicBezTo>
                    <a:pt x="38019" y="53668"/>
                    <a:pt x="34455" y="53668"/>
                    <a:pt x="32079" y="55477"/>
                  </a:cubicBezTo>
                  <a:cubicBezTo>
                    <a:pt x="20792" y="66934"/>
                    <a:pt x="20792" y="66934"/>
                    <a:pt x="20792" y="66934"/>
                  </a:cubicBezTo>
                  <a:cubicBezTo>
                    <a:pt x="17821" y="63316"/>
                    <a:pt x="14257" y="59698"/>
                    <a:pt x="10099" y="56080"/>
                  </a:cubicBezTo>
                  <a:cubicBezTo>
                    <a:pt x="8316" y="53668"/>
                    <a:pt x="4752" y="53668"/>
                    <a:pt x="2376" y="56080"/>
                  </a:cubicBezTo>
                  <a:cubicBezTo>
                    <a:pt x="0" y="58492"/>
                    <a:pt x="0" y="62110"/>
                    <a:pt x="2376" y="63919"/>
                  </a:cubicBezTo>
                  <a:cubicBezTo>
                    <a:pt x="31485" y="93467"/>
                    <a:pt x="51089" y="115175"/>
                    <a:pt x="51683" y="115175"/>
                  </a:cubicBezTo>
                  <a:cubicBezTo>
                    <a:pt x="51683" y="115175"/>
                    <a:pt x="51683" y="115778"/>
                    <a:pt x="51683" y="115778"/>
                  </a:cubicBezTo>
                  <a:cubicBezTo>
                    <a:pt x="54653" y="118793"/>
                    <a:pt x="58811" y="120000"/>
                    <a:pt x="62970" y="120000"/>
                  </a:cubicBezTo>
                  <a:cubicBezTo>
                    <a:pt x="62970" y="120000"/>
                    <a:pt x="62970" y="120000"/>
                    <a:pt x="62970" y="120000"/>
                  </a:cubicBezTo>
                  <a:cubicBezTo>
                    <a:pt x="67722" y="120000"/>
                    <a:pt x="72475" y="118190"/>
                    <a:pt x="75445" y="115778"/>
                  </a:cubicBezTo>
                  <a:cubicBezTo>
                    <a:pt x="114059" y="75376"/>
                    <a:pt x="114059" y="75376"/>
                    <a:pt x="114059" y="75376"/>
                  </a:cubicBezTo>
                  <a:cubicBezTo>
                    <a:pt x="119405" y="69949"/>
                    <a:pt x="120000" y="60301"/>
                    <a:pt x="114653" y="54874"/>
                  </a:cubicBezTo>
                  <a:lnTo>
                    <a:pt x="62376" y="241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403350" y="1023937"/>
              <a:ext cx="206374" cy="204787"/>
            </a:xfrm>
            <a:custGeom>
              <a:pathLst>
                <a:path extrusionOk="0" h="120000" w="120000">
                  <a:moveTo>
                    <a:pt x="57365" y="118829"/>
                  </a:moveTo>
                  <a:cubicBezTo>
                    <a:pt x="58536" y="120000"/>
                    <a:pt x="60292" y="120000"/>
                    <a:pt x="61463" y="120000"/>
                  </a:cubicBezTo>
                  <a:cubicBezTo>
                    <a:pt x="63219" y="120000"/>
                    <a:pt x="64390" y="120000"/>
                    <a:pt x="65560" y="118829"/>
                  </a:cubicBezTo>
                  <a:cubicBezTo>
                    <a:pt x="67317" y="116487"/>
                    <a:pt x="67317" y="112975"/>
                    <a:pt x="65560" y="110634"/>
                  </a:cubicBezTo>
                  <a:cubicBezTo>
                    <a:pt x="61463" y="107121"/>
                    <a:pt x="57365" y="103024"/>
                    <a:pt x="53853" y="99512"/>
                  </a:cubicBezTo>
                  <a:cubicBezTo>
                    <a:pt x="64975" y="88390"/>
                    <a:pt x="64975" y="88390"/>
                    <a:pt x="64975" y="88390"/>
                  </a:cubicBezTo>
                  <a:cubicBezTo>
                    <a:pt x="67317" y="86634"/>
                    <a:pt x="67317" y="83121"/>
                    <a:pt x="64975" y="80780"/>
                  </a:cubicBezTo>
                  <a:cubicBezTo>
                    <a:pt x="62634" y="78439"/>
                    <a:pt x="59707" y="78439"/>
                    <a:pt x="57365" y="80780"/>
                  </a:cubicBezTo>
                  <a:cubicBezTo>
                    <a:pt x="46243" y="91902"/>
                    <a:pt x="46243" y="91902"/>
                    <a:pt x="46243" y="91902"/>
                  </a:cubicBezTo>
                  <a:cubicBezTo>
                    <a:pt x="40390" y="86048"/>
                    <a:pt x="35121" y="80780"/>
                    <a:pt x="31024" y="76682"/>
                  </a:cubicBezTo>
                  <a:cubicBezTo>
                    <a:pt x="57365" y="50341"/>
                    <a:pt x="57365" y="50341"/>
                    <a:pt x="57365" y="50341"/>
                  </a:cubicBezTo>
                  <a:cubicBezTo>
                    <a:pt x="59707" y="48000"/>
                    <a:pt x="59707" y="44487"/>
                    <a:pt x="57365" y="42146"/>
                  </a:cubicBezTo>
                  <a:cubicBezTo>
                    <a:pt x="55024" y="40390"/>
                    <a:pt x="51512" y="40390"/>
                    <a:pt x="49756" y="42146"/>
                  </a:cubicBezTo>
                  <a:cubicBezTo>
                    <a:pt x="22829" y="69073"/>
                    <a:pt x="22829" y="69073"/>
                    <a:pt x="22829" y="69073"/>
                  </a:cubicBezTo>
                  <a:cubicBezTo>
                    <a:pt x="18146" y="64390"/>
                    <a:pt x="15219" y="61463"/>
                    <a:pt x="15219" y="61463"/>
                  </a:cubicBezTo>
                  <a:cubicBezTo>
                    <a:pt x="15219" y="61463"/>
                    <a:pt x="11707" y="57365"/>
                    <a:pt x="15219" y="53853"/>
                  </a:cubicBezTo>
                  <a:cubicBezTo>
                    <a:pt x="53268" y="15804"/>
                    <a:pt x="53268" y="15804"/>
                    <a:pt x="53268" y="15804"/>
                  </a:cubicBezTo>
                  <a:cubicBezTo>
                    <a:pt x="56195" y="13463"/>
                    <a:pt x="58536" y="12878"/>
                    <a:pt x="60878" y="15804"/>
                  </a:cubicBezTo>
                  <a:cubicBezTo>
                    <a:pt x="62634" y="17560"/>
                    <a:pt x="81951" y="39219"/>
                    <a:pt x="110048" y="67317"/>
                  </a:cubicBezTo>
                  <a:cubicBezTo>
                    <a:pt x="112390" y="69658"/>
                    <a:pt x="115902" y="69658"/>
                    <a:pt x="117658" y="67317"/>
                  </a:cubicBezTo>
                  <a:cubicBezTo>
                    <a:pt x="120000" y="64975"/>
                    <a:pt x="120000" y="61463"/>
                    <a:pt x="117658" y="59707"/>
                  </a:cubicBezTo>
                  <a:cubicBezTo>
                    <a:pt x="88390" y="30439"/>
                    <a:pt x="69073" y="8195"/>
                    <a:pt x="69073" y="8195"/>
                  </a:cubicBezTo>
                  <a:cubicBezTo>
                    <a:pt x="69073" y="8195"/>
                    <a:pt x="69073" y="8195"/>
                    <a:pt x="69073" y="8195"/>
                  </a:cubicBezTo>
                  <a:cubicBezTo>
                    <a:pt x="60878" y="0"/>
                    <a:pt x="51512" y="2341"/>
                    <a:pt x="45658" y="8195"/>
                  </a:cubicBezTo>
                  <a:cubicBezTo>
                    <a:pt x="7609" y="46243"/>
                    <a:pt x="7609" y="46243"/>
                    <a:pt x="7609" y="46243"/>
                  </a:cubicBezTo>
                  <a:cubicBezTo>
                    <a:pt x="0" y="53268"/>
                    <a:pt x="1756" y="63804"/>
                    <a:pt x="7609" y="69658"/>
                  </a:cubicBezTo>
                  <a:cubicBezTo>
                    <a:pt x="7609" y="69658"/>
                    <a:pt x="28682" y="89560"/>
                    <a:pt x="57365" y="11882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406525" y="1027112"/>
              <a:ext cx="427037" cy="425449"/>
            </a:xfrm>
            <a:custGeom>
              <a:pathLst>
                <a:path extrusionOk="0" h="120000" w="120000">
                  <a:moveTo>
                    <a:pt x="104824" y="44047"/>
                  </a:moveTo>
                  <a:cubicBezTo>
                    <a:pt x="118032" y="30776"/>
                    <a:pt x="118032" y="30776"/>
                    <a:pt x="118032" y="30776"/>
                  </a:cubicBezTo>
                  <a:cubicBezTo>
                    <a:pt x="119156" y="29364"/>
                    <a:pt x="120000" y="27670"/>
                    <a:pt x="120000" y="25976"/>
                  </a:cubicBezTo>
                  <a:cubicBezTo>
                    <a:pt x="120000" y="24282"/>
                    <a:pt x="119156" y="22588"/>
                    <a:pt x="118032" y="21458"/>
                  </a:cubicBezTo>
                  <a:cubicBezTo>
                    <a:pt x="98641" y="1976"/>
                    <a:pt x="98641" y="1976"/>
                    <a:pt x="98641" y="1976"/>
                  </a:cubicBezTo>
                  <a:cubicBezTo>
                    <a:pt x="97517" y="847"/>
                    <a:pt x="95831" y="0"/>
                    <a:pt x="94145" y="0"/>
                  </a:cubicBezTo>
                  <a:cubicBezTo>
                    <a:pt x="92459" y="0"/>
                    <a:pt x="90772" y="847"/>
                    <a:pt x="89648" y="1976"/>
                  </a:cubicBezTo>
                  <a:cubicBezTo>
                    <a:pt x="75878" y="15811"/>
                    <a:pt x="75878" y="15811"/>
                    <a:pt x="75878" y="15811"/>
                  </a:cubicBezTo>
                  <a:cubicBezTo>
                    <a:pt x="75597" y="16094"/>
                    <a:pt x="75597" y="16094"/>
                    <a:pt x="75316" y="16376"/>
                  </a:cubicBezTo>
                  <a:cubicBezTo>
                    <a:pt x="12646" y="79623"/>
                    <a:pt x="12646" y="79623"/>
                    <a:pt x="12646" y="79623"/>
                  </a:cubicBezTo>
                  <a:cubicBezTo>
                    <a:pt x="12084" y="79905"/>
                    <a:pt x="12084" y="80188"/>
                    <a:pt x="11803" y="80470"/>
                  </a:cubicBezTo>
                  <a:cubicBezTo>
                    <a:pt x="281" y="116611"/>
                    <a:pt x="281" y="116611"/>
                    <a:pt x="281" y="116611"/>
                  </a:cubicBezTo>
                  <a:cubicBezTo>
                    <a:pt x="0" y="117458"/>
                    <a:pt x="281" y="118588"/>
                    <a:pt x="843" y="119152"/>
                  </a:cubicBezTo>
                  <a:cubicBezTo>
                    <a:pt x="1405" y="119717"/>
                    <a:pt x="1967" y="120000"/>
                    <a:pt x="2810" y="120000"/>
                  </a:cubicBezTo>
                  <a:cubicBezTo>
                    <a:pt x="3091" y="120000"/>
                    <a:pt x="3372" y="120000"/>
                    <a:pt x="3372" y="119717"/>
                  </a:cubicBezTo>
                  <a:cubicBezTo>
                    <a:pt x="40187" y="108705"/>
                    <a:pt x="40187" y="108705"/>
                    <a:pt x="40187" y="108705"/>
                  </a:cubicBezTo>
                  <a:cubicBezTo>
                    <a:pt x="40749" y="108705"/>
                    <a:pt x="41030" y="108423"/>
                    <a:pt x="41311" y="108141"/>
                  </a:cubicBezTo>
                  <a:cubicBezTo>
                    <a:pt x="104262" y="44611"/>
                    <a:pt x="104262" y="44611"/>
                    <a:pt x="104262" y="44611"/>
                  </a:cubicBezTo>
                  <a:cubicBezTo>
                    <a:pt x="104543" y="44329"/>
                    <a:pt x="104543" y="44329"/>
                    <a:pt x="104824" y="44047"/>
                  </a:cubicBezTo>
                  <a:close/>
                  <a:moveTo>
                    <a:pt x="93302" y="5647"/>
                  </a:moveTo>
                  <a:cubicBezTo>
                    <a:pt x="93583" y="5364"/>
                    <a:pt x="93864" y="5364"/>
                    <a:pt x="94145" y="5364"/>
                  </a:cubicBezTo>
                  <a:cubicBezTo>
                    <a:pt x="94426" y="5364"/>
                    <a:pt x="94707" y="5364"/>
                    <a:pt x="94988" y="5647"/>
                  </a:cubicBezTo>
                  <a:cubicBezTo>
                    <a:pt x="114379" y="25129"/>
                    <a:pt x="114379" y="25129"/>
                    <a:pt x="114379" y="25129"/>
                  </a:cubicBezTo>
                  <a:cubicBezTo>
                    <a:pt x="114660" y="25411"/>
                    <a:pt x="114660" y="25976"/>
                    <a:pt x="114660" y="25976"/>
                  </a:cubicBezTo>
                  <a:cubicBezTo>
                    <a:pt x="114660" y="26258"/>
                    <a:pt x="114660" y="26541"/>
                    <a:pt x="114379" y="26823"/>
                  </a:cubicBezTo>
                  <a:cubicBezTo>
                    <a:pt x="102576" y="38964"/>
                    <a:pt x="102576" y="38964"/>
                    <a:pt x="102576" y="38964"/>
                  </a:cubicBezTo>
                  <a:cubicBezTo>
                    <a:pt x="81498" y="17788"/>
                    <a:pt x="81498" y="17788"/>
                    <a:pt x="81498" y="17788"/>
                  </a:cubicBezTo>
                  <a:lnTo>
                    <a:pt x="93302" y="5647"/>
                  </a:lnTo>
                  <a:close/>
                  <a:moveTo>
                    <a:pt x="34847" y="92611"/>
                  </a:moveTo>
                  <a:cubicBezTo>
                    <a:pt x="27540" y="92611"/>
                    <a:pt x="27540" y="92611"/>
                    <a:pt x="27540" y="92611"/>
                  </a:cubicBezTo>
                  <a:cubicBezTo>
                    <a:pt x="27540" y="84988"/>
                    <a:pt x="27540" y="84988"/>
                    <a:pt x="27540" y="84988"/>
                  </a:cubicBezTo>
                  <a:cubicBezTo>
                    <a:pt x="84028" y="27952"/>
                    <a:pt x="84028" y="27952"/>
                    <a:pt x="84028" y="27952"/>
                  </a:cubicBezTo>
                  <a:cubicBezTo>
                    <a:pt x="91896" y="35858"/>
                    <a:pt x="91896" y="35858"/>
                    <a:pt x="91896" y="35858"/>
                  </a:cubicBezTo>
                  <a:lnTo>
                    <a:pt x="34847" y="92611"/>
                  </a:lnTo>
                  <a:close/>
                  <a:moveTo>
                    <a:pt x="77845" y="21458"/>
                  </a:moveTo>
                  <a:cubicBezTo>
                    <a:pt x="80374" y="24282"/>
                    <a:pt x="80374" y="24282"/>
                    <a:pt x="80374" y="24282"/>
                  </a:cubicBezTo>
                  <a:cubicBezTo>
                    <a:pt x="24168" y="81035"/>
                    <a:pt x="24168" y="81035"/>
                    <a:pt x="24168" y="81035"/>
                  </a:cubicBezTo>
                  <a:cubicBezTo>
                    <a:pt x="19672" y="79905"/>
                    <a:pt x="19672" y="79905"/>
                    <a:pt x="19672" y="79905"/>
                  </a:cubicBezTo>
                  <a:lnTo>
                    <a:pt x="77845" y="21458"/>
                  </a:lnTo>
                  <a:close/>
                  <a:moveTo>
                    <a:pt x="16018" y="84423"/>
                  </a:moveTo>
                  <a:cubicBezTo>
                    <a:pt x="22201" y="85835"/>
                    <a:pt x="22201" y="85835"/>
                    <a:pt x="22201" y="85835"/>
                  </a:cubicBezTo>
                  <a:cubicBezTo>
                    <a:pt x="22201" y="95152"/>
                    <a:pt x="22201" y="95152"/>
                    <a:pt x="22201" y="95152"/>
                  </a:cubicBezTo>
                  <a:cubicBezTo>
                    <a:pt x="22201" y="96564"/>
                    <a:pt x="23325" y="97694"/>
                    <a:pt x="24730" y="97694"/>
                  </a:cubicBezTo>
                  <a:cubicBezTo>
                    <a:pt x="34004" y="97694"/>
                    <a:pt x="34004" y="97694"/>
                    <a:pt x="34004" y="97694"/>
                  </a:cubicBezTo>
                  <a:cubicBezTo>
                    <a:pt x="35971" y="104752"/>
                    <a:pt x="35971" y="104752"/>
                    <a:pt x="35971" y="104752"/>
                  </a:cubicBezTo>
                  <a:cubicBezTo>
                    <a:pt x="6744" y="113223"/>
                    <a:pt x="6744" y="113223"/>
                    <a:pt x="6744" y="113223"/>
                  </a:cubicBezTo>
                  <a:lnTo>
                    <a:pt x="16018" y="84423"/>
                  </a:lnTo>
                  <a:close/>
                  <a:moveTo>
                    <a:pt x="40468" y="101647"/>
                  </a:moveTo>
                  <a:cubicBezTo>
                    <a:pt x="38782" y="96000"/>
                    <a:pt x="38782" y="96000"/>
                    <a:pt x="38782" y="96000"/>
                  </a:cubicBezTo>
                  <a:cubicBezTo>
                    <a:pt x="95831" y="39529"/>
                    <a:pt x="95831" y="39529"/>
                    <a:pt x="95831" y="39529"/>
                  </a:cubicBezTo>
                  <a:cubicBezTo>
                    <a:pt x="98641" y="42635"/>
                    <a:pt x="98641" y="42635"/>
                    <a:pt x="98641" y="42635"/>
                  </a:cubicBezTo>
                  <a:lnTo>
                    <a:pt x="40468" y="10164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Shape 437"/>
          <p:cNvGrpSpPr/>
          <p:nvPr/>
        </p:nvGrpSpPr>
        <p:grpSpPr>
          <a:xfrm>
            <a:off x="2212975" y="1027112"/>
            <a:ext cx="438150" cy="427037"/>
            <a:chOff x="2212975" y="1027112"/>
            <a:chExt cx="438150" cy="427037"/>
          </a:xfrm>
        </p:grpSpPr>
        <p:sp>
          <p:nvSpPr>
            <p:cNvPr id="438" name="Shape 438"/>
            <p:cNvSpPr/>
            <p:nvPr/>
          </p:nvSpPr>
          <p:spPr>
            <a:xfrm>
              <a:off x="2212975" y="1027112"/>
              <a:ext cx="438150" cy="427037"/>
            </a:xfrm>
            <a:custGeom>
              <a:pathLst>
                <a:path extrusionOk="0" h="120000" w="120000">
                  <a:moveTo>
                    <a:pt x="87671" y="46478"/>
                  </a:moveTo>
                  <a:cubicBezTo>
                    <a:pt x="89863" y="47042"/>
                    <a:pt x="92054" y="47605"/>
                    <a:pt x="94520" y="47605"/>
                  </a:cubicBezTo>
                  <a:cubicBezTo>
                    <a:pt x="100821" y="47605"/>
                    <a:pt x="107123" y="44788"/>
                    <a:pt x="111506" y="40281"/>
                  </a:cubicBezTo>
                  <a:cubicBezTo>
                    <a:pt x="118082" y="33521"/>
                    <a:pt x="120000" y="23380"/>
                    <a:pt x="116164" y="14647"/>
                  </a:cubicBezTo>
                  <a:cubicBezTo>
                    <a:pt x="115890" y="13802"/>
                    <a:pt x="115068" y="13239"/>
                    <a:pt x="114246" y="12957"/>
                  </a:cubicBezTo>
                  <a:cubicBezTo>
                    <a:pt x="113424" y="12957"/>
                    <a:pt x="112602" y="13239"/>
                    <a:pt x="112054" y="13802"/>
                  </a:cubicBezTo>
                  <a:cubicBezTo>
                    <a:pt x="99452" y="26760"/>
                    <a:pt x="99452" y="26760"/>
                    <a:pt x="99452" y="26760"/>
                  </a:cubicBezTo>
                  <a:cubicBezTo>
                    <a:pt x="99178" y="27042"/>
                    <a:pt x="98904" y="27042"/>
                    <a:pt x="98630" y="27042"/>
                  </a:cubicBezTo>
                  <a:cubicBezTo>
                    <a:pt x="98356" y="27042"/>
                    <a:pt x="98082" y="27042"/>
                    <a:pt x="97808" y="26760"/>
                  </a:cubicBezTo>
                  <a:cubicBezTo>
                    <a:pt x="92328" y="21126"/>
                    <a:pt x="92328" y="21126"/>
                    <a:pt x="92328" y="21126"/>
                  </a:cubicBezTo>
                  <a:cubicBezTo>
                    <a:pt x="91780" y="20563"/>
                    <a:pt x="91780" y="19718"/>
                    <a:pt x="92328" y="19436"/>
                  </a:cubicBezTo>
                  <a:cubicBezTo>
                    <a:pt x="104931" y="6478"/>
                    <a:pt x="104931" y="6478"/>
                    <a:pt x="104931" y="6478"/>
                  </a:cubicBezTo>
                  <a:cubicBezTo>
                    <a:pt x="105479" y="5915"/>
                    <a:pt x="105753" y="5070"/>
                    <a:pt x="105753" y="4225"/>
                  </a:cubicBezTo>
                  <a:cubicBezTo>
                    <a:pt x="105479" y="3380"/>
                    <a:pt x="104931" y="2535"/>
                    <a:pt x="104109" y="2253"/>
                  </a:cubicBezTo>
                  <a:cubicBezTo>
                    <a:pt x="101095" y="563"/>
                    <a:pt x="97808" y="0"/>
                    <a:pt x="94520" y="0"/>
                  </a:cubicBezTo>
                  <a:cubicBezTo>
                    <a:pt x="88767" y="0"/>
                    <a:pt x="83287" y="2253"/>
                    <a:pt x="78904" y="6760"/>
                  </a:cubicBezTo>
                  <a:cubicBezTo>
                    <a:pt x="72876" y="13239"/>
                    <a:pt x="70410" y="23098"/>
                    <a:pt x="73150" y="31549"/>
                  </a:cubicBezTo>
                  <a:cubicBezTo>
                    <a:pt x="32602" y="73521"/>
                    <a:pt x="32602" y="73521"/>
                    <a:pt x="32602" y="73521"/>
                  </a:cubicBezTo>
                  <a:cubicBezTo>
                    <a:pt x="30410" y="72676"/>
                    <a:pt x="27945" y="72394"/>
                    <a:pt x="25479" y="72394"/>
                  </a:cubicBezTo>
                  <a:cubicBezTo>
                    <a:pt x="19178" y="72394"/>
                    <a:pt x="12876" y="74929"/>
                    <a:pt x="8493" y="79436"/>
                  </a:cubicBezTo>
                  <a:cubicBezTo>
                    <a:pt x="1917" y="86197"/>
                    <a:pt x="0" y="96338"/>
                    <a:pt x="3835" y="105352"/>
                  </a:cubicBezTo>
                  <a:cubicBezTo>
                    <a:pt x="4109" y="105915"/>
                    <a:pt x="4931" y="106760"/>
                    <a:pt x="5753" y="106760"/>
                  </a:cubicBezTo>
                  <a:cubicBezTo>
                    <a:pt x="6575" y="107042"/>
                    <a:pt x="7397" y="106760"/>
                    <a:pt x="7945" y="105915"/>
                  </a:cubicBezTo>
                  <a:cubicBezTo>
                    <a:pt x="20547" y="93239"/>
                    <a:pt x="20547" y="93239"/>
                    <a:pt x="20547" y="93239"/>
                  </a:cubicBezTo>
                  <a:cubicBezTo>
                    <a:pt x="21095" y="92676"/>
                    <a:pt x="21917" y="92394"/>
                    <a:pt x="22191" y="92957"/>
                  </a:cubicBezTo>
                  <a:cubicBezTo>
                    <a:pt x="27671" y="98591"/>
                    <a:pt x="27671" y="98591"/>
                    <a:pt x="27671" y="98591"/>
                  </a:cubicBezTo>
                  <a:cubicBezTo>
                    <a:pt x="28219" y="99154"/>
                    <a:pt x="28219" y="100000"/>
                    <a:pt x="27671" y="100563"/>
                  </a:cubicBezTo>
                  <a:cubicBezTo>
                    <a:pt x="15068" y="113521"/>
                    <a:pt x="15068" y="113521"/>
                    <a:pt x="15068" y="113521"/>
                  </a:cubicBezTo>
                  <a:cubicBezTo>
                    <a:pt x="14520" y="114084"/>
                    <a:pt x="14246" y="114929"/>
                    <a:pt x="14520" y="115774"/>
                  </a:cubicBezTo>
                  <a:cubicBezTo>
                    <a:pt x="14520" y="116619"/>
                    <a:pt x="15068" y="117183"/>
                    <a:pt x="15890" y="117746"/>
                  </a:cubicBezTo>
                  <a:cubicBezTo>
                    <a:pt x="18904" y="119154"/>
                    <a:pt x="22191" y="119999"/>
                    <a:pt x="25479" y="119999"/>
                  </a:cubicBezTo>
                  <a:cubicBezTo>
                    <a:pt x="25479" y="119999"/>
                    <a:pt x="25479" y="119999"/>
                    <a:pt x="25479" y="119999"/>
                  </a:cubicBezTo>
                  <a:cubicBezTo>
                    <a:pt x="31232" y="119999"/>
                    <a:pt x="36986" y="117464"/>
                    <a:pt x="41095" y="112957"/>
                  </a:cubicBezTo>
                  <a:cubicBezTo>
                    <a:pt x="47397" y="106760"/>
                    <a:pt x="49589" y="96619"/>
                    <a:pt x="46849" y="88169"/>
                  </a:cubicBezTo>
                  <a:lnTo>
                    <a:pt x="87671" y="46478"/>
                  </a:lnTo>
                  <a:close/>
                  <a:moveTo>
                    <a:pt x="37534" y="109295"/>
                  </a:moveTo>
                  <a:cubicBezTo>
                    <a:pt x="34246" y="112676"/>
                    <a:pt x="29863" y="114647"/>
                    <a:pt x="25479" y="114647"/>
                  </a:cubicBezTo>
                  <a:cubicBezTo>
                    <a:pt x="24109" y="114647"/>
                    <a:pt x="23013" y="114366"/>
                    <a:pt x="21643" y="114084"/>
                  </a:cubicBezTo>
                  <a:cubicBezTo>
                    <a:pt x="31232" y="104225"/>
                    <a:pt x="31232" y="104225"/>
                    <a:pt x="31232" y="104225"/>
                  </a:cubicBezTo>
                  <a:cubicBezTo>
                    <a:pt x="33698" y="101690"/>
                    <a:pt x="33972" y="97464"/>
                    <a:pt x="31506" y="94929"/>
                  </a:cubicBezTo>
                  <a:cubicBezTo>
                    <a:pt x="26027" y="89295"/>
                    <a:pt x="26027" y="89295"/>
                    <a:pt x="26027" y="89295"/>
                  </a:cubicBezTo>
                  <a:cubicBezTo>
                    <a:pt x="24931" y="87887"/>
                    <a:pt x="23287" y="87323"/>
                    <a:pt x="21643" y="87323"/>
                  </a:cubicBezTo>
                  <a:cubicBezTo>
                    <a:pt x="20000" y="87323"/>
                    <a:pt x="18082" y="88169"/>
                    <a:pt x="16986" y="89295"/>
                  </a:cubicBezTo>
                  <a:cubicBezTo>
                    <a:pt x="7397" y="99154"/>
                    <a:pt x="7397" y="99154"/>
                    <a:pt x="7397" y="99154"/>
                  </a:cubicBezTo>
                  <a:cubicBezTo>
                    <a:pt x="6301" y="93521"/>
                    <a:pt x="7945" y="87605"/>
                    <a:pt x="12328" y="83098"/>
                  </a:cubicBezTo>
                  <a:cubicBezTo>
                    <a:pt x="15616" y="79718"/>
                    <a:pt x="20547" y="77464"/>
                    <a:pt x="25479" y="77464"/>
                  </a:cubicBezTo>
                  <a:cubicBezTo>
                    <a:pt x="27945" y="77464"/>
                    <a:pt x="30136" y="78028"/>
                    <a:pt x="32054" y="78873"/>
                  </a:cubicBezTo>
                  <a:cubicBezTo>
                    <a:pt x="33150" y="79436"/>
                    <a:pt x="34246" y="79154"/>
                    <a:pt x="35068" y="78309"/>
                  </a:cubicBezTo>
                  <a:cubicBezTo>
                    <a:pt x="78082" y="34084"/>
                    <a:pt x="78082" y="34084"/>
                    <a:pt x="78082" y="34084"/>
                  </a:cubicBezTo>
                  <a:cubicBezTo>
                    <a:pt x="78630" y="33239"/>
                    <a:pt x="78904" y="32112"/>
                    <a:pt x="78630" y="31267"/>
                  </a:cubicBezTo>
                  <a:cubicBezTo>
                    <a:pt x="75890" y="24507"/>
                    <a:pt x="77534" y="15774"/>
                    <a:pt x="82465" y="10422"/>
                  </a:cubicBezTo>
                  <a:cubicBezTo>
                    <a:pt x="85753" y="7042"/>
                    <a:pt x="90136" y="5070"/>
                    <a:pt x="94520" y="5070"/>
                  </a:cubicBezTo>
                  <a:cubicBezTo>
                    <a:pt x="95890" y="5070"/>
                    <a:pt x="97260" y="5352"/>
                    <a:pt x="98356" y="5633"/>
                  </a:cubicBezTo>
                  <a:cubicBezTo>
                    <a:pt x="88767" y="15492"/>
                    <a:pt x="88767" y="15492"/>
                    <a:pt x="88767" y="15492"/>
                  </a:cubicBezTo>
                  <a:cubicBezTo>
                    <a:pt x="86301" y="18309"/>
                    <a:pt x="86301" y="22253"/>
                    <a:pt x="88767" y="24788"/>
                  </a:cubicBezTo>
                  <a:cubicBezTo>
                    <a:pt x="94246" y="30422"/>
                    <a:pt x="94246" y="30422"/>
                    <a:pt x="94246" y="30422"/>
                  </a:cubicBezTo>
                  <a:cubicBezTo>
                    <a:pt x="95342" y="31549"/>
                    <a:pt x="96986" y="32394"/>
                    <a:pt x="98630" y="32394"/>
                  </a:cubicBezTo>
                  <a:cubicBezTo>
                    <a:pt x="100273" y="32394"/>
                    <a:pt x="101917" y="31549"/>
                    <a:pt x="103287" y="30422"/>
                  </a:cubicBezTo>
                  <a:cubicBezTo>
                    <a:pt x="112602" y="20563"/>
                    <a:pt x="112602" y="20563"/>
                    <a:pt x="112602" y="20563"/>
                  </a:cubicBezTo>
                  <a:cubicBezTo>
                    <a:pt x="113698" y="26197"/>
                    <a:pt x="112054" y="32394"/>
                    <a:pt x="107945" y="36619"/>
                  </a:cubicBezTo>
                  <a:cubicBezTo>
                    <a:pt x="104383" y="40281"/>
                    <a:pt x="99452" y="42253"/>
                    <a:pt x="94520" y="42253"/>
                  </a:cubicBezTo>
                  <a:cubicBezTo>
                    <a:pt x="92328" y="42253"/>
                    <a:pt x="90136" y="41690"/>
                    <a:pt x="87945" y="40845"/>
                  </a:cubicBezTo>
                  <a:cubicBezTo>
                    <a:pt x="87123" y="40563"/>
                    <a:pt x="86027" y="40563"/>
                    <a:pt x="85205" y="41408"/>
                  </a:cubicBezTo>
                  <a:cubicBezTo>
                    <a:pt x="42191" y="85633"/>
                    <a:pt x="42191" y="85633"/>
                    <a:pt x="42191" y="85633"/>
                  </a:cubicBezTo>
                  <a:cubicBezTo>
                    <a:pt x="41369" y="86478"/>
                    <a:pt x="41095" y="87605"/>
                    <a:pt x="41643" y="88732"/>
                  </a:cubicBezTo>
                  <a:cubicBezTo>
                    <a:pt x="44383" y="95492"/>
                    <a:pt x="42739" y="104225"/>
                    <a:pt x="37534" y="10929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2447925" y="1257300"/>
              <a:ext cx="198438" cy="193675"/>
            </a:xfrm>
            <a:custGeom>
              <a:pathLst>
                <a:path extrusionOk="0" h="120000" w="120000">
                  <a:moveTo>
                    <a:pt x="34111" y="1855"/>
                  </a:moveTo>
                  <a:cubicBezTo>
                    <a:pt x="32284" y="0"/>
                    <a:pt x="28629" y="0"/>
                    <a:pt x="26192" y="1855"/>
                  </a:cubicBezTo>
                  <a:cubicBezTo>
                    <a:pt x="23756" y="4329"/>
                    <a:pt x="23756" y="8041"/>
                    <a:pt x="26192" y="9896"/>
                  </a:cubicBezTo>
                  <a:cubicBezTo>
                    <a:pt x="105989" y="90927"/>
                    <a:pt x="105989" y="90927"/>
                    <a:pt x="105989" y="90927"/>
                  </a:cubicBezTo>
                  <a:cubicBezTo>
                    <a:pt x="107208" y="92164"/>
                    <a:pt x="107208" y="94020"/>
                    <a:pt x="105989" y="95257"/>
                  </a:cubicBezTo>
                  <a:cubicBezTo>
                    <a:pt x="94416" y="107628"/>
                    <a:pt x="94416" y="107628"/>
                    <a:pt x="94416" y="107628"/>
                  </a:cubicBezTo>
                  <a:cubicBezTo>
                    <a:pt x="93807" y="108247"/>
                    <a:pt x="93197" y="108247"/>
                    <a:pt x="92588" y="108247"/>
                  </a:cubicBezTo>
                  <a:cubicBezTo>
                    <a:pt x="92588" y="108247"/>
                    <a:pt x="92588" y="108247"/>
                    <a:pt x="92588" y="108247"/>
                  </a:cubicBezTo>
                  <a:cubicBezTo>
                    <a:pt x="91979" y="108247"/>
                    <a:pt x="90761" y="108247"/>
                    <a:pt x="90152" y="107628"/>
                  </a:cubicBezTo>
                  <a:cubicBezTo>
                    <a:pt x="10355" y="26597"/>
                    <a:pt x="10355" y="26597"/>
                    <a:pt x="10355" y="26597"/>
                  </a:cubicBezTo>
                  <a:cubicBezTo>
                    <a:pt x="7918" y="24123"/>
                    <a:pt x="4263" y="24123"/>
                    <a:pt x="2436" y="26597"/>
                  </a:cubicBezTo>
                  <a:cubicBezTo>
                    <a:pt x="0" y="28453"/>
                    <a:pt x="0" y="32164"/>
                    <a:pt x="2436" y="34639"/>
                  </a:cubicBezTo>
                  <a:cubicBezTo>
                    <a:pt x="82233" y="115670"/>
                    <a:pt x="82233" y="115670"/>
                    <a:pt x="82233" y="115670"/>
                  </a:cubicBezTo>
                  <a:cubicBezTo>
                    <a:pt x="85279" y="118144"/>
                    <a:pt x="88934" y="120000"/>
                    <a:pt x="92588" y="120000"/>
                  </a:cubicBezTo>
                  <a:cubicBezTo>
                    <a:pt x="92588" y="120000"/>
                    <a:pt x="92588" y="120000"/>
                    <a:pt x="92588" y="120000"/>
                  </a:cubicBezTo>
                  <a:cubicBezTo>
                    <a:pt x="96243" y="120000"/>
                    <a:pt x="99898" y="118144"/>
                    <a:pt x="102944" y="115670"/>
                  </a:cubicBezTo>
                  <a:cubicBezTo>
                    <a:pt x="113908" y="103298"/>
                    <a:pt x="113908" y="103298"/>
                    <a:pt x="113908" y="103298"/>
                  </a:cubicBezTo>
                  <a:cubicBezTo>
                    <a:pt x="120000" y="97731"/>
                    <a:pt x="120000" y="88453"/>
                    <a:pt x="113908" y="82886"/>
                  </a:cubicBezTo>
                  <a:lnTo>
                    <a:pt x="34111" y="18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2219325" y="1027112"/>
              <a:ext cx="177800" cy="176212"/>
            </a:xfrm>
            <a:custGeom>
              <a:pathLst>
                <a:path extrusionOk="0" h="120000" w="120000">
                  <a:moveTo>
                    <a:pt x="28988" y="56271"/>
                  </a:moveTo>
                  <a:cubicBezTo>
                    <a:pt x="30337" y="57627"/>
                    <a:pt x="31685" y="57627"/>
                    <a:pt x="33033" y="57627"/>
                  </a:cubicBezTo>
                  <a:cubicBezTo>
                    <a:pt x="35056" y="57627"/>
                    <a:pt x="36404" y="57627"/>
                    <a:pt x="37752" y="56271"/>
                  </a:cubicBezTo>
                  <a:cubicBezTo>
                    <a:pt x="41797" y="51525"/>
                    <a:pt x="41797" y="51525"/>
                    <a:pt x="41797" y="51525"/>
                  </a:cubicBezTo>
                  <a:cubicBezTo>
                    <a:pt x="108539" y="117966"/>
                    <a:pt x="108539" y="117966"/>
                    <a:pt x="108539" y="117966"/>
                  </a:cubicBezTo>
                  <a:cubicBezTo>
                    <a:pt x="109887" y="119322"/>
                    <a:pt x="111235" y="119999"/>
                    <a:pt x="112584" y="119999"/>
                  </a:cubicBezTo>
                  <a:cubicBezTo>
                    <a:pt x="114606" y="119999"/>
                    <a:pt x="115955" y="119322"/>
                    <a:pt x="117303" y="117966"/>
                  </a:cubicBezTo>
                  <a:cubicBezTo>
                    <a:pt x="120000" y="115932"/>
                    <a:pt x="120000" y="111864"/>
                    <a:pt x="117303" y="109152"/>
                  </a:cubicBezTo>
                  <a:cubicBezTo>
                    <a:pt x="51235" y="42711"/>
                    <a:pt x="51235" y="42711"/>
                    <a:pt x="51235" y="42711"/>
                  </a:cubicBezTo>
                  <a:cubicBezTo>
                    <a:pt x="55280" y="38644"/>
                    <a:pt x="55280" y="38644"/>
                    <a:pt x="55280" y="38644"/>
                  </a:cubicBezTo>
                  <a:cubicBezTo>
                    <a:pt x="57977" y="35932"/>
                    <a:pt x="57977" y="31864"/>
                    <a:pt x="55280" y="29152"/>
                  </a:cubicBezTo>
                  <a:cubicBezTo>
                    <a:pt x="28988" y="2711"/>
                    <a:pt x="28988" y="2711"/>
                    <a:pt x="28988" y="2711"/>
                  </a:cubicBezTo>
                  <a:cubicBezTo>
                    <a:pt x="26292" y="0"/>
                    <a:pt x="22247" y="0"/>
                    <a:pt x="20224" y="2711"/>
                  </a:cubicBezTo>
                  <a:cubicBezTo>
                    <a:pt x="2022" y="20338"/>
                    <a:pt x="2022" y="20338"/>
                    <a:pt x="2022" y="20338"/>
                  </a:cubicBezTo>
                  <a:cubicBezTo>
                    <a:pt x="0" y="23050"/>
                    <a:pt x="0" y="27118"/>
                    <a:pt x="2022" y="29152"/>
                  </a:cubicBezTo>
                  <a:lnTo>
                    <a:pt x="28988" y="56271"/>
                  </a:lnTo>
                  <a:close/>
                  <a:moveTo>
                    <a:pt x="24269" y="16271"/>
                  </a:moveTo>
                  <a:cubicBezTo>
                    <a:pt x="41797" y="33898"/>
                    <a:pt x="41797" y="33898"/>
                    <a:pt x="41797" y="33898"/>
                  </a:cubicBezTo>
                  <a:cubicBezTo>
                    <a:pt x="33033" y="42711"/>
                    <a:pt x="33033" y="42711"/>
                    <a:pt x="33033" y="42711"/>
                  </a:cubicBezTo>
                  <a:cubicBezTo>
                    <a:pt x="15505" y="25084"/>
                    <a:pt x="15505" y="25084"/>
                    <a:pt x="15505" y="25084"/>
                  </a:cubicBezTo>
                  <a:lnTo>
                    <a:pt x="24269" y="1627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3032125" y="1027112"/>
            <a:ext cx="425449" cy="425450"/>
            <a:chOff x="3032125" y="1027112"/>
            <a:chExt cx="425449" cy="425450"/>
          </a:xfrm>
        </p:grpSpPr>
        <p:sp>
          <p:nvSpPr>
            <p:cNvPr id="442" name="Shape 442"/>
            <p:cNvSpPr/>
            <p:nvPr/>
          </p:nvSpPr>
          <p:spPr>
            <a:xfrm>
              <a:off x="3073400" y="1027112"/>
              <a:ext cx="384174" cy="425449"/>
            </a:xfrm>
            <a:custGeom>
              <a:pathLst>
                <a:path extrusionOk="0" h="120000" w="120000">
                  <a:moveTo>
                    <a:pt x="91562" y="70704"/>
                  </a:moveTo>
                  <a:cubicBezTo>
                    <a:pt x="74062" y="70704"/>
                    <a:pt x="68437" y="62535"/>
                    <a:pt x="68125" y="62253"/>
                  </a:cubicBezTo>
                  <a:cubicBezTo>
                    <a:pt x="68125" y="61971"/>
                    <a:pt x="68125" y="61690"/>
                    <a:pt x="67812" y="61690"/>
                  </a:cubicBezTo>
                  <a:cubicBezTo>
                    <a:pt x="5000" y="1126"/>
                    <a:pt x="5000" y="1126"/>
                    <a:pt x="5000" y="1126"/>
                  </a:cubicBezTo>
                  <a:cubicBezTo>
                    <a:pt x="4062" y="281"/>
                    <a:pt x="2812" y="0"/>
                    <a:pt x="1875" y="563"/>
                  </a:cubicBezTo>
                  <a:cubicBezTo>
                    <a:pt x="625" y="845"/>
                    <a:pt x="0" y="1971"/>
                    <a:pt x="0" y="3098"/>
                  </a:cubicBezTo>
                  <a:cubicBezTo>
                    <a:pt x="0" y="38873"/>
                    <a:pt x="26562" y="57746"/>
                    <a:pt x="45937" y="71549"/>
                  </a:cubicBezTo>
                  <a:cubicBezTo>
                    <a:pt x="55625" y="78309"/>
                    <a:pt x="63750" y="84507"/>
                    <a:pt x="63750" y="89577"/>
                  </a:cubicBezTo>
                  <a:cubicBezTo>
                    <a:pt x="63750" y="94929"/>
                    <a:pt x="65312" y="101690"/>
                    <a:pt x="67500" y="105633"/>
                  </a:cubicBezTo>
                  <a:cubicBezTo>
                    <a:pt x="71562" y="115211"/>
                    <a:pt x="79687" y="119999"/>
                    <a:pt x="91562" y="119999"/>
                  </a:cubicBezTo>
                  <a:cubicBezTo>
                    <a:pt x="107187" y="119999"/>
                    <a:pt x="120000" y="108450"/>
                    <a:pt x="120000" y="94647"/>
                  </a:cubicBezTo>
                  <a:cubicBezTo>
                    <a:pt x="120000" y="81126"/>
                    <a:pt x="107812" y="70704"/>
                    <a:pt x="91562" y="70704"/>
                  </a:cubicBezTo>
                  <a:close/>
                  <a:moveTo>
                    <a:pt x="6250" y="10140"/>
                  </a:moveTo>
                  <a:cubicBezTo>
                    <a:pt x="57812" y="59718"/>
                    <a:pt x="57812" y="59718"/>
                    <a:pt x="57812" y="59718"/>
                  </a:cubicBezTo>
                  <a:cubicBezTo>
                    <a:pt x="56562" y="58873"/>
                    <a:pt x="55312" y="58309"/>
                    <a:pt x="53750" y="58309"/>
                  </a:cubicBezTo>
                  <a:cubicBezTo>
                    <a:pt x="50312" y="58309"/>
                    <a:pt x="47500" y="60845"/>
                    <a:pt x="47500" y="63943"/>
                  </a:cubicBezTo>
                  <a:cubicBezTo>
                    <a:pt x="47500" y="64788"/>
                    <a:pt x="47500" y="65633"/>
                    <a:pt x="48125" y="66478"/>
                  </a:cubicBezTo>
                  <a:cubicBezTo>
                    <a:pt x="31250" y="54366"/>
                    <a:pt x="9375" y="38309"/>
                    <a:pt x="6250" y="10140"/>
                  </a:cubicBezTo>
                  <a:close/>
                  <a:moveTo>
                    <a:pt x="91562" y="114647"/>
                  </a:moveTo>
                  <a:cubicBezTo>
                    <a:pt x="82187" y="114647"/>
                    <a:pt x="76250" y="111267"/>
                    <a:pt x="72812" y="103661"/>
                  </a:cubicBezTo>
                  <a:cubicBezTo>
                    <a:pt x="72812" y="103661"/>
                    <a:pt x="72812" y="103661"/>
                    <a:pt x="72812" y="103661"/>
                  </a:cubicBezTo>
                  <a:cubicBezTo>
                    <a:pt x="71250" y="100845"/>
                    <a:pt x="69687" y="94929"/>
                    <a:pt x="69687" y="89577"/>
                  </a:cubicBezTo>
                  <a:cubicBezTo>
                    <a:pt x="69687" y="82535"/>
                    <a:pt x="62187" y="76338"/>
                    <a:pt x="51875" y="69295"/>
                  </a:cubicBezTo>
                  <a:cubicBezTo>
                    <a:pt x="52500" y="69295"/>
                    <a:pt x="53125" y="69295"/>
                    <a:pt x="53750" y="69295"/>
                  </a:cubicBezTo>
                  <a:cubicBezTo>
                    <a:pt x="56875" y="69295"/>
                    <a:pt x="59687" y="67042"/>
                    <a:pt x="59687" y="63943"/>
                  </a:cubicBezTo>
                  <a:cubicBezTo>
                    <a:pt x="59687" y="62535"/>
                    <a:pt x="59375" y="61408"/>
                    <a:pt x="58437" y="60281"/>
                  </a:cubicBezTo>
                  <a:cubicBezTo>
                    <a:pt x="63437" y="65070"/>
                    <a:pt x="63437" y="65070"/>
                    <a:pt x="63437" y="65070"/>
                  </a:cubicBezTo>
                  <a:cubicBezTo>
                    <a:pt x="64687" y="67042"/>
                    <a:pt x="72187" y="76056"/>
                    <a:pt x="91562" y="76056"/>
                  </a:cubicBezTo>
                  <a:cubicBezTo>
                    <a:pt x="104687" y="76056"/>
                    <a:pt x="114062" y="83943"/>
                    <a:pt x="114062" y="94647"/>
                  </a:cubicBezTo>
                  <a:cubicBezTo>
                    <a:pt x="114062" y="105633"/>
                    <a:pt x="104062" y="114647"/>
                    <a:pt x="91562" y="11464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3321050" y="1316037"/>
              <a:ext cx="98425" cy="98425"/>
            </a:xfrm>
            <a:custGeom>
              <a:pathLst>
                <a:path extrusionOk="0" h="120000" w="120000">
                  <a:moveTo>
                    <a:pt x="59999" y="0"/>
                  </a:moveTo>
                  <a:cubicBezTo>
                    <a:pt x="26938" y="0"/>
                    <a:pt x="0" y="26938"/>
                    <a:pt x="0" y="59999"/>
                  </a:cubicBezTo>
                  <a:cubicBezTo>
                    <a:pt x="0" y="93061"/>
                    <a:pt x="26938" y="119999"/>
                    <a:pt x="59999" y="119999"/>
                  </a:cubicBezTo>
                  <a:cubicBezTo>
                    <a:pt x="93061" y="119999"/>
                    <a:pt x="119999" y="93061"/>
                    <a:pt x="119999" y="59999"/>
                  </a:cubicBezTo>
                  <a:cubicBezTo>
                    <a:pt x="119999" y="26938"/>
                    <a:pt x="93061" y="0"/>
                    <a:pt x="59999" y="0"/>
                  </a:cubicBezTo>
                  <a:close/>
                  <a:moveTo>
                    <a:pt x="59999" y="96734"/>
                  </a:moveTo>
                  <a:cubicBezTo>
                    <a:pt x="39183" y="96734"/>
                    <a:pt x="23265" y="80816"/>
                    <a:pt x="23265" y="59999"/>
                  </a:cubicBezTo>
                  <a:cubicBezTo>
                    <a:pt x="23265" y="40408"/>
                    <a:pt x="39183" y="23265"/>
                    <a:pt x="59999" y="23265"/>
                  </a:cubicBezTo>
                  <a:cubicBezTo>
                    <a:pt x="79591" y="23265"/>
                    <a:pt x="96734" y="40408"/>
                    <a:pt x="96734" y="59999"/>
                  </a:cubicBezTo>
                  <a:cubicBezTo>
                    <a:pt x="96734" y="80816"/>
                    <a:pt x="79591" y="96734"/>
                    <a:pt x="59999" y="9673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3032125" y="1262062"/>
              <a:ext cx="211137" cy="190500"/>
            </a:xfrm>
            <a:custGeom>
              <a:pathLst>
                <a:path extrusionOk="0" h="120000" w="120000">
                  <a:moveTo>
                    <a:pt x="109714" y="23874"/>
                  </a:moveTo>
                  <a:cubicBezTo>
                    <a:pt x="108571" y="25759"/>
                    <a:pt x="105142" y="28272"/>
                    <a:pt x="102857" y="30785"/>
                  </a:cubicBezTo>
                  <a:cubicBezTo>
                    <a:pt x="96571" y="35811"/>
                    <a:pt x="89714" y="40837"/>
                    <a:pt x="89714" y="48376"/>
                  </a:cubicBezTo>
                  <a:cubicBezTo>
                    <a:pt x="89714" y="64712"/>
                    <a:pt x="88571" y="78534"/>
                    <a:pt x="86285" y="83560"/>
                  </a:cubicBezTo>
                  <a:cubicBezTo>
                    <a:pt x="86285" y="83560"/>
                    <a:pt x="86285" y="83560"/>
                    <a:pt x="86285" y="83560"/>
                  </a:cubicBezTo>
                  <a:cubicBezTo>
                    <a:pt x="80000" y="100523"/>
                    <a:pt x="69142" y="108062"/>
                    <a:pt x="52000" y="108062"/>
                  </a:cubicBezTo>
                  <a:cubicBezTo>
                    <a:pt x="29142" y="108062"/>
                    <a:pt x="10857" y="87958"/>
                    <a:pt x="10857" y="63455"/>
                  </a:cubicBezTo>
                  <a:cubicBezTo>
                    <a:pt x="10857" y="39581"/>
                    <a:pt x="28000" y="21989"/>
                    <a:pt x="52000" y="21989"/>
                  </a:cubicBezTo>
                  <a:cubicBezTo>
                    <a:pt x="63428" y="21989"/>
                    <a:pt x="72571" y="17591"/>
                    <a:pt x="79428" y="14450"/>
                  </a:cubicBezTo>
                  <a:cubicBezTo>
                    <a:pt x="81142" y="13193"/>
                    <a:pt x="82285" y="12565"/>
                    <a:pt x="84000" y="11937"/>
                  </a:cubicBezTo>
                  <a:cubicBezTo>
                    <a:pt x="86857" y="10680"/>
                    <a:pt x="88000" y="7539"/>
                    <a:pt x="86857" y="4397"/>
                  </a:cubicBezTo>
                  <a:cubicBezTo>
                    <a:pt x="85714" y="1256"/>
                    <a:pt x="82857" y="0"/>
                    <a:pt x="80000" y="1256"/>
                  </a:cubicBezTo>
                  <a:cubicBezTo>
                    <a:pt x="78285" y="1884"/>
                    <a:pt x="76571" y="2513"/>
                    <a:pt x="74857" y="3769"/>
                  </a:cubicBezTo>
                  <a:cubicBezTo>
                    <a:pt x="68571" y="6910"/>
                    <a:pt x="61142" y="10052"/>
                    <a:pt x="52000" y="10052"/>
                  </a:cubicBezTo>
                  <a:cubicBezTo>
                    <a:pt x="22285" y="10052"/>
                    <a:pt x="0" y="33298"/>
                    <a:pt x="0" y="63455"/>
                  </a:cubicBezTo>
                  <a:cubicBezTo>
                    <a:pt x="0" y="94240"/>
                    <a:pt x="23428" y="120000"/>
                    <a:pt x="52000" y="120000"/>
                  </a:cubicBezTo>
                  <a:cubicBezTo>
                    <a:pt x="73714" y="120000"/>
                    <a:pt x="88571" y="109319"/>
                    <a:pt x="96000" y="87958"/>
                  </a:cubicBezTo>
                  <a:cubicBezTo>
                    <a:pt x="100000" y="79162"/>
                    <a:pt x="100571" y="59685"/>
                    <a:pt x="100571" y="48376"/>
                  </a:cubicBezTo>
                  <a:cubicBezTo>
                    <a:pt x="101142" y="46492"/>
                    <a:pt x="106285" y="42094"/>
                    <a:pt x="109142" y="40209"/>
                  </a:cubicBezTo>
                  <a:cubicBezTo>
                    <a:pt x="112000" y="37068"/>
                    <a:pt x="115428" y="34554"/>
                    <a:pt x="117714" y="31413"/>
                  </a:cubicBezTo>
                  <a:cubicBezTo>
                    <a:pt x="120000" y="29528"/>
                    <a:pt x="119428" y="25759"/>
                    <a:pt x="117714" y="23246"/>
                  </a:cubicBezTo>
                  <a:cubicBezTo>
                    <a:pt x="115428" y="21361"/>
                    <a:pt x="112000" y="21361"/>
                    <a:pt x="109714" y="2387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3254375" y="1027112"/>
              <a:ext cx="161925" cy="220663"/>
            </a:xfrm>
            <a:custGeom>
              <a:pathLst>
                <a:path extrusionOk="0" h="120000" w="120000">
                  <a:moveTo>
                    <a:pt x="12592" y="92307"/>
                  </a:moveTo>
                  <a:cubicBezTo>
                    <a:pt x="105185" y="19547"/>
                    <a:pt x="105185" y="19547"/>
                    <a:pt x="105185" y="19547"/>
                  </a:cubicBezTo>
                  <a:cubicBezTo>
                    <a:pt x="100000" y="63529"/>
                    <a:pt x="65925" y="91221"/>
                    <a:pt x="36296" y="111312"/>
                  </a:cubicBezTo>
                  <a:cubicBezTo>
                    <a:pt x="34074" y="112941"/>
                    <a:pt x="33333" y="116199"/>
                    <a:pt x="36296" y="118371"/>
                  </a:cubicBezTo>
                  <a:cubicBezTo>
                    <a:pt x="37777" y="119457"/>
                    <a:pt x="39259" y="120000"/>
                    <a:pt x="41481" y="120000"/>
                  </a:cubicBezTo>
                  <a:cubicBezTo>
                    <a:pt x="42962" y="120000"/>
                    <a:pt x="44444" y="119457"/>
                    <a:pt x="45925" y="118371"/>
                  </a:cubicBezTo>
                  <a:cubicBezTo>
                    <a:pt x="77777" y="97194"/>
                    <a:pt x="120000" y="62443"/>
                    <a:pt x="120000" y="5972"/>
                  </a:cubicBezTo>
                  <a:cubicBezTo>
                    <a:pt x="120000" y="3800"/>
                    <a:pt x="118518" y="1628"/>
                    <a:pt x="115555" y="1085"/>
                  </a:cubicBezTo>
                  <a:cubicBezTo>
                    <a:pt x="113333" y="0"/>
                    <a:pt x="110370" y="542"/>
                    <a:pt x="108148" y="2171"/>
                  </a:cubicBezTo>
                  <a:cubicBezTo>
                    <a:pt x="2222" y="85248"/>
                    <a:pt x="2222" y="85248"/>
                    <a:pt x="2222" y="85248"/>
                  </a:cubicBezTo>
                  <a:cubicBezTo>
                    <a:pt x="0" y="87420"/>
                    <a:pt x="0" y="90135"/>
                    <a:pt x="2222" y="92307"/>
                  </a:cubicBezTo>
                  <a:cubicBezTo>
                    <a:pt x="5185" y="94479"/>
                    <a:pt x="9629" y="93936"/>
                    <a:pt x="12592" y="9230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3071813" y="1316037"/>
              <a:ext cx="98425" cy="98425"/>
            </a:xfrm>
            <a:custGeom>
              <a:pathLst>
                <a:path extrusionOk="0" h="120000" w="120000">
                  <a:moveTo>
                    <a:pt x="0" y="59999"/>
                  </a:moveTo>
                  <a:cubicBezTo>
                    <a:pt x="0" y="93061"/>
                    <a:pt x="26938" y="119999"/>
                    <a:pt x="59999" y="119999"/>
                  </a:cubicBezTo>
                  <a:cubicBezTo>
                    <a:pt x="93061" y="119999"/>
                    <a:pt x="119999" y="93061"/>
                    <a:pt x="119999" y="59999"/>
                  </a:cubicBezTo>
                  <a:cubicBezTo>
                    <a:pt x="119999" y="26938"/>
                    <a:pt x="93061" y="0"/>
                    <a:pt x="59999" y="0"/>
                  </a:cubicBezTo>
                  <a:cubicBezTo>
                    <a:pt x="26938" y="0"/>
                    <a:pt x="0" y="26938"/>
                    <a:pt x="0" y="59999"/>
                  </a:cubicBezTo>
                  <a:close/>
                  <a:moveTo>
                    <a:pt x="96734" y="59999"/>
                  </a:moveTo>
                  <a:cubicBezTo>
                    <a:pt x="96734" y="80816"/>
                    <a:pt x="80816" y="96734"/>
                    <a:pt x="59999" y="96734"/>
                  </a:cubicBezTo>
                  <a:cubicBezTo>
                    <a:pt x="40408" y="96734"/>
                    <a:pt x="23265" y="80816"/>
                    <a:pt x="23265" y="59999"/>
                  </a:cubicBezTo>
                  <a:cubicBezTo>
                    <a:pt x="23265" y="40408"/>
                    <a:pt x="40408" y="23265"/>
                    <a:pt x="59999" y="23265"/>
                  </a:cubicBezTo>
                  <a:cubicBezTo>
                    <a:pt x="80816" y="23265"/>
                    <a:pt x="96734" y="40408"/>
                    <a:pt x="96734" y="5999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7096125" y="1027112"/>
            <a:ext cx="203199" cy="425449"/>
            <a:chOff x="7096125" y="1027112"/>
            <a:chExt cx="203199" cy="425449"/>
          </a:xfrm>
        </p:grpSpPr>
        <p:sp>
          <p:nvSpPr>
            <p:cNvPr id="448" name="Shape 448"/>
            <p:cNvSpPr/>
            <p:nvPr/>
          </p:nvSpPr>
          <p:spPr>
            <a:xfrm>
              <a:off x="7096125" y="1211262"/>
              <a:ext cx="203199" cy="241299"/>
            </a:xfrm>
            <a:custGeom>
              <a:pathLst>
                <a:path extrusionOk="0" h="120000" w="120000">
                  <a:moveTo>
                    <a:pt x="120000" y="16929"/>
                  </a:moveTo>
                  <a:cubicBezTo>
                    <a:pt x="120000" y="4979"/>
                    <a:pt x="120000" y="4979"/>
                    <a:pt x="120000" y="4979"/>
                  </a:cubicBezTo>
                  <a:cubicBezTo>
                    <a:pt x="120000" y="2489"/>
                    <a:pt x="117623" y="0"/>
                    <a:pt x="114653" y="0"/>
                  </a:cubicBezTo>
                  <a:cubicBezTo>
                    <a:pt x="111089" y="0"/>
                    <a:pt x="108712" y="2489"/>
                    <a:pt x="108712" y="4979"/>
                  </a:cubicBezTo>
                  <a:cubicBezTo>
                    <a:pt x="108712" y="16929"/>
                    <a:pt x="108712" y="16929"/>
                    <a:pt x="108712" y="16929"/>
                  </a:cubicBezTo>
                  <a:cubicBezTo>
                    <a:pt x="108712" y="39834"/>
                    <a:pt x="86732" y="58755"/>
                    <a:pt x="60000" y="58755"/>
                  </a:cubicBezTo>
                  <a:cubicBezTo>
                    <a:pt x="32673" y="58755"/>
                    <a:pt x="10693" y="39834"/>
                    <a:pt x="10693" y="16929"/>
                  </a:cubicBezTo>
                  <a:cubicBezTo>
                    <a:pt x="10693" y="4979"/>
                    <a:pt x="10693" y="4979"/>
                    <a:pt x="10693" y="4979"/>
                  </a:cubicBezTo>
                  <a:cubicBezTo>
                    <a:pt x="10693" y="2489"/>
                    <a:pt x="8316" y="0"/>
                    <a:pt x="5346" y="0"/>
                  </a:cubicBezTo>
                  <a:cubicBezTo>
                    <a:pt x="2376" y="0"/>
                    <a:pt x="0" y="2489"/>
                    <a:pt x="0" y="4979"/>
                  </a:cubicBezTo>
                  <a:cubicBezTo>
                    <a:pt x="0" y="16929"/>
                    <a:pt x="0" y="16929"/>
                    <a:pt x="0" y="16929"/>
                  </a:cubicBezTo>
                  <a:cubicBezTo>
                    <a:pt x="0" y="43319"/>
                    <a:pt x="23762" y="65228"/>
                    <a:pt x="54059" y="67717"/>
                  </a:cubicBezTo>
                  <a:cubicBezTo>
                    <a:pt x="54059" y="91120"/>
                    <a:pt x="54059" y="91120"/>
                    <a:pt x="54059" y="91120"/>
                  </a:cubicBezTo>
                  <a:cubicBezTo>
                    <a:pt x="32673" y="91120"/>
                    <a:pt x="32673" y="91120"/>
                    <a:pt x="32673" y="91120"/>
                  </a:cubicBezTo>
                  <a:cubicBezTo>
                    <a:pt x="22574" y="91120"/>
                    <a:pt x="15445" y="97593"/>
                    <a:pt x="15445" y="105560"/>
                  </a:cubicBezTo>
                  <a:cubicBezTo>
                    <a:pt x="15445" y="115518"/>
                    <a:pt x="15445" y="115518"/>
                    <a:pt x="15445" y="115518"/>
                  </a:cubicBezTo>
                  <a:cubicBezTo>
                    <a:pt x="15445" y="118008"/>
                    <a:pt x="17821" y="120000"/>
                    <a:pt x="20792" y="120000"/>
                  </a:cubicBezTo>
                  <a:cubicBezTo>
                    <a:pt x="98613" y="120000"/>
                    <a:pt x="98613" y="120000"/>
                    <a:pt x="98613" y="120000"/>
                  </a:cubicBezTo>
                  <a:cubicBezTo>
                    <a:pt x="102178" y="120000"/>
                    <a:pt x="104554" y="118008"/>
                    <a:pt x="104554" y="115518"/>
                  </a:cubicBezTo>
                  <a:cubicBezTo>
                    <a:pt x="104554" y="106058"/>
                    <a:pt x="104554" y="106058"/>
                    <a:pt x="104554" y="106058"/>
                  </a:cubicBezTo>
                  <a:cubicBezTo>
                    <a:pt x="104554" y="97593"/>
                    <a:pt x="96831" y="91120"/>
                    <a:pt x="87326" y="91120"/>
                  </a:cubicBezTo>
                  <a:cubicBezTo>
                    <a:pt x="65346" y="91120"/>
                    <a:pt x="65346" y="91120"/>
                    <a:pt x="65346" y="91120"/>
                  </a:cubicBezTo>
                  <a:cubicBezTo>
                    <a:pt x="65346" y="67717"/>
                    <a:pt x="65346" y="67717"/>
                    <a:pt x="65346" y="67717"/>
                  </a:cubicBezTo>
                  <a:cubicBezTo>
                    <a:pt x="96237" y="65228"/>
                    <a:pt x="120000" y="43319"/>
                    <a:pt x="120000" y="16929"/>
                  </a:cubicBezTo>
                  <a:close/>
                  <a:moveTo>
                    <a:pt x="93267" y="106058"/>
                  </a:moveTo>
                  <a:cubicBezTo>
                    <a:pt x="93267" y="110539"/>
                    <a:pt x="93267" y="110539"/>
                    <a:pt x="93267" y="110539"/>
                  </a:cubicBezTo>
                  <a:cubicBezTo>
                    <a:pt x="26732" y="110539"/>
                    <a:pt x="26732" y="110539"/>
                    <a:pt x="26732" y="110539"/>
                  </a:cubicBezTo>
                  <a:cubicBezTo>
                    <a:pt x="26732" y="105560"/>
                    <a:pt x="26732" y="105560"/>
                    <a:pt x="26732" y="105560"/>
                  </a:cubicBezTo>
                  <a:cubicBezTo>
                    <a:pt x="26732" y="102572"/>
                    <a:pt x="29108" y="100580"/>
                    <a:pt x="32673" y="100580"/>
                  </a:cubicBezTo>
                  <a:cubicBezTo>
                    <a:pt x="87326" y="100580"/>
                    <a:pt x="87326" y="100580"/>
                    <a:pt x="87326" y="100580"/>
                  </a:cubicBezTo>
                  <a:cubicBezTo>
                    <a:pt x="90891" y="100580"/>
                    <a:pt x="93267" y="103070"/>
                    <a:pt x="93267" y="10605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7135813" y="1027112"/>
              <a:ext cx="123824" cy="282574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2903" y="120000"/>
                    <a:pt x="120000" y="108042"/>
                    <a:pt x="120000" y="93096"/>
                  </a:cubicBezTo>
                  <a:cubicBezTo>
                    <a:pt x="120000" y="26903"/>
                    <a:pt x="120000" y="26903"/>
                    <a:pt x="120000" y="26903"/>
                  </a:cubicBezTo>
                  <a:cubicBezTo>
                    <a:pt x="120000" y="11957"/>
                    <a:pt x="92903" y="0"/>
                    <a:pt x="60000" y="0"/>
                  </a:cubicBezTo>
                  <a:cubicBezTo>
                    <a:pt x="27096" y="0"/>
                    <a:pt x="0" y="11957"/>
                    <a:pt x="0" y="26903"/>
                  </a:cubicBezTo>
                  <a:cubicBezTo>
                    <a:pt x="0" y="93096"/>
                    <a:pt x="0" y="93096"/>
                    <a:pt x="0" y="93096"/>
                  </a:cubicBezTo>
                  <a:cubicBezTo>
                    <a:pt x="0" y="108042"/>
                    <a:pt x="27096" y="120000"/>
                    <a:pt x="60000" y="120000"/>
                  </a:cubicBezTo>
                  <a:close/>
                  <a:moveTo>
                    <a:pt x="18387" y="26903"/>
                  </a:moveTo>
                  <a:cubicBezTo>
                    <a:pt x="18387" y="16654"/>
                    <a:pt x="36774" y="8113"/>
                    <a:pt x="60000" y="8113"/>
                  </a:cubicBezTo>
                  <a:cubicBezTo>
                    <a:pt x="83225" y="8113"/>
                    <a:pt x="101612" y="16654"/>
                    <a:pt x="101612" y="26903"/>
                  </a:cubicBezTo>
                  <a:cubicBezTo>
                    <a:pt x="101612" y="93096"/>
                    <a:pt x="101612" y="93096"/>
                    <a:pt x="101612" y="93096"/>
                  </a:cubicBezTo>
                  <a:cubicBezTo>
                    <a:pt x="101612" y="103772"/>
                    <a:pt x="83225" y="111886"/>
                    <a:pt x="60000" y="111886"/>
                  </a:cubicBezTo>
                  <a:cubicBezTo>
                    <a:pt x="36774" y="111886"/>
                    <a:pt x="18387" y="103772"/>
                    <a:pt x="18387" y="93096"/>
                  </a:cubicBezTo>
                  <a:lnTo>
                    <a:pt x="18387" y="2690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0" name="Shape 450"/>
          <p:cNvSpPr/>
          <p:nvPr/>
        </p:nvSpPr>
        <p:spPr>
          <a:xfrm>
            <a:off x="3978275" y="1027112"/>
            <a:ext cx="290513" cy="425449"/>
          </a:xfrm>
          <a:custGeom>
            <a:pathLst>
              <a:path extrusionOk="0" h="120000" w="120000">
                <a:moveTo>
                  <a:pt x="108453" y="0"/>
                </a:moveTo>
                <a:cubicBezTo>
                  <a:pt x="11546" y="0"/>
                  <a:pt x="11546" y="0"/>
                  <a:pt x="11546" y="0"/>
                </a:cubicBezTo>
                <a:cubicBezTo>
                  <a:pt x="4948" y="0"/>
                  <a:pt x="0" y="3670"/>
                  <a:pt x="0" y="7905"/>
                </a:cubicBezTo>
                <a:cubicBezTo>
                  <a:pt x="0" y="71435"/>
                  <a:pt x="0" y="71435"/>
                  <a:pt x="0" y="71435"/>
                </a:cubicBezTo>
                <a:cubicBezTo>
                  <a:pt x="0" y="75952"/>
                  <a:pt x="4948" y="79341"/>
                  <a:pt x="11546" y="79341"/>
                </a:cubicBezTo>
                <a:cubicBezTo>
                  <a:pt x="37938" y="79341"/>
                  <a:pt x="37938" y="79341"/>
                  <a:pt x="37938" y="79341"/>
                </a:cubicBezTo>
                <a:cubicBezTo>
                  <a:pt x="37938" y="79341"/>
                  <a:pt x="38350" y="79341"/>
                  <a:pt x="38350" y="79341"/>
                </a:cubicBezTo>
                <a:cubicBezTo>
                  <a:pt x="40412" y="79341"/>
                  <a:pt x="48247" y="79623"/>
                  <a:pt x="48247" y="84141"/>
                </a:cubicBezTo>
                <a:cubicBezTo>
                  <a:pt x="48247" y="93741"/>
                  <a:pt x="45360" y="98258"/>
                  <a:pt x="44123" y="99952"/>
                </a:cubicBezTo>
                <a:cubicBezTo>
                  <a:pt x="44123" y="99952"/>
                  <a:pt x="44123" y="100235"/>
                  <a:pt x="44123" y="100235"/>
                </a:cubicBezTo>
                <a:cubicBezTo>
                  <a:pt x="44123" y="100235"/>
                  <a:pt x="44123" y="100235"/>
                  <a:pt x="44123" y="100235"/>
                </a:cubicBezTo>
                <a:cubicBezTo>
                  <a:pt x="44123" y="100517"/>
                  <a:pt x="43711" y="100517"/>
                  <a:pt x="43711" y="100517"/>
                </a:cubicBezTo>
                <a:cubicBezTo>
                  <a:pt x="43711" y="100800"/>
                  <a:pt x="43711" y="100800"/>
                  <a:pt x="43711" y="101082"/>
                </a:cubicBezTo>
                <a:cubicBezTo>
                  <a:pt x="42474" y="102776"/>
                  <a:pt x="42061" y="104188"/>
                  <a:pt x="42061" y="105882"/>
                </a:cubicBezTo>
                <a:cubicBezTo>
                  <a:pt x="42061" y="114352"/>
                  <a:pt x="49484" y="120000"/>
                  <a:pt x="59793" y="120000"/>
                </a:cubicBezTo>
                <a:cubicBezTo>
                  <a:pt x="70515" y="120000"/>
                  <a:pt x="77938" y="114352"/>
                  <a:pt x="77938" y="105882"/>
                </a:cubicBezTo>
                <a:cubicBezTo>
                  <a:pt x="77938" y="104470"/>
                  <a:pt x="77525" y="102776"/>
                  <a:pt x="76701" y="101082"/>
                </a:cubicBezTo>
                <a:cubicBezTo>
                  <a:pt x="76701" y="100800"/>
                  <a:pt x="76288" y="100517"/>
                  <a:pt x="76288" y="100517"/>
                </a:cubicBezTo>
                <a:cubicBezTo>
                  <a:pt x="76288" y="100235"/>
                  <a:pt x="76288" y="100235"/>
                  <a:pt x="75876" y="100235"/>
                </a:cubicBezTo>
                <a:cubicBezTo>
                  <a:pt x="75876" y="100235"/>
                  <a:pt x="75876" y="100235"/>
                  <a:pt x="75876" y="100235"/>
                </a:cubicBezTo>
                <a:cubicBezTo>
                  <a:pt x="75876" y="99952"/>
                  <a:pt x="75463" y="99670"/>
                  <a:pt x="75463" y="99388"/>
                </a:cubicBezTo>
                <a:cubicBezTo>
                  <a:pt x="74226" y="97976"/>
                  <a:pt x="71752" y="94870"/>
                  <a:pt x="71752" y="84141"/>
                </a:cubicBezTo>
                <a:cubicBezTo>
                  <a:pt x="71752" y="82164"/>
                  <a:pt x="75051" y="79341"/>
                  <a:pt x="83711" y="79341"/>
                </a:cubicBezTo>
                <a:cubicBezTo>
                  <a:pt x="108453" y="79341"/>
                  <a:pt x="108453" y="79341"/>
                  <a:pt x="108453" y="79341"/>
                </a:cubicBezTo>
                <a:cubicBezTo>
                  <a:pt x="114639" y="79341"/>
                  <a:pt x="120000" y="75952"/>
                  <a:pt x="120000" y="71435"/>
                </a:cubicBezTo>
                <a:cubicBezTo>
                  <a:pt x="120000" y="7905"/>
                  <a:pt x="120000" y="7905"/>
                  <a:pt x="120000" y="7905"/>
                </a:cubicBezTo>
                <a:cubicBezTo>
                  <a:pt x="120000" y="3670"/>
                  <a:pt x="114639" y="0"/>
                  <a:pt x="108453" y="0"/>
                </a:cubicBezTo>
                <a:close/>
                <a:moveTo>
                  <a:pt x="7835" y="46305"/>
                </a:moveTo>
                <a:cubicBezTo>
                  <a:pt x="112164" y="46305"/>
                  <a:pt x="112164" y="46305"/>
                  <a:pt x="112164" y="46305"/>
                </a:cubicBezTo>
                <a:cubicBezTo>
                  <a:pt x="112164" y="59294"/>
                  <a:pt x="112164" y="59294"/>
                  <a:pt x="112164" y="59294"/>
                </a:cubicBezTo>
                <a:cubicBezTo>
                  <a:pt x="7835" y="59294"/>
                  <a:pt x="7835" y="59294"/>
                  <a:pt x="7835" y="59294"/>
                </a:cubicBezTo>
                <a:lnTo>
                  <a:pt x="7835" y="46305"/>
                </a:lnTo>
                <a:close/>
                <a:moveTo>
                  <a:pt x="11546" y="5364"/>
                </a:moveTo>
                <a:cubicBezTo>
                  <a:pt x="108453" y="5364"/>
                  <a:pt x="108453" y="5364"/>
                  <a:pt x="108453" y="5364"/>
                </a:cubicBezTo>
                <a:cubicBezTo>
                  <a:pt x="110515" y="5364"/>
                  <a:pt x="112164" y="6494"/>
                  <a:pt x="112164" y="7905"/>
                </a:cubicBezTo>
                <a:cubicBezTo>
                  <a:pt x="112164" y="40941"/>
                  <a:pt x="112164" y="40941"/>
                  <a:pt x="112164" y="40941"/>
                </a:cubicBezTo>
                <a:cubicBezTo>
                  <a:pt x="7835" y="40941"/>
                  <a:pt x="7835" y="40941"/>
                  <a:pt x="7835" y="40941"/>
                </a:cubicBezTo>
                <a:cubicBezTo>
                  <a:pt x="7835" y="7905"/>
                  <a:pt x="7835" y="7905"/>
                  <a:pt x="7835" y="7905"/>
                </a:cubicBezTo>
                <a:cubicBezTo>
                  <a:pt x="7835" y="6494"/>
                  <a:pt x="9484" y="5364"/>
                  <a:pt x="11546" y="5364"/>
                </a:cubicBezTo>
                <a:close/>
                <a:moveTo>
                  <a:pt x="108453" y="73976"/>
                </a:moveTo>
                <a:cubicBezTo>
                  <a:pt x="83711" y="73976"/>
                  <a:pt x="83711" y="73976"/>
                  <a:pt x="83711" y="73976"/>
                </a:cubicBezTo>
                <a:cubicBezTo>
                  <a:pt x="69278" y="73976"/>
                  <a:pt x="64329" y="80188"/>
                  <a:pt x="64329" y="84141"/>
                </a:cubicBezTo>
                <a:cubicBezTo>
                  <a:pt x="64329" y="96282"/>
                  <a:pt x="67216" y="99952"/>
                  <a:pt x="68453" y="101929"/>
                </a:cubicBezTo>
                <a:cubicBezTo>
                  <a:pt x="68865" y="102211"/>
                  <a:pt x="68865" y="102211"/>
                  <a:pt x="68865" y="102494"/>
                </a:cubicBezTo>
                <a:cubicBezTo>
                  <a:pt x="69278" y="102494"/>
                  <a:pt x="69278" y="102494"/>
                  <a:pt x="69278" y="102494"/>
                </a:cubicBezTo>
                <a:cubicBezTo>
                  <a:pt x="69278" y="102494"/>
                  <a:pt x="69278" y="102776"/>
                  <a:pt x="69278" y="102776"/>
                </a:cubicBezTo>
                <a:cubicBezTo>
                  <a:pt x="69690" y="103905"/>
                  <a:pt x="70103" y="104752"/>
                  <a:pt x="70103" y="105882"/>
                </a:cubicBezTo>
                <a:cubicBezTo>
                  <a:pt x="70103" y="110117"/>
                  <a:pt x="67628" y="114635"/>
                  <a:pt x="59793" y="114635"/>
                </a:cubicBezTo>
                <a:cubicBezTo>
                  <a:pt x="50721" y="114635"/>
                  <a:pt x="49896" y="108141"/>
                  <a:pt x="49896" y="105882"/>
                </a:cubicBezTo>
                <a:cubicBezTo>
                  <a:pt x="49896" y="104752"/>
                  <a:pt x="50309" y="103905"/>
                  <a:pt x="50721" y="102776"/>
                </a:cubicBezTo>
                <a:cubicBezTo>
                  <a:pt x="50721" y="102776"/>
                  <a:pt x="51134" y="102494"/>
                  <a:pt x="51134" y="102494"/>
                </a:cubicBezTo>
                <a:cubicBezTo>
                  <a:pt x="51134" y="101929"/>
                  <a:pt x="51134" y="101929"/>
                  <a:pt x="51134" y="101929"/>
                </a:cubicBezTo>
                <a:cubicBezTo>
                  <a:pt x="52783" y="99952"/>
                  <a:pt x="56082" y="94870"/>
                  <a:pt x="56082" y="84141"/>
                </a:cubicBezTo>
                <a:cubicBezTo>
                  <a:pt x="56082" y="77082"/>
                  <a:pt x="47010" y="73976"/>
                  <a:pt x="38350" y="73976"/>
                </a:cubicBezTo>
                <a:cubicBezTo>
                  <a:pt x="11546" y="73976"/>
                  <a:pt x="11546" y="73976"/>
                  <a:pt x="11546" y="73976"/>
                </a:cubicBezTo>
                <a:cubicBezTo>
                  <a:pt x="9484" y="73976"/>
                  <a:pt x="7835" y="72847"/>
                  <a:pt x="7835" y="71435"/>
                </a:cubicBezTo>
                <a:cubicBezTo>
                  <a:pt x="7835" y="64658"/>
                  <a:pt x="7835" y="64658"/>
                  <a:pt x="7835" y="64658"/>
                </a:cubicBezTo>
                <a:cubicBezTo>
                  <a:pt x="112164" y="64658"/>
                  <a:pt x="112164" y="64658"/>
                  <a:pt x="112164" y="64658"/>
                </a:cubicBezTo>
                <a:cubicBezTo>
                  <a:pt x="112164" y="71435"/>
                  <a:pt x="112164" y="71435"/>
                  <a:pt x="112164" y="71435"/>
                </a:cubicBezTo>
                <a:cubicBezTo>
                  <a:pt x="112164" y="72847"/>
                  <a:pt x="110515" y="73976"/>
                  <a:pt x="108453" y="7397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1" name="Shape 451"/>
          <p:cNvGrpSpPr/>
          <p:nvPr/>
        </p:nvGrpSpPr>
        <p:grpSpPr>
          <a:xfrm>
            <a:off x="4657725" y="1027112"/>
            <a:ext cx="428625" cy="425449"/>
            <a:chOff x="4657725" y="1027112"/>
            <a:chExt cx="428625" cy="425449"/>
          </a:xfrm>
        </p:grpSpPr>
        <p:sp>
          <p:nvSpPr>
            <p:cNvPr id="452" name="Shape 452"/>
            <p:cNvSpPr/>
            <p:nvPr/>
          </p:nvSpPr>
          <p:spPr>
            <a:xfrm>
              <a:off x="4697412" y="1068387"/>
              <a:ext cx="201613" cy="201613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26732" y="0"/>
                    <a:pt x="0" y="26732"/>
                    <a:pt x="0" y="60000"/>
                  </a:cubicBezTo>
                  <a:cubicBezTo>
                    <a:pt x="0" y="92673"/>
                    <a:pt x="26732" y="120000"/>
                    <a:pt x="60000" y="120000"/>
                  </a:cubicBezTo>
                  <a:cubicBezTo>
                    <a:pt x="93267" y="120000"/>
                    <a:pt x="120000" y="92673"/>
                    <a:pt x="120000" y="60000"/>
                  </a:cubicBezTo>
                  <a:cubicBezTo>
                    <a:pt x="120000" y="26732"/>
                    <a:pt x="93267" y="0"/>
                    <a:pt x="60000" y="0"/>
                  </a:cubicBezTo>
                  <a:close/>
                  <a:moveTo>
                    <a:pt x="60000" y="108712"/>
                  </a:moveTo>
                  <a:cubicBezTo>
                    <a:pt x="33267" y="108712"/>
                    <a:pt x="11287" y="86732"/>
                    <a:pt x="11287" y="60000"/>
                  </a:cubicBezTo>
                  <a:cubicBezTo>
                    <a:pt x="11287" y="32673"/>
                    <a:pt x="33267" y="10693"/>
                    <a:pt x="60000" y="10693"/>
                  </a:cubicBezTo>
                  <a:cubicBezTo>
                    <a:pt x="87326" y="10693"/>
                    <a:pt x="108712" y="32673"/>
                    <a:pt x="108712" y="60000"/>
                  </a:cubicBezTo>
                  <a:cubicBezTo>
                    <a:pt x="108712" y="86732"/>
                    <a:pt x="87326" y="108712"/>
                    <a:pt x="60000" y="10871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4657725" y="1027112"/>
              <a:ext cx="428625" cy="425449"/>
            </a:xfrm>
            <a:custGeom>
              <a:pathLst>
                <a:path extrusionOk="0" h="120000" w="120000">
                  <a:moveTo>
                    <a:pt x="116908" y="106164"/>
                  </a:moveTo>
                  <a:cubicBezTo>
                    <a:pt x="85714" y="74541"/>
                    <a:pt x="85714" y="74541"/>
                    <a:pt x="85714" y="74541"/>
                  </a:cubicBezTo>
                  <a:cubicBezTo>
                    <a:pt x="84028" y="73129"/>
                    <a:pt x="82060" y="72282"/>
                    <a:pt x="79812" y="72282"/>
                  </a:cubicBezTo>
                  <a:cubicBezTo>
                    <a:pt x="78688" y="72282"/>
                    <a:pt x="77564" y="72564"/>
                    <a:pt x="76440" y="73129"/>
                  </a:cubicBezTo>
                  <a:cubicBezTo>
                    <a:pt x="69133" y="65788"/>
                    <a:pt x="69133" y="65788"/>
                    <a:pt x="69133" y="65788"/>
                  </a:cubicBezTo>
                  <a:cubicBezTo>
                    <a:pt x="75035" y="58729"/>
                    <a:pt x="78969" y="49694"/>
                    <a:pt x="78969" y="39811"/>
                  </a:cubicBezTo>
                  <a:cubicBezTo>
                    <a:pt x="78969" y="17788"/>
                    <a:pt x="61264" y="0"/>
                    <a:pt x="39344" y="0"/>
                  </a:cubicBezTo>
                  <a:cubicBezTo>
                    <a:pt x="17704" y="0"/>
                    <a:pt x="0" y="17788"/>
                    <a:pt x="0" y="39811"/>
                  </a:cubicBezTo>
                  <a:cubicBezTo>
                    <a:pt x="0" y="61552"/>
                    <a:pt x="17704" y="79341"/>
                    <a:pt x="39344" y="79341"/>
                  </a:cubicBezTo>
                  <a:cubicBezTo>
                    <a:pt x="49180" y="79341"/>
                    <a:pt x="58454" y="75670"/>
                    <a:pt x="65199" y="69458"/>
                  </a:cubicBezTo>
                  <a:cubicBezTo>
                    <a:pt x="72505" y="76800"/>
                    <a:pt x="72505" y="76800"/>
                    <a:pt x="72505" y="76800"/>
                  </a:cubicBezTo>
                  <a:cubicBezTo>
                    <a:pt x="71943" y="77929"/>
                    <a:pt x="71662" y="79058"/>
                    <a:pt x="71662" y="80470"/>
                  </a:cubicBezTo>
                  <a:cubicBezTo>
                    <a:pt x="71662" y="82729"/>
                    <a:pt x="72505" y="84705"/>
                    <a:pt x="74192" y="86117"/>
                  </a:cubicBezTo>
                  <a:cubicBezTo>
                    <a:pt x="105386" y="117741"/>
                    <a:pt x="105386" y="117741"/>
                    <a:pt x="105386" y="117741"/>
                  </a:cubicBezTo>
                  <a:cubicBezTo>
                    <a:pt x="107072" y="119152"/>
                    <a:pt x="109039" y="120000"/>
                    <a:pt x="111288" y="120000"/>
                  </a:cubicBezTo>
                  <a:cubicBezTo>
                    <a:pt x="113255" y="120000"/>
                    <a:pt x="115503" y="119152"/>
                    <a:pt x="116908" y="117741"/>
                  </a:cubicBezTo>
                  <a:cubicBezTo>
                    <a:pt x="120000" y="114352"/>
                    <a:pt x="120000" y="109270"/>
                    <a:pt x="116908" y="106164"/>
                  </a:cubicBezTo>
                  <a:close/>
                  <a:moveTo>
                    <a:pt x="39344" y="73976"/>
                  </a:moveTo>
                  <a:cubicBezTo>
                    <a:pt x="20515" y="73976"/>
                    <a:pt x="5058" y="58729"/>
                    <a:pt x="5058" y="39811"/>
                  </a:cubicBezTo>
                  <a:cubicBezTo>
                    <a:pt x="5058" y="20894"/>
                    <a:pt x="20515" y="5364"/>
                    <a:pt x="39344" y="5364"/>
                  </a:cubicBezTo>
                  <a:cubicBezTo>
                    <a:pt x="58173" y="5364"/>
                    <a:pt x="73629" y="20894"/>
                    <a:pt x="73629" y="39811"/>
                  </a:cubicBezTo>
                  <a:cubicBezTo>
                    <a:pt x="73629" y="58729"/>
                    <a:pt x="58173" y="73976"/>
                    <a:pt x="39344" y="73976"/>
                  </a:cubicBezTo>
                  <a:close/>
                  <a:moveTo>
                    <a:pt x="113255" y="113788"/>
                  </a:moveTo>
                  <a:cubicBezTo>
                    <a:pt x="112131" y="114917"/>
                    <a:pt x="110163" y="114917"/>
                    <a:pt x="109039" y="113788"/>
                  </a:cubicBezTo>
                  <a:cubicBezTo>
                    <a:pt x="77845" y="82447"/>
                    <a:pt x="77845" y="82447"/>
                    <a:pt x="77845" y="82447"/>
                  </a:cubicBezTo>
                  <a:cubicBezTo>
                    <a:pt x="77283" y="81882"/>
                    <a:pt x="77002" y="81317"/>
                    <a:pt x="77002" y="80470"/>
                  </a:cubicBezTo>
                  <a:cubicBezTo>
                    <a:pt x="77002" y="79623"/>
                    <a:pt x="77283" y="79058"/>
                    <a:pt x="77845" y="78494"/>
                  </a:cubicBezTo>
                  <a:cubicBezTo>
                    <a:pt x="78407" y="77929"/>
                    <a:pt x="79250" y="77647"/>
                    <a:pt x="79812" y="77647"/>
                  </a:cubicBezTo>
                  <a:cubicBezTo>
                    <a:pt x="80655" y="77647"/>
                    <a:pt x="81498" y="77929"/>
                    <a:pt x="82060" y="78494"/>
                  </a:cubicBezTo>
                  <a:cubicBezTo>
                    <a:pt x="113255" y="109835"/>
                    <a:pt x="113255" y="109835"/>
                    <a:pt x="113255" y="109835"/>
                  </a:cubicBezTo>
                  <a:cubicBezTo>
                    <a:pt x="114379" y="110964"/>
                    <a:pt x="114379" y="112658"/>
                    <a:pt x="113255" y="11378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Shape 454"/>
          <p:cNvSpPr/>
          <p:nvPr/>
        </p:nvSpPr>
        <p:spPr>
          <a:xfrm>
            <a:off x="595312" y="1027112"/>
            <a:ext cx="425449" cy="425449"/>
          </a:xfrm>
          <a:custGeom>
            <a:pathLst>
              <a:path extrusionOk="0" h="120000" w="12000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5" name="Shape 455"/>
          <p:cNvGrpSpPr/>
          <p:nvPr/>
        </p:nvGrpSpPr>
        <p:grpSpPr>
          <a:xfrm>
            <a:off x="7912100" y="1027112"/>
            <a:ext cx="303213" cy="425449"/>
            <a:chOff x="7912100" y="1027112"/>
            <a:chExt cx="303213" cy="425449"/>
          </a:xfrm>
        </p:grpSpPr>
        <p:sp>
          <p:nvSpPr>
            <p:cNvPr id="456" name="Shape 456"/>
            <p:cNvSpPr/>
            <p:nvPr/>
          </p:nvSpPr>
          <p:spPr>
            <a:xfrm>
              <a:off x="7948613" y="1433512"/>
              <a:ext cx="254000" cy="19049"/>
            </a:xfrm>
            <a:custGeom>
              <a:pathLst>
                <a:path extrusionOk="0" h="120000" w="120000">
                  <a:moveTo>
                    <a:pt x="115764" y="0"/>
                  </a:moveTo>
                  <a:cubicBezTo>
                    <a:pt x="4705" y="0"/>
                    <a:pt x="4705" y="0"/>
                    <a:pt x="4705" y="0"/>
                  </a:cubicBezTo>
                  <a:cubicBezTo>
                    <a:pt x="2352" y="0"/>
                    <a:pt x="0" y="31578"/>
                    <a:pt x="0" y="63157"/>
                  </a:cubicBezTo>
                  <a:cubicBezTo>
                    <a:pt x="0" y="94736"/>
                    <a:pt x="2352" y="120000"/>
                    <a:pt x="4705" y="120000"/>
                  </a:cubicBezTo>
                  <a:cubicBezTo>
                    <a:pt x="115764" y="120000"/>
                    <a:pt x="115764" y="120000"/>
                    <a:pt x="115764" y="120000"/>
                  </a:cubicBezTo>
                  <a:cubicBezTo>
                    <a:pt x="118117" y="120000"/>
                    <a:pt x="120000" y="94736"/>
                    <a:pt x="120000" y="63157"/>
                  </a:cubicBezTo>
                  <a:cubicBezTo>
                    <a:pt x="120000" y="31578"/>
                    <a:pt x="118117" y="0"/>
                    <a:pt x="115764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7912100" y="1027112"/>
              <a:ext cx="277812" cy="400049"/>
            </a:xfrm>
            <a:custGeom>
              <a:pathLst>
                <a:path extrusionOk="0" h="120000" w="120000">
                  <a:moveTo>
                    <a:pt x="29352" y="56842"/>
                  </a:moveTo>
                  <a:cubicBezTo>
                    <a:pt x="34964" y="54436"/>
                    <a:pt x="41870" y="51127"/>
                    <a:pt x="45323" y="49624"/>
                  </a:cubicBezTo>
                  <a:cubicBezTo>
                    <a:pt x="49208" y="50827"/>
                    <a:pt x="53525" y="51127"/>
                    <a:pt x="57841" y="50526"/>
                  </a:cubicBezTo>
                  <a:cubicBezTo>
                    <a:pt x="57410" y="55939"/>
                    <a:pt x="53956" y="60150"/>
                    <a:pt x="39712" y="69172"/>
                  </a:cubicBezTo>
                  <a:cubicBezTo>
                    <a:pt x="25467" y="78195"/>
                    <a:pt x="17266" y="90225"/>
                    <a:pt x="17266" y="101353"/>
                  </a:cubicBezTo>
                  <a:cubicBezTo>
                    <a:pt x="17266" y="108571"/>
                    <a:pt x="21151" y="114586"/>
                    <a:pt x="28489" y="119097"/>
                  </a:cubicBezTo>
                  <a:cubicBezTo>
                    <a:pt x="28920" y="119699"/>
                    <a:pt x="30215" y="119999"/>
                    <a:pt x="31079" y="119999"/>
                  </a:cubicBezTo>
                  <a:cubicBezTo>
                    <a:pt x="110071" y="119999"/>
                    <a:pt x="110071" y="119999"/>
                    <a:pt x="110071" y="119999"/>
                  </a:cubicBezTo>
                  <a:cubicBezTo>
                    <a:pt x="112661" y="119999"/>
                    <a:pt x="114388" y="118796"/>
                    <a:pt x="114388" y="117293"/>
                  </a:cubicBezTo>
                  <a:cubicBezTo>
                    <a:pt x="114388" y="115488"/>
                    <a:pt x="112661" y="114285"/>
                    <a:pt x="110071" y="114285"/>
                  </a:cubicBezTo>
                  <a:cubicBezTo>
                    <a:pt x="32805" y="114285"/>
                    <a:pt x="32805" y="114285"/>
                    <a:pt x="32805" y="114285"/>
                  </a:cubicBezTo>
                  <a:cubicBezTo>
                    <a:pt x="28057" y="110977"/>
                    <a:pt x="25467" y="106466"/>
                    <a:pt x="25467" y="101052"/>
                  </a:cubicBezTo>
                  <a:cubicBezTo>
                    <a:pt x="25467" y="92030"/>
                    <a:pt x="32805" y="81203"/>
                    <a:pt x="44892" y="73383"/>
                  </a:cubicBezTo>
                  <a:cubicBezTo>
                    <a:pt x="61726" y="62556"/>
                    <a:pt x="66043" y="57443"/>
                    <a:pt x="66043" y="48120"/>
                  </a:cubicBezTo>
                  <a:cubicBezTo>
                    <a:pt x="69064" y="46917"/>
                    <a:pt x="71654" y="45413"/>
                    <a:pt x="73381" y="43609"/>
                  </a:cubicBezTo>
                  <a:cubicBezTo>
                    <a:pt x="78561" y="38496"/>
                    <a:pt x="79856" y="33383"/>
                    <a:pt x="77266" y="29172"/>
                  </a:cubicBezTo>
                  <a:cubicBezTo>
                    <a:pt x="75971" y="27969"/>
                    <a:pt x="73812" y="27368"/>
                    <a:pt x="71654" y="27969"/>
                  </a:cubicBezTo>
                  <a:cubicBezTo>
                    <a:pt x="69928" y="28571"/>
                    <a:pt x="69064" y="30375"/>
                    <a:pt x="69928" y="31578"/>
                  </a:cubicBezTo>
                  <a:cubicBezTo>
                    <a:pt x="71654" y="34285"/>
                    <a:pt x="69496" y="37894"/>
                    <a:pt x="66906" y="40601"/>
                  </a:cubicBezTo>
                  <a:cubicBezTo>
                    <a:pt x="64748" y="42406"/>
                    <a:pt x="61294" y="43909"/>
                    <a:pt x="57410" y="44812"/>
                  </a:cubicBezTo>
                  <a:cubicBezTo>
                    <a:pt x="53525" y="45413"/>
                    <a:pt x="50071" y="45112"/>
                    <a:pt x="47482" y="43909"/>
                  </a:cubicBezTo>
                  <a:cubicBezTo>
                    <a:pt x="46187" y="43308"/>
                    <a:pt x="44460" y="43308"/>
                    <a:pt x="42733" y="43909"/>
                  </a:cubicBezTo>
                  <a:cubicBezTo>
                    <a:pt x="42733" y="43909"/>
                    <a:pt x="32805" y="48721"/>
                    <a:pt x="25035" y="52030"/>
                  </a:cubicBezTo>
                  <a:cubicBezTo>
                    <a:pt x="24172" y="52631"/>
                    <a:pt x="22877" y="52631"/>
                    <a:pt x="21582" y="52330"/>
                  </a:cubicBezTo>
                  <a:cubicBezTo>
                    <a:pt x="17697" y="51428"/>
                    <a:pt x="12949" y="47819"/>
                    <a:pt x="10791" y="44812"/>
                  </a:cubicBezTo>
                  <a:cubicBezTo>
                    <a:pt x="9496" y="43007"/>
                    <a:pt x="10359" y="42105"/>
                    <a:pt x="10791" y="41804"/>
                  </a:cubicBezTo>
                  <a:cubicBezTo>
                    <a:pt x="11223" y="41804"/>
                    <a:pt x="11223" y="41804"/>
                    <a:pt x="11223" y="41503"/>
                  </a:cubicBezTo>
                  <a:cubicBezTo>
                    <a:pt x="31079" y="29774"/>
                    <a:pt x="41007" y="17443"/>
                    <a:pt x="41438" y="16842"/>
                  </a:cubicBezTo>
                  <a:cubicBezTo>
                    <a:pt x="41870" y="16240"/>
                    <a:pt x="41870" y="15338"/>
                    <a:pt x="41438" y="14736"/>
                  </a:cubicBezTo>
                  <a:cubicBezTo>
                    <a:pt x="41007" y="13533"/>
                    <a:pt x="40143" y="11127"/>
                    <a:pt x="39280" y="8421"/>
                  </a:cubicBezTo>
                  <a:cubicBezTo>
                    <a:pt x="45323" y="10827"/>
                    <a:pt x="54388" y="13533"/>
                    <a:pt x="64316" y="13533"/>
                  </a:cubicBezTo>
                  <a:cubicBezTo>
                    <a:pt x="78561" y="13533"/>
                    <a:pt x="111798" y="17443"/>
                    <a:pt x="111798" y="52030"/>
                  </a:cubicBezTo>
                  <a:cubicBezTo>
                    <a:pt x="111798" y="52330"/>
                    <a:pt x="111798" y="71578"/>
                    <a:pt x="100575" y="92631"/>
                  </a:cubicBezTo>
                  <a:cubicBezTo>
                    <a:pt x="100143" y="94135"/>
                    <a:pt x="101007" y="95639"/>
                    <a:pt x="103165" y="96240"/>
                  </a:cubicBezTo>
                  <a:cubicBezTo>
                    <a:pt x="103597" y="96240"/>
                    <a:pt x="104028" y="96240"/>
                    <a:pt x="104460" y="96240"/>
                  </a:cubicBezTo>
                  <a:cubicBezTo>
                    <a:pt x="106187" y="96240"/>
                    <a:pt x="107913" y="95639"/>
                    <a:pt x="108345" y="94436"/>
                  </a:cubicBezTo>
                  <a:cubicBezTo>
                    <a:pt x="120000" y="72481"/>
                    <a:pt x="120000" y="52932"/>
                    <a:pt x="120000" y="52030"/>
                  </a:cubicBezTo>
                  <a:cubicBezTo>
                    <a:pt x="120000" y="11127"/>
                    <a:pt x="77266" y="8120"/>
                    <a:pt x="64316" y="8120"/>
                  </a:cubicBezTo>
                  <a:cubicBezTo>
                    <a:pt x="50503" y="8120"/>
                    <a:pt x="36690" y="601"/>
                    <a:pt x="36258" y="601"/>
                  </a:cubicBezTo>
                  <a:cubicBezTo>
                    <a:pt x="34964" y="0"/>
                    <a:pt x="33669" y="0"/>
                    <a:pt x="31942" y="300"/>
                  </a:cubicBezTo>
                  <a:cubicBezTo>
                    <a:pt x="30647" y="902"/>
                    <a:pt x="29784" y="1804"/>
                    <a:pt x="29784" y="3007"/>
                  </a:cubicBezTo>
                  <a:cubicBezTo>
                    <a:pt x="29784" y="6616"/>
                    <a:pt x="32374" y="12631"/>
                    <a:pt x="33237" y="15037"/>
                  </a:cubicBezTo>
                  <a:cubicBezTo>
                    <a:pt x="30647" y="18345"/>
                    <a:pt x="21582" y="27969"/>
                    <a:pt x="6043" y="37293"/>
                  </a:cubicBezTo>
                  <a:cubicBezTo>
                    <a:pt x="3453" y="38496"/>
                    <a:pt x="0" y="42105"/>
                    <a:pt x="3453" y="47218"/>
                  </a:cubicBezTo>
                  <a:cubicBezTo>
                    <a:pt x="5611" y="50526"/>
                    <a:pt x="11654" y="56240"/>
                    <a:pt x="19424" y="57744"/>
                  </a:cubicBezTo>
                  <a:cubicBezTo>
                    <a:pt x="22877" y="58345"/>
                    <a:pt x="26330" y="58045"/>
                    <a:pt x="29352" y="5684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8053388" y="1027112"/>
              <a:ext cx="161925" cy="282574"/>
            </a:xfrm>
            <a:custGeom>
              <a:pathLst>
                <a:path extrusionOk="0" h="120000" w="120000">
                  <a:moveTo>
                    <a:pt x="7361" y="8113"/>
                  </a:moveTo>
                  <a:cubicBezTo>
                    <a:pt x="29447" y="8113"/>
                    <a:pt x="44907" y="10249"/>
                    <a:pt x="58159" y="15373"/>
                  </a:cubicBezTo>
                  <a:cubicBezTo>
                    <a:pt x="80245" y="23914"/>
                    <a:pt x="106012" y="41423"/>
                    <a:pt x="106012" y="73879"/>
                  </a:cubicBezTo>
                  <a:cubicBezTo>
                    <a:pt x="106012" y="81992"/>
                    <a:pt x="106012" y="93096"/>
                    <a:pt x="97177" y="114875"/>
                  </a:cubicBezTo>
                  <a:cubicBezTo>
                    <a:pt x="95705" y="117010"/>
                    <a:pt x="97914" y="119145"/>
                    <a:pt x="101595" y="120000"/>
                  </a:cubicBezTo>
                  <a:cubicBezTo>
                    <a:pt x="102331" y="120000"/>
                    <a:pt x="103067" y="120000"/>
                    <a:pt x="103803" y="120000"/>
                  </a:cubicBezTo>
                  <a:cubicBezTo>
                    <a:pt x="106748" y="120000"/>
                    <a:pt x="109693" y="118718"/>
                    <a:pt x="110429" y="117010"/>
                  </a:cubicBezTo>
                  <a:cubicBezTo>
                    <a:pt x="120000" y="93950"/>
                    <a:pt x="120000" y="82419"/>
                    <a:pt x="120000" y="73879"/>
                  </a:cubicBezTo>
                  <a:cubicBezTo>
                    <a:pt x="120000" y="35871"/>
                    <a:pt x="86134" y="16654"/>
                    <a:pt x="66257" y="8967"/>
                  </a:cubicBezTo>
                  <a:cubicBezTo>
                    <a:pt x="50061" y="2562"/>
                    <a:pt x="32392" y="0"/>
                    <a:pt x="7361" y="0"/>
                  </a:cubicBezTo>
                  <a:cubicBezTo>
                    <a:pt x="2944" y="0"/>
                    <a:pt x="0" y="1708"/>
                    <a:pt x="0" y="4270"/>
                  </a:cubicBezTo>
                  <a:cubicBezTo>
                    <a:pt x="0" y="6405"/>
                    <a:pt x="2944" y="8113"/>
                    <a:pt x="7361" y="8113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9" name="Shape 459"/>
          <p:cNvSpPr/>
          <p:nvPr/>
        </p:nvSpPr>
        <p:spPr>
          <a:xfrm>
            <a:off x="4657725" y="1709738"/>
            <a:ext cx="476249" cy="425449"/>
          </a:xfrm>
          <a:custGeom>
            <a:pathLst>
              <a:path extrusionOk="0" h="120000" w="120000">
                <a:moveTo>
                  <a:pt x="119747" y="116611"/>
                </a:moveTo>
                <a:cubicBezTo>
                  <a:pt x="115714" y="99952"/>
                  <a:pt x="100084" y="96000"/>
                  <a:pt x="91512" y="94023"/>
                </a:cubicBezTo>
                <a:cubicBezTo>
                  <a:pt x="89747" y="93458"/>
                  <a:pt x="87983" y="93176"/>
                  <a:pt x="87226" y="92611"/>
                </a:cubicBezTo>
                <a:cubicBezTo>
                  <a:pt x="82184" y="90352"/>
                  <a:pt x="78655" y="86682"/>
                  <a:pt x="77142" y="82164"/>
                </a:cubicBezTo>
                <a:cubicBezTo>
                  <a:pt x="92268" y="83011"/>
                  <a:pt x="99327" y="76235"/>
                  <a:pt x="99579" y="75952"/>
                </a:cubicBezTo>
                <a:cubicBezTo>
                  <a:pt x="100336" y="75388"/>
                  <a:pt x="100588" y="74541"/>
                  <a:pt x="100336" y="73694"/>
                </a:cubicBezTo>
                <a:cubicBezTo>
                  <a:pt x="100336" y="72847"/>
                  <a:pt x="99831" y="72000"/>
                  <a:pt x="99327" y="71717"/>
                </a:cubicBezTo>
                <a:cubicBezTo>
                  <a:pt x="90504" y="66070"/>
                  <a:pt x="90504" y="46305"/>
                  <a:pt x="90504" y="38964"/>
                </a:cubicBezTo>
                <a:cubicBezTo>
                  <a:pt x="90504" y="28517"/>
                  <a:pt x="87478" y="18917"/>
                  <a:pt x="82184" y="11576"/>
                </a:cubicBezTo>
                <a:cubicBezTo>
                  <a:pt x="76638" y="4235"/>
                  <a:pt x="69075" y="0"/>
                  <a:pt x="61008" y="0"/>
                </a:cubicBezTo>
                <a:cubicBezTo>
                  <a:pt x="60756" y="0"/>
                  <a:pt x="60504" y="0"/>
                  <a:pt x="60252" y="0"/>
                </a:cubicBezTo>
                <a:cubicBezTo>
                  <a:pt x="43361" y="0"/>
                  <a:pt x="29747" y="17223"/>
                  <a:pt x="29747" y="38117"/>
                </a:cubicBezTo>
                <a:cubicBezTo>
                  <a:pt x="29747" y="45458"/>
                  <a:pt x="29747" y="65223"/>
                  <a:pt x="20924" y="70870"/>
                </a:cubicBezTo>
                <a:cubicBezTo>
                  <a:pt x="20168" y="71152"/>
                  <a:pt x="19915" y="72000"/>
                  <a:pt x="19663" y="72847"/>
                </a:cubicBezTo>
                <a:cubicBezTo>
                  <a:pt x="19663" y="73694"/>
                  <a:pt x="19915" y="74541"/>
                  <a:pt x="20672" y="75105"/>
                </a:cubicBezTo>
                <a:cubicBezTo>
                  <a:pt x="21176" y="75670"/>
                  <a:pt x="30756" y="83858"/>
                  <a:pt x="42857" y="81882"/>
                </a:cubicBezTo>
                <a:cubicBezTo>
                  <a:pt x="41092" y="86117"/>
                  <a:pt x="37815" y="89505"/>
                  <a:pt x="33025" y="92047"/>
                </a:cubicBezTo>
                <a:cubicBezTo>
                  <a:pt x="32268" y="92329"/>
                  <a:pt x="30756" y="92611"/>
                  <a:pt x="28991" y="93176"/>
                </a:cubicBezTo>
                <a:cubicBezTo>
                  <a:pt x="20420" y="95435"/>
                  <a:pt x="4537" y="99670"/>
                  <a:pt x="504" y="116611"/>
                </a:cubicBezTo>
                <a:cubicBezTo>
                  <a:pt x="0" y="118023"/>
                  <a:pt x="756" y="119435"/>
                  <a:pt x="2016" y="119717"/>
                </a:cubicBezTo>
                <a:cubicBezTo>
                  <a:pt x="3277" y="120000"/>
                  <a:pt x="4537" y="119152"/>
                  <a:pt x="5042" y="117741"/>
                </a:cubicBezTo>
                <a:cubicBezTo>
                  <a:pt x="8319" y="104188"/>
                  <a:pt x="21932" y="100517"/>
                  <a:pt x="30000" y="98258"/>
                </a:cubicBezTo>
                <a:cubicBezTo>
                  <a:pt x="32016" y="97694"/>
                  <a:pt x="33781" y="97411"/>
                  <a:pt x="34789" y="96847"/>
                </a:cubicBezTo>
                <a:cubicBezTo>
                  <a:pt x="44621" y="92047"/>
                  <a:pt x="47647" y="84423"/>
                  <a:pt x="48655" y="78776"/>
                </a:cubicBezTo>
                <a:cubicBezTo>
                  <a:pt x="48907" y="77929"/>
                  <a:pt x="48655" y="77082"/>
                  <a:pt x="47899" y="76517"/>
                </a:cubicBezTo>
                <a:cubicBezTo>
                  <a:pt x="47394" y="75952"/>
                  <a:pt x="46386" y="75670"/>
                  <a:pt x="45630" y="75952"/>
                </a:cubicBezTo>
                <a:cubicBezTo>
                  <a:pt x="37563" y="78776"/>
                  <a:pt x="30000" y="75388"/>
                  <a:pt x="26218" y="72847"/>
                </a:cubicBezTo>
                <a:cubicBezTo>
                  <a:pt x="34285" y="64376"/>
                  <a:pt x="34285" y="46305"/>
                  <a:pt x="34285" y="38117"/>
                </a:cubicBezTo>
                <a:cubicBezTo>
                  <a:pt x="34285" y="20047"/>
                  <a:pt x="46134" y="5364"/>
                  <a:pt x="60252" y="5082"/>
                </a:cubicBezTo>
                <a:cubicBezTo>
                  <a:pt x="60504" y="5082"/>
                  <a:pt x="60504" y="5082"/>
                  <a:pt x="60504" y="5082"/>
                </a:cubicBezTo>
                <a:cubicBezTo>
                  <a:pt x="60504" y="5082"/>
                  <a:pt x="60756" y="5082"/>
                  <a:pt x="60756" y="5082"/>
                </a:cubicBezTo>
                <a:cubicBezTo>
                  <a:pt x="75126" y="5364"/>
                  <a:pt x="85714" y="19764"/>
                  <a:pt x="85714" y="38964"/>
                </a:cubicBezTo>
                <a:cubicBezTo>
                  <a:pt x="85714" y="46870"/>
                  <a:pt x="85714" y="64941"/>
                  <a:pt x="94033" y="73694"/>
                </a:cubicBezTo>
                <a:cubicBezTo>
                  <a:pt x="90756" y="75670"/>
                  <a:pt x="84201" y="77929"/>
                  <a:pt x="74117" y="76517"/>
                </a:cubicBezTo>
                <a:cubicBezTo>
                  <a:pt x="73361" y="76517"/>
                  <a:pt x="72605" y="76800"/>
                  <a:pt x="72100" y="77364"/>
                </a:cubicBezTo>
                <a:cubicBezTo>
                  <a:pt x="71596" y="77929"/>
                  <a:pt x="71344" y="78776"/>
                  <a:pt x="71596" y="79623"/>
                </a:cubicBezTo>
                <a:cubicBezTo>
                  <a:pt x="72352" y="85270"/>
                  <a:pt x="75630" y="92894"/>
                  <a:pt x="85462" y="97694"/>
                </a:cubicBezTo>
                <a:cubicBezTo>
                  <a:pt x="86470" y="98258"/>
                  <a:pt x="88235" y="98541"/>
                  <a:pt x="90504" y="99105"/>
                </a:cubicBezTo>
                <a:cubicBezTo>
                  <a:pt x="98571" y="101082"/>
                  <a:pt x="111932" y="104188"/>
                  <a:pt x="115210" y="117741"/>
                </a:cubicBezTo>
                <a:cubicBezTo>
                  <a:pt x="115462" y="119152"/>
                  <a:pt x="116470" y="119717"/>
                  <a:pt x="117478" y="119717"/>
                </a:cubicBezTo>
                <a:cubicBezTo>
                  <a:pt x="117731" y="119717"/>
                  <a:pt x="117983" y="119717"/>
                  <a:pt x="117983" y="119717"/>
                </a:cubicBezTo>
                <a:cubicBezTo>
                  <a:pt x="119243" y="119435"/>
                  <a:pt x="120000" y="118023"/>
                  <a:pt x="119747" y="11661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0" name="Shape 460"/>
          <p:cNvGrpSpPr/>
          <p:nvPr/>
        </p:nvGrpSpPr>
        <p:grpSpPr>
          <a:xfrm>
            <a:off x="1430337" y="1709738"/>
            <a:ext cx="471487" cy="425449"/>
            <a:chOff x="1430337" y="1709738"/>
            <a:chExt cx="471487" cy="425449"/>
          </a:xfrm>
        </p:grpSpPr>
        <p:sp>
          <p:nvSpPr>
            <p:cNvPr id="461" name="Shape 461"/>
            <p:cNvSpPr/>
            <p:nvPr/>
          </p:nvSpPr>
          <p:spPr>
            <a:xfrm>
              <a:off x="1430337" y="1709738"/>
              <a:ext cx="471487" cy="425449"/>
            </a:xfrm>
            <a:custGeom>
              <a:pathLst>
                <a:path extrusionOk="0" h="120000" w="120000">
                  <a:moveTo>
                    <a:pt x="115668" y="89716"/>
                  </a:moveTo>
                  <a:cubicBezTo>
                    <a:pt x="74649" y="11320"/>
                    <a:pt x="74649" y="11320"/>
                    <a:pt x="74649" y="11320"/>
                  </a:cubicBezTo>
                  <a:cubicBezTo>
                    <a:pt x="70828" y="3962"/>
                    <a:pt x="65732" y="0"/>
                    <a:pt x="60127" y="0"/>
                  </a:cubicBezTo>
                  <a:cubicBezTo>
                    <a:pt x="54267" y="0"/>
                    <a:pt x="49171" y="3962"/>
                    <a:pt x="45350" y="11320"/>
                  </a:cubicBezTo>
                  <a:cubicBezTo>
                    <a:pt x="4331" y="89716"/>
                    <a:pt x="4331" y="89716"/>
                    <a:pt x="4331" y="89716"/>
                  </a:cubicBezTo>
                  <a:cubicBezTo>
                    <a:pt x="509" y="97075"/>
                    <a:pt x="0" y="104716"/>
                    <a:pt x="3312" y="110943"/>
                  </a:cubicBezTo>
                  <a:cubicBezTo>
                    <a:pt x="6114" y="116886"/>
                    <a:pt x="12229" y="120000"/>
                    <a:pt x="19363" y="120000"/>
                  </a:cubicBezTo>
                  <a:cubicBezTo>
                    <a:pt x="100636" y="120000"/>
                    <a:pt x="100636" y="120000"/>
                    <a:pt x="100636" y="120000"/>
                  </a:cubicBezTo>
                  <a:cubicBezTo>
                    <a:pt x="100636" y="120000"/>
                    <a:pt x="100636" y="120000"/>
                    <a:pt x="100636" y="120000"/>
                  </a:cubicBezTo>
                  <a:cubicBezTo>
                    <a:pt x="108025" y="120000"/>
                    <a:pt x="113885" y="116886"/>
                    <a:pt x="116942" y="110943"/>
                  </a:cubicBezTo>
                  <a:cubicBezTo>
                    <a:pt x="120000" y="105000"/>
                    <a:pt x="119490" y="97075"/>
                    <a:pt x="115668" y="89716"/>
                  </a:cubicBezTo>
                  <a:close/>
                  <a:moveTo>
                    <a:pt x="112611" y="108396"/>
                  </a:moveTo>
                  <a:cubicBezTo>
                    <a:pt x="110573" y="112358"/>
                    <a:pt x="106242" y="114905"/>
                    <a:pt x="100636" y="114905"/>
                  </a:cubicBezTo>
                  <a:cubicBezTo>
                    <a:pt x="19363" y="114905"/>
                    <a:pt x="19363" y="114905"/>
                    <a:pt x="19363" y="114905"/>
                  </a:cubicBezTo>
                  <a:cubicBezTo>
                    <a:pt x="13757" y="114905"/>
                    <a:pt x="9426" y="112358"/>
                    <a:pt x="7388" y="108396"/>
                  </a:cubicBezTo>
                  <a:cubicBezTo>
                    <a:pt x="5095" y="103867"/>
                    <a:pt x="5350" y="97924"/>
                    <a:pt x="8407" y="92264"/>
                  </a:cubicBezTo>
                  <a:cubicBezTo>
                    <a:pt x="49426" y="13867"/>
                    <a:pt x="49426" y="13867"/>
                    <a:pt x="49426" y="13867"/>
                  </a:cubicBezTo>
                  <a:cubicBezTo>
                    <a:pt x="52229" y="8207"/>
                    <a:pt x="56050" y="5094"/>
                    <a:pt x="60127" y="5094"/>
                  </a:cubicBezTo>
                  <a:cubicBezTo>
                    <a:pt x="63949" y="5094"/>
                    <a:pt x="67770" y="8207"/>
                    <a:pt x="70573" y="13867"/>
                  </a:cubicBezTo>
                  <a:cubicBezTo>
                    <a:pt x="111592" y="92264"/>
                    <a:pt x="111592" y="92264"/>
                    <a:pt x="111592" y="92264"/>
                  </a:cubicBezTo>
                  <a:cubicBezTo>
                    <a:pt x="114649" y="98207"/>
                    <a:pt x="114904" y="103867"/>
                    <a:pt x="112611" y="108396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1657350" y="1827213"/>
              <a:ext cx="19049" cy="150813"/>
            </a:xfrm>
            <a:custGeom>
              <a:pathLst>
                <a:path extrusionOk="0" h="120000" w="120000">
                  <a:moveTo>
                    <a:pt x="63157" y="120000"/>
                  </a:moveTo>
                  <a:cubicBezTo>
                    <a:pt x="94736" y="120000"/>
                    <a:pt x="120000" y="116800"/>
                    <a:pt x="120000" y="112800"/>
                  </a:cubicBezTo>
                  <a:cubicBezTo>
                    <a:pt x="120000" y="8000"/>
                    <a:pt x="120000" y="8000"/>
                    <a:pt x="120000" y="8000"/>
                  </a:cubicBezTo>
                  <a:cubicBezTo>
                    <a:pt x="120000" y="4000"/>
                    <a:pt x="94736" y="0"/>
                    <a:pt x="63157" y="0"/>
                  </a:cubicBezTo>
                  <a:cubicBezTo>
                    <a:pt x="25263" y="0"/>
                    <a:pt x="0" y="4000"/>
                    <a:pt x="0" y="8000"/>
                  </a:cubicBezTo>
                  <a:cubicBezTo>
                    <a:pt x="0" y="112800"/>
                    <a:pt x="0" y="112800"/>
                    <a:pt x="0" y="112800"/>
                  </a:cubicBezTo>
                  <a:cubicBezTo>
                    <a:pt x="0" y="116800"/>
                    <a:pt x="25263" y="120000"/>
                    <a:pt x="63157" y="1200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1636712" y="2005013"/>
              <a:ext cx="58738" cy="5715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26896" y="0"/>
                    <a:pt x="0" y="26896"/>
                    <a:pt x="0" y="60000"/>
                  </a:cubicBezTo>
                  <a:cubicBezTo>
                    <a:pt x="0" y="93103"/>
                    <a:pt x="26896" y="120000"/>
                    <a:pt x="60000" y="120000"/>
                  </a:cubicBezTo>
                  <a:cubicBezTo>
                    <a:pt x="93103" y="120000"/>
                    <a:pt x="120000" y="93103"/>
                    <a:pt x="120000" y="60000"/>
                  </a:cubicBezTo>
                  <a:cubicBezTo>
                    <a:pt x="120000" y="26896"/>
                    <a:pt x="93103" y="0"/>
                    <a:pt x="60000" y="0"/>
                  </a:cubicBezTo>
                  <a:close/>
                  <a:moveTo>
                    <a:pt x="60000" y="82758"/>
                  </a:moveTo>
                  <a:cubicBezTo>
                    <a:pt x="47586" y="82758"/>
                    <a:pt x="37241" y="72413"/>
                    <a:pt x="37241" y="60000"/>
                  </a:cubicBezTo>
                  <a:cubicBezTo>
                    <a:pt x="37241" y="49655"/>
                    <a:pt x="47586" y="39310"/>
                    <a:pt x="60000" y="39310"/>
                  </a:cubicBezTo>
                  <a:cubicBezTo>
                    <a:pt x="70344" y="39310"/>
                    <a:pt x="80689" y="49655"/>
                    <a:pt x="80689" y="60000"/>
                  </a:cubicBezTo>
                  <a:cubicBezTo>
                    <a:pt x="80689" y="72413"/>
                    <a:pt x="70344" y="82758"/>
                    <a:pt x="60000" y="8275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" name="Shape 464"/>
          <p:cNvGrpSpPr/>
          <p:nvPr/>
        </p:nvGrpSpPr>
        <p:grpSpPr>
          <a:xfrm>
            <a:off x="5470525" y="1027112"/>
            <a:ext cx="307974" cy="423863"/>
            <a:chOff x="5470525" y="1027112"/>
            <a:chExt cx="307974" cy="423863"/>
          </a:xfrm>
        </p:grpSpPr>
        <p:sp>
          <p:nvSpPr>
            <p:cNvPr id="465" name="Shape 465"/>
            <p:cNvSpPr/>
            <p:nvPr/>
          </p:nvSpPr>
          <p:spPr>
            <a:xfrm>
              <a:off x="5470525" y="1119187"/>
              <a:ext cx="307974" cy="331788"/>
            </a:xfrm>
            <a:custGeom>
              <a:pathLst>
                <a:path extrusionOk="0" h="120000" w="120000">
                  <a:moveTo>
                    <a:pt x="119223" y="115301"/>
                  </a:moveTo>
                  <a:cubicBezTo>
                    <a:pt x="97864" y="77349"/>
                    <a:pt x="97864" y="77349"/>
                    <a:pt x="97864" y="77349"/>
                  </a:cubicBezTo>
                  <a:cubicBezTo>
                    <a:pt x="102524" y="74457"/>
                    <a:pt x="107184" y="71204"/>
                    <a:pt x="111067" y="67590"/>
                  </a:cubicBezTo>
                  <a:cubicBezTo>
                    <a:pt x="116504" y="62530"/>
                    <a:pt x="116504" y="54578"/>
                    <a:pt x="111067" y="49518"/>
                  </a:cubicBezTo>
                  <a:cubicBezTo>
                    <a:pt x="108737" y="46987"/>
                    <a:pt x="105242" y="45542"/>
                    <a:pt x="101359" y="45542"/>
                  </a:cubicBezTo>
                  <a:cubicBezTo>
                    <a:pt x="97864" y="45542"/>
                    <a:pt x="94368" y="46987"/>
                    <a:pt x="91650" y="49518"/>
                  </a:cubicBezTo>
                  <a:cubicBezTo>
                    <a:pt x="89708" y="51325"/>
                    <a:pt x="87378" y="53132"/>
                    <a:pt x="85048" y="54578"/>
                  </a:cubicBezTo>
                  <a:cubicBezTo>
                    <a:pt x="74174" y="35060"/>
                    <a:pt x="74174" y="35060"/>
                    <a:pt x="74174" y="35060"/>
                  </a:cubicBezTo>
                  <a:cubicBezTo>
                    <a:pt x="78446" y="31445"/>
                    <a:pt x="81553" y="26024"/>
                    <a:pt x="81553" y="19879"/>
                  </a:cubicBezTo>
                  <a:cubicBezTo>
                    <a:pt x="81553" y="9036"/>
                    <a:pt x="71844" y="0"/>
                    <a:pt x="60194" y="0"/>
                  </a:cubicBezTo>
                  <a:cubicBezTo>
                    <a:pt x="48543" y="0"/>
                    <a:pt x="38834" y="9036"/>
                    <a:pt x="38834" y="19879"/>
                  </a:cubicBezTo>
                  <a:cubicBezTo>
                    <a:pt x="38834" y="26024"/>
                    <a:pt x="41553" y="31445"/>
                    <a:pt x="46213" y="35060"/>
                  </a:cubicBezTo>
                  <a:cubicBezTo>
                    <a:pt x="34951" y="54578"/>
                    <a:pt x="34951" y="54578"/>
                    <a:pt x="34951" y="54578"/>
                  </a:cubicBezTo>
                  <a:cubicBezTo>
                    <a:pt x="32621" y="53132"/>
                    <a:pt x="30679" y="51325"/>
                    <a:pt x="28349" y="49518"/>
                  </a:cubicBezTo>
                  <a:cubicBezTo>
                    <a:pt x="26019" y="46987"/>
                    <a:pt x="22524" y="45542"/>
                    <a:pt x="18640" y="45542"/>
                  </a:cubicBezTo>
                  <a:cubicBezTo>
                    <a:pt x="15145" y="45542"/>
                    <a:pt x="11650" y="46987"/>
                    <a:pt x="8932" y="49518"/>
                  </a:cubicBezTo>
                  <a:cubicBezTo>
                    <a:pt x="3495" y="54578"/>
                    <a:pt x="3495" y="62530"/>
                    <a:pt x="8932" y="67590"/>
                  </a:cubicBezTo>
                  <a:cubicBezTo>
                    <a:pt x="12815" y="71204"/>
                    <a:pt x="17475" y="74457"/>
                    <a:pt x="22135" y="77349"/>
                  </a:cubicBezTo>
                  <a:cubicBezTo>
                    <a:pt x="776" y="115301"/>
                    <a:pt x="776" y="115301"/>
                    <a:pt x="776" y="115301"/>
                  </a:cubicBezTo>
                  <a:cubicBezTo>
                    <a:pt x="0" y="116746"/>
                    <a:pt x="776" y="118915"/>
                    <a:pt x="2330" y="119638"/>
                  </a:cubicBezTo>
                  <a:cubicBezTo>
                    <a:pt x="2718" y="119999"/>
                    <a:pt x="3495" y="119999"/>
                    <a:pt x="3883" y="119999"/>
                  </a:cubicBezTo>
                  <a:cubicBezTo>
                    <a:pt x="5436" y="119999"/>
                    <a:pt x="6601" y="119638"/>
                    <a:pt x="7378" y="118192"/>
                  </a:cubicBezTo>
                  <a:cubicBezTo>
                    <a:pt x="28737" y="80602"/>
                    <a:pt x="28737" y="80602"/>
                    <a:pt x="28737" y="80602"/>
                  </a:cubicBezTo>
                  <a:cubicBezTo>
                    <a:pt x="38446" y="84939"/>
                    <a:pt x="48932" y="87108"/>
                    <a:pt x="60194" y="87108"/>
                  </a:cubicBezTo>
                  <a:cubicBezTo>
                    <a:pt x="71067" y="87108"/>
                    <a:pt x="81941" y="84939"/>
                    <a:pt x="91650" y="80602"/>
                  </a:cubicBezTo>
                  <a:cubicBezTo>
                    <a:pt x="112621" y="118192"/>
                    <a:pt x="112621" y="118192"/>
                    <a:pt x="112621" y="118192"/>
                  </a:cubicBezTo>
                  <a:cubicBezTo>
                    <a:pt x="113398" y="119638"/>
                    <a:pt x="114563" y="119999"/>
                    <a:pt x="116116" y="119999"/>
                  </a:cubicBezTo>
                  <a:cubicBezTo>
                    <a:pt x="116504" y="119999"/>
                    <a:pt x="117281" y="119999"/>
                    <a:pt x="117669" y="119638"/>
                  </a:cubicBezTo>
                  <a:cubicBezTo>
                    <a:pt x="119611" y="118915"/>
                    <a:pt x="120000" y="116746"/>
                    <a:pt x="119223" y="115301"/>
                  </a:cubicBezTo>
                  <a:close/>
                  <a:moveTo>
                    <a:pt x="60194" y="6867"/>
                  </a:moveTo>
                  <a:cubicBezTo>
                    <a:pt x="67961" y="6867"/>
                    <a:pt x="74174" y="12650"/>
                    <a:pt x="74174" y="19879"/>
                  </a:cubicBezTo>
                  <a:cubicBezTo>
                    <a:pt x="74174" y="27108"/>
                    <a:pt x="67961" y="32891"/>
                    <a:pt x="60194" y="32891"/>
                  </a:cubicBezTo>
                  <a:cubicBezTo>
                    <a:pt x="52427" y="32891"/>
                    <a:pt x="46213" y="27108"/>
                    <a:pt x="46213" y="19879"/>
                  </a:cubicBezTo>
                  <a:cubicBezTo>
                    <a:pt x="46213" y="12650"/>
                    <a:pt x="52427" y="6867"/>
                    <a:pt x="60194" y="6867"/>
                  </a:cubicBezTo>
                  <a:close/>
                  <a:moveTo>
                    <a:pt x="52427" y="38313"/>
                  </a:moveTo>
                  <a:cubicBezTo>
                    <a:pt x="54757" y="39397"/>
                    <a:pt x="57475" y="39759"/>
                    <a:pt x="60194" y="39759"/>
                  </a:cubicBezTo>
                  <a:cubicBezTo>
                    <a:pt x="62912" y="39759"/>
                    <a:pt x="65242" y="39397"/>
                    <a:pt x="67961" y="38313"/>
                  </a:cubicBezTo>
                  <a:cubicBezTo>
                    <a:pt x="78834" y="57831"/>
                    <a:pt x="78834" y="57831"/>
                    <a:pt x="78834" y="57831"/>
                  </a:cubicBezTo>
                  <a:cubicBezTo>
                    <a:pt x="73009" y="60361"/>
                    <a:pt x="66796" y="61445"/>
                    <a:pt x="60194" y="61445"/>
                  </a:cubicBezTo>
                  <a:cubicBezTo>
                    <a:pt x="53592" y="61445"/>
                    <a:pt x="47378" y="60361"/>
                    <a:pt x="41553" y="57831"/>
                  </a:cubicBezTo>
                  <a:lnTo>
                    <a:pt x="52427" y="38313"/>
                  </a:lnTo>
                  <a:close/>
                  <a:moveTo>
                    <a:pt x="13980" y="62891"/>
                  </a:moveTo>
                  <a:cubicBezTo>
                    <a:pt x="11650" y="60361"/>
                    <a:pt x="11650" y="56385"/>
                    <a:pt x="13980" y="54216"/>
                  </a:cubicBezTo>
                  <a:cubicBezTo>
                    <a:pt x="15145" y="53132"/>
                    <a:pt x="17087" y="52409"/>
                    <a:pt x="18640" y="52409"/>
                  </a:cubicBezTo>
                  <a:cubicBezTo>
                    <a:pt x="20582" y="52409"/>
                    <a:pt x="22135" y="53132"/>
                    <a:pt x="23300" y="54216"/>
                  </a:cubicBezTo>
                  <a:cubicBezTo>
                    <a:pt x="33009" y="63253"/>
                    <a:pt x="46213" y="68313"/>
                    <a:pt x="60194" y="68313"/>
                  </a:cubicBezTo>
                  <a:cubicBezTo>
                    <a:pt x="74174" y="68313"/>
                    <a:pt x="86990" y="63253"/>
                    <a:pt x="96699" y="54216"/>
                  </a:cubicBezTo>
                  <a:cubicBezTo>
                    <a:pt x="98252" y="53132"/>
                    <a:pt x="99805" y="52409"/>
                    <a:pt x="101359" y="52409"/>
                  </a:cubicBezTo>
                  <a:cubicBezTo>
                    <a:pt x="103300" y="52409"/>
                    <a:pt x="104854" y="53132"/>
                    <a:pt x="106019" y="54216"/>
                  </a:cubicBezTo>
                  <a:cubicBezTo>
                    <a:pt x="108737" y="56385"/>
                    <a:pt x="108737" y="60361"/>
                    <a:pt x="106019" y="62891"/>
                  </a:cubicBezTo>
                  <a:cubicBezTo>
                    <a:pt x="93980" y="74096"/>
                    <a:pt x="77669" y="80602"/>
                    <a:pt x="60194" y="80602"/>
                  </a:cubicBezTo>
                  <a:cubicBezTo>
                    <a:pt x="42718" y="80602"/>
                    <a:pt x="26407" y="74096"/>
                    <a:pt x="13980" y="6289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5602287" y="1027112"/>
              <a:ext cx="44450" cy="84138"/>
            </a:xfrm>
            <a:custGeom>
              <a:pathLst>
                <a:path extrusionOk="0" h="120000" w="120000">
                  <a:moveTo>
                    <a:pt x="24000" y="82857"/>
                  </a:moveTo>
                  <a:cubicBezTo>
                    <a:pt x="34666" y="82857"/>
                    <a:pt x="34666" y="82857"/>
                    <a:pt x="34666" y="82857"/>
                  </a:cubicBezTo>
                  <a:cubicBezTo>
                    <a:pt x="34666" y="107142"/>
                    <a:pt x="34666" y="107142"/>
                    <a:pt x="34666" y="107142"/>
                  </a:cubicBezTo>
                  <a:cubicBezTo>
                    <a:pt x="34666" y="114285"/>
                    <a:pt x="48000" y="120000"/>
                    <a:pt x="61333" y="120000"/>
                  </a:cubicBezTo>
                  <a:cubicBezTo>
                    <a:pt x="74666" y="120000"/>
                    <a:pt x="85333" y="114285"/>
                    <a:pt x="85333" y="107142"/>
                  </a:cubicBezTo>
                  <a:cubicBezTo>
                    <a:pt x="85333" y="82857"/>
                    <a:pt x="85333" y="82857"/>
                    <a:pt x="85333" y="82857"/>
                  </a:cubicBezTo>
                  <a:cubicBezTo>
                    <a:pt x="96000" y="82857"/>
                    <a:pt x="96000" y="82857"/>
                    <a:pt x="96000" y="82857"/>
                  </a:cubicBezTo>
                  <a:cubicBezTo>
                    <a:pt x="109333" y="82857"/>
                    <a:pt x="120000" y="77142"/>
                    <a:pt x="120000" y="70000"/>
                  </a:cubicBezTo>
                  <a:cubicBezTo>
                    <a:pt x="120000" y="14285"/>
                    <a:pt x="120000" y="14285"/>
                    <a:pt x="120000" y="14285"/>
                  </a:cubicBezTo>
                  <a:cubicBezTo>
                    <a:pt x="120000" y="5714"/>
                    <a:pt x="109333" y="0"/>
                    <a:pt x="96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10666" y="0"/>
                    <a:pt x="0" y="5714"/>
                    <a:pt x="0" y="14285"/>
                  </a:cubicBezTo>
                  <a:cubicBezTo>
                    <a:pt x="0" y="70000"/>
                    <a:pt x="0" y="70000"/>
                    <a:pt x="0" y="70000"/>
                  </a:cubicBezTo>
                  <a:cubicBezTo>
                    <a:pt x="0" y="77142"/>
                    <a:pt x="10666" y="82857"/>
                    <a:pt x="24000" y="82857"/>
                  </a:cubicBezTo>
                  <a:close/>
                  <a:moveTo>
                    <a:pt x="50666" y="27142"/>
                  </a:moveTo>
                  <a:cubicBezTo>
                    <a:pt x="69333" y="27142"/>
                    <a:pt x="69333" y="27142"/>
                    <a:pt x="69333" y="27142"/>
                  </a:cubicBezTo>
                  <a:cubicBezTo>
                    <a:pt x="69333" y="57142"/>
                    <a:pt x="69333" y="57142"/>
                    <a:pt x="69333" y="57142"/>
                  </a:cubicBezTo>
                  <a:cubicBezTo>
                    <a:pt x="50666" y="57142"/>
                    <a:pt x="50666" y="57142"/>
                    <a:pt x="50666" y="57142"/>
                  </a:cubicBezTo>
                  <a:lnTo>
                    <a:pt x="50666" y="2714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7" name="Shape 467"/>
          <p:cNvSpPr/>
          <p:nvPr/>
        </p:nvSpPr>
        <p:spPr>
          <a:xfrm>
            <a:off x="6283325" y="1027112"/>
            <a:ext cx="555625" cy="425449"/>
          </a:xfrm>
          <a:custGeom>
            <a:pathLst>
              <a:path extrusionOk="0" h="120000" w="120000">
                <a:moveTo>
                  <a:pt x="110935" y="0"/>
                </a:moveTo>
                <a:cubicBezTo>
                  <a:pt x="105971" y="0"/>
                  <a:pt x="101870" y="5364"/>
                  <a:pt x="101870" y="11858"/>
                </a:cubicBezTo>
                <a:cubicBezTo>
                  <a:pt x="101870" y="15247"/>
                  <a:pt x="102949" y="18352"/>
                  <a:pt x="104460" y="20329"/>
                </a:cubicBezTo>
                <a:cubicBezTo>
                  <a:pt x="80287" y="71152"/>
                  <a:pt x="80287" y="71152"/>
                  <a:pt x="80287" y="71152"/>
                </a:cubicBezTo>
                <a:cubicBezTo>
                  <a:pt x="79208" y="70588"/>
                  <a:pt x="78129" y="70305"/>
                  <a:pt x="77050" y="70305"/>
                </a:cubicBezTo>
                <a:cubicBezTo>
                  <a:pt x="74676" y="70305"/>
                  <a:pt x="72302" y="71717"/>
                  <a:pt x="70791" y="73694"/>
                </a:cubicBezTo>
                <a:cubicBezTo>
                  <a:pt x="45971" y="53082"/>
                  <a:pt x="45971" y="53082"/>
                  <a:pt x="45971" y="53082"/>
                </a:cubicBezTo>
                <a:cubicBezTo>
                  <a:pt x="46402" y="51952"/>
                  <a:pt x="46618" y="50541"/>
                  <a:pt x="46618" y="48847"/>
                </a:cubicBezTo>
                <a:cubicBezTo>
                  <a:pt x="46618" y="42352"/>
                  <a:pt x="42517" y="36988"/>
                  <a:pt x="37553" y="36988"/>
                </a:cubicBezTo>
                <a:cubicBezTo>
                  <a:pt x="32374" y="36988"/>
                  <a:pt x="28273" y="42352"/>
                  <a:pt x="28273" y="48847"/>
                </a:cubicBezTo>
                <a:cubicBezTo>
                  <a:pt x="28273" y="52235"/>
                  <a:pt x="29352" y="55341"/>
                  <a:pt x="31079" y="57600"/>
                </a:cubicBezTo>
                <a:cubicBezTo>
                  <a:pt x="12086" y="96847"/>
                  <a:pt x="12086" y="96847"/>
                  <a:pt x="12086" y="96847"/>
                </a:cubicBezTo>
                <a:cubicBezTo>
                  <a:pt x="11223" y="96564"/>
                  <a:pt x="10143" y="96282"/>
                  <a:pt x="9280" y="96282"/>
                </a:cubicBezTo>
                <a:cubicBezTo>
                  <a:pt x="4100" y="96282"/>
                  <a:pt x="0" y="101647"/>
                  <a:pt x="0" y="108141"/>
                </a:cubicBezTo>
                <a:cubicBezTo>
                  <a:pt x="0" y="114635"/>
                  <a:pt x="4100" y="120000"/>
                  <a:pt x="9280" y="120000"/>
                </a:cubicBezTo>
                <a:cubicBezTo>
                  <a:pt x="14244" y="120000"/>
                  <a:pt x="18345" y="114635"/>
                  <a:pt x="18345" y="108141"/>
                </a:cubicBezTo>
                <a:cubicBezTo>
                  <a:pt x="18345" y="104752"/>
                  <a:pt x="17266" y="101929"/>
                  <a:pt x="15539" y="99670"/>
                </a:cubicBezTo>
                <a:cubicBezTo>
                  <a:pt x="34532" y="60141"/>
                  <a:pt x="34532" y="60141"/>
                  <a:pt x="34532" y="60141"/>
                </a:cubicBezTo>
                <a:cubicBezTo>
                  <a:pt x="35395" y="60705"/>
                  <a:pt x="36474" y="60705"/>
                  <a:pt x="37553" y="60705"/>
                </a:cubicBezTo>
                <a:cubicBezTo>
                  <a:pt x="39928" y="60705"/>
                  <a:pt x="42086" y="59576"/>
                  <a:pt x="43812" y="57600"/>
                </a:cubicBezTo>
                <a:cubicBezTo>
                  <a:pt x="68633" y="78211"/>
                  <a:pt x="68633" y="78211"/>
                  <a:pt x="68633" y="78211"/>
                </a:cubicBezTo>
                <a:cubicBezTo>
                  <a:pt x="68201" y="79341"/>
                  <a:pt x="67985" y="80752"/>
                  <a:pt x="67985" y="82164"/>
                </a:cubicBezTo>
                <a:cubicBezTo>
                  <a:pt x="67985" y="88941"/>
                  <a:pt x="72086" y="94023"/>
                  <a:pt x="77050" y="94023"/>
                </a:cubicBezTo>
                <a:cubicBezTo>
                  <a:pt x="82014" y="94023"/>
                  <a:pt x="86115" y="88941"/>
                  <a:pt x="86115" y="82164"/>
                </a:cubicBezTo>
                <a:cubicBezTo>
                  <a:pt x="86115" y="79058"/>
                  <a:pt x="85251" y="76235"/>
                  <a:pt x="83525" y="73976"/>
                </a:cubicBezTo>
                <a:cubicBezTo>
                  <a:pt x="107913" y="23152"/>
                  <a:pt x="107913" y="23152"/>
                  <a:pt x="107913" y="23152"/>
                </a:cubicBezTo>
                <a:cubicBezTo>
                  <a:pt x="108992" y="23717"/>
                  <a:pt x="109856" y="23717"/>
                  <a:pt x="110935" y="23717"/>
                </a:cubicBezTo>
                <a:cubicBezTo>
                  <a:pt x="115899" y="23717"/>
                  <a:pt x="120000" y="18635"/>
                  <a:pt x="120000" y="11858"/>
                </a:cubicBezTo>
                <a:cubicBezTo>
                  <a:pt x="120000" y="5364"/>
                  <a:pt x="115899" y="0"/>
                  <a:pt x="110935" y="0"/>
                </a:cubicBezTo>
                <a:close/>
                <a:moveTo>
                  <a:pt x="9280" y="114635"/>
                </a:moveTo>
                <a:cubicBezTo>
                  <a:pt x="6474" y="114635"/>
                  <a:pt x="4100" y="111811"/>
                  <a:pt x="4100" y="108141"/>
                </a:cubicBezTo>
                <a:cubicBezTo>
                  <a:pt x="4100" y="104470"/>
                  <a:pt x="6474" y="101647"/>
                  <a:pt x="9280" y="101647"/>
                </a:cubicBezTo>
                <a:cubicBezTo>
                  <a:pt x="11870" y="101647"/>
                  <a:pt x="14244" y="104470"/>
                  <a:pt x="14244" y="108141"/>
                </a:cubicBezTo>
                <a:cubicBezTo>
                  <a:pt x="14244" y="111811"/>
                  <a:pt x="11870" y="114635"/>
                  <a:pt x="9280" y="114635"/>
                </a:cubicBezTo>
                <a:close/>
                <a:moveTo>
                  <a:pt x="37553" y="55623"/>
                </a:moveTo>
                <a:cubicBezTo>
                  <a:pt x="34748" y="55623"/>
                  <a:pt x="32374" y="52517"/>
                  <a:pt x="32374" y="48847"/>
                </a:cubicBezTo>
                <a:cubicBezTo>
                  <a:pt x="32374" y="45176"/>
                  <a:pt x="34748" y="42352"/>
                  <a:pt x="37553" y="42352"/>
                </a:cubicBezTo>
                <a:cubicBezTo>
                  <a:pt x="40143" y="42352"/>
                  <a:pt x="42517" y="45176"/>
                  <a:pt x="42517" y="48847"/>
                </a:cubicBezTo>
                <a:cubicBezTo>
                  <a:pt x="42517" y="52517"/>
                  <a:pt x="40143" y="55623"/>
                  <a:pt x="37553" y="55623"/>
                </a:cubicBezTo>
                <a:close/>
                <a:moveTo>
                  <a:pt x="77050" y="88941"/>
                </a:moveTo>
                <a:cubicBezTo>
                  <a:pt x="74244" y="88941"/>
                  <a:pt x="72086" y="85835"/>
                  <a:pt x="72086" y="82164"/>
                </a:cubicBezTo>
                <a:cubicBezTo>
                  <a:pt x="72086" y="78494"/>
                  <a:pt x="74244" y="75670"/>
                  <a:pt x="77050" y="75670"/>
                </a:cubicBezTo>
                <a:cubicBezTo>
                  <a:pt x="79856" y="75670"/>
                  <a:pt x="82014" y="78494"/>
                  <a:pt x="82014" y="82164"/>
                </a:cubicBezTo>
                <a:cubicBezTo>
                  <a:pt x="82014" y="85835"/>
                  <a:pt x="79856" y="88941"/>
                  <a:pt x="77050" y="88941"/>
                </a:cubicBezTo>
                <a:close/>
                <a:moveTo>
                  <a:pt x="110935" y="18635"/>
                </a:moveTo>
                <a:cubicBezTo>
                  <a:pt x="108129" y="18635"/>
                  <a:pt x="105971" y="15529"/>
                  <a:pt x="105971" y="11858"/>
                </a:cubicBezTo>
                <a:cubicBezTo>
                  <a:pt x="105971" y="8188"/>
                  <a:pt x="108129" y="5364"/>
                  <a:pt x="110935" y="5364"/>
                </a:cubicBezTo>
                <a:cubicBezTo>
                  <a:pt x="113741" y="5364"/>
                  <a:pt x="116115" y="8188"/>
                  <a:pt x="116115" y="11858"/>
                </a:cubicBezTo>
                <a:cubicBezTo>
                  <a:pt x="116115" y="15529"/>
                  <a:pt x="113741" y="18635"/>
                  <a:pt x="110935" y="1863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630237" y="698500"/>
            <a:ext cx="433387" cy="433387"/>
          </a:xfrm>
          <a:custGeom>
            <a:pathLst>
              <a:path extrusionOk="0" h="120000" w="120000">
                <a:moveTo>
                  <a:pt x="119320" y="58130"/>
                </a:moveTo>
                <a:cubicBezTo>
                  <a:pt x="98243" y="37053"/>
                  <a:pt x="98243" y="37053"/>
                  <a:pt x="98243" y="37053"/>
                </a:cubicBezTo>
                <a:cubicBezTo>
                  <a:pt x="98243" y="8158"/>
                  <a:pt x="98243" y="8158"/>
                  <a:pt x="98243" y="8158"/>
                </a:cubicBezTo>
                <a:cubicBezTo>
                  <a:pt x="98243" y="6458"/>
                  <a:pt x="96883" y="5439"/>
                  <a:pt x="95524" y="5439"/>
                </a:cubicBezTo>
                <a:cubicBezTo>
                  <a:pt x="79206" y="5439"/>
                  <a:pt x="79206" y="5439"/>
                  <a:pt x="79206" y="5439"/>
                </a:cubicBezTo>
                <a:cubicBezTo>
                  <a:pt x="77507" y="5439"/>
                  <a:pt x="76487" y="6458"/>
                  <a:pt x="76487" y="8158"/>
                </a:cubicBezTo>
                <a:cubicBezTo>
                  <a:pt x="76487" y="15297"/>
                  <a:pt x="76487" y="15297"/>
                  <a:pt x="76487" y="15297"/>
                </a:cubicBezTo>
                <a:cubicBezTo>
                  <a:pt x="61869" y="679"/>
                  <a:pt x="61869" y="679"/>
                  <a:pt x="61869" y="679"/>
                </a:cubicBezTo>
                <a:cubicBezTo>
                  <a:pt x="61529" y="339"/>
                  <a:pt x="60849" y="0"/>
                  <a:pt x="60169" y="0"/>
                </a:cubicBezTo>
                <a:cubicBezTo>
                  <a:pt x="59150" y="0"/>
                  <a:pt x="58470" y="339"/>
                  <a:pt x="58130" y="679"/>
                </a:cubicBezTo>
                <a:cubicBezTo>
                  <a:pt x="679" y="58130"/>
                  <a:pt x="679" y="58130"/>
                  <a:pt x="679" y="58130"/>
                </a:cubicBezTo>
                <a:cubicBezTo>
                  <a:pt x="339" y="58470"/>
                  <a:pt x="0" y="59150"/>
                  <a:pt x="0" y="59830"/>
                </a:cubicBezTo>
                <a:cubicBezTo>
                  <a:pt x="0" y="61529"/>
                  <a:pt x="1019" y="62549"/>
                  <a:pt x="2719" y="62549"/>
                </a:cubicBezTo>
                <a:cubicBezTo>
                  <a:pt x="3399" y="62549"/>
                  <a:pt x="4079" y="62549"/>
                  <a:pt x="4759" y="61869"/>
                </a:cubicBezTo>
                <a:cubicBezTo>
                  <a:pt x="16317" y="50311"/>
                  <a:pt x="16317" y="50311"/>
                  <a:pt x="16317" y="50311"/>
                </a:cubicBezTo>
                <a:cubicBezTo>
                  <a:pt x="16317" y="117280"/>
                  <a:pt x="16317" y="117280"/>
                  <a:pt x="16317" y="117280"/>
                </a:cubicBezTo>
                <a:cubicBezTo>
                  <a:pt x="16317" y="118640"/>
                  <a:pt x="17677" y="120000"/>
                  <a:pt x="19036" y="120000"/>
                </a:cubicBezTo>
                <a:cubicBezTo>
                  <a:pt x="100963" y="120000"/>
                  <a:pt x="100963" y="120000"/>
                  <a:pt x="100963" y="120000"/>
                </a:cubicBezTo>
                <a:cubicBezTo>
                  <a:pt x="102322" y="120000"/>
                  <a:pt x="103682" y="118640"/>
                  <a:pt x="103682" y="117280"/>
                </a:cubicBezTo>
                <a:cubicBezTo>
                  <a:pt x="103682" y="50311"/>
                  <a:pt x="103682" y="50311"/>
                  <a:pt x="103682" y="50311"/>
                </a:cubicBezTo>
                <a:cubicBezTo>
                  <a:pt x="115240" y="61869"/>
                  <a:pt x="115240" y="61869"/>
                  <a:pt x="115240" y="61869"/>
                </a:cubicBezTo>
                <a:cubicBezTo>
                  <a:pt x="115920" y="62549"/>
                  <a:pt x="116600" y="62549"/>
                  <a:pt x="117280" y="62549"/>
                </a:cubicBezTo>
                <a:cubicBezTo>
                  <a:pt x="118980" y="62549"/>
                  <a:pt x="120000" y="61529"/>
                  <a:pt x="120000" y="59830"/>
                </a:cubicBezTo>
                <a:cubicBezTo>
                  <a:pt x="120000" y="59150"/>
                  <a:pt x="119660" y="58470"/>
                  <a:pt x="119320" y="58130"/>
                </a:cubicBezTo>
                <a:moveTo>
                  <a:pt x="81926" y="10878"/>
                </a:moveTo>
                <a:cubicBezTo>
                  <a:pt x="92804" y="10878"/>
                  <a:pt x="92804" y="10878"/>
                  <a:pt x="92804" y="10878"/>
                </a:cubicBezTo>
                <a:cubicBezTo>
                  <a:pt x="92804" y="31614"/>
                  <a:pt x="92804" y="31614"/>
                  <a:pt x="92804" y="31614"/>
                </a:cubicBezTo>
                <a:cubicBezTo>
                  <a:pt x="81926" y="20736"/>
                  <a:pt x="81926" y="20736"/>
                  <a:pt x="81926" y="20736"/>
                </a:cubicBezTo>
                <a:lnTo>
                  <a:pt x="81926" y="10878"/>
                </a:lnTo>
                <a:close/>
                <a:moveTo>
                  <a:pt x="43512" y="114560"/>
                </a:moveTo>
                <a:cubicBezTo>
                  <a:pt x="21756" y="114560"/>
                  <a:pt x="21756" y="114560"/>
                  <a:pt x="21756" y="114560"/>
                </a:cubicBezTo>
                <a:cubicBezTo>
                  <a:pt x="21756" y="109121"/>
                  <a:pt x="21756" y="109121"/>
                  <a:pt x="21756" y="109121"/>
                </a:cubicBezTo>
                <a:cubicBezTo>
                  <a:pt x="43512" y="109121"/>
                  <a:pt x="43512" y="109121"/>
                  <a:pt x="43512" y="109121"/>
                </a:cubicBezTo>
                <a:lnTo>
                  <a:pt x="43512" y="114560"/>
                </a:lnTo>
                <a:close/>
                <a:moveTo>
                  <a:pt x="71048" y="114560"/>
                </a:moveTo>
                <a:cubicBezTo>
                  <a:pt x="48951" y="114560"/>
                  <a:pt x="48951" y="114560"/>
                  <a:pt x="48951" y="114560"/>
                </a:cubicBezTo>
                <a:cubicBezTo>
                  <a:pt x="48951" y="70708"/>
                  <a:pt x="48951" y="70708"/>
                  <a:pt x="48951" y="70708"/>
                </a:cubicBezTo>
                <a:cubicBezTo>
                  <a:pt x="71048" y="70708"/>
                  <a:pt x="71048" y="70708"/>
                  <a:pt x="71048" y="70708"/>
                </a:cubicBezTo>
                <a:lnTo>
                  <a:pt x="71048" y="114560"/>
                </a:lnTo>
                <a:close/>
                <a:moveTo>
                  <a:pt x="98243" y="114560"/>
                </a:moveTo>
                <a:cubicBezTo>
                  <a:pt x="76487" y="114560"/>
                  <a:pt x="76487" y="114560"/>
                  <a:pt x="76487" y="114560"/>
                </a:cubicBezTo>
                <a:cubicBezTo>
                  <a:pt x="76487" y="109121"/>
                  <a:pt x="76487" y="109121"/>
                  <a:pt x="76487" y="109121"/>
                </a:cubicBezTo>
                <a:cubicBezTo>
                  <a:pt x="98243" y="109121"/>
                  <a:pt x="98243" y="109121"/>
                  <a:pt x="98243" y="109121"/>
                </a:cubicBezTo>
                <a:lnTo>
                  <a:pt x="98243" y="114560"/>
                </a:lnTo>
                <a:close/>
                <a:moveTo>
                  <a:pt x="98243" y="103682"/>
                </a:moveTo>
                <a:cubicBezTo>
                  <a:pt x="76487" y="103682"/>
                  <a:pt x="76487" y="103682"/>
                  <a:pt x="76487" y="103682"/>
                </a:cubicBezTo>
                <a:cubicBezTo>
                  <a:pt x="76487" y="67988"/>
                  <a:pt x="76487" y="67988"/>
                  <a:pt x="76487" y="67988"/>
                </a:cubicBezTo>
                <a:cubicBezTo>
                  <a:pt x="76487" y="66628"/>
                  <a:pt x="75127" y="65269"/>
                  <a:pt x="73767" y="65269"/>
                </a:cubicBezTo>
                <a:cubicBezTo>
                  <a:pt x="46232" y="65269"/>
                  <a:pt x="46232" y="65269"/>
                  <a:pt x="46232" y="65269"/>
                </a:cubicBezTo>
                <a:cubicBezTo>
                  <a:pt x="44872" y="65269"/>
                  <a:pt x="43512" y="66628"/>
                  <a:pt x="43512" y="67988"/>
                </a:cubicBezTo>
                <a:cubicBezTo>
                  <a:pt x="43512" y="103682"/>
                  <a:pt x="43512" y="103682"/>
                  <a:pt x="43512" y="103682"/>
                </a:cubicBezTo>
                <a:cubicBezTo>
                  <a:pt x="21756" y="103682"/>
                  <a:pt x="21756" y="103682"/>
                  <a:pt x="21756" y="103682"/>
                </a:cubicBezTo>
                <a:cubicBezTo>
                  <a:pt x="21756" y="44872"/>
                  <a:pt x="21756" y="44872"/>
                  <a:pt x="21756" y="44872"/>
                </a:cubicBezTo>
                <a:cubicBezTo>
                  <a:pt x="60169" y="6458"/>
                  <a:pt x="60169" y="6458"/>
                  <a:pt x="60169" y="6458"/>
                </a:cubicBezTo>
                <a:cubicBezTo>
                  <a:pt x="98243" y="44872"/>
                  <a:pt x="98243" y="44872"/>
                  <a:pt x="98243" y="44872"/>
                </a:cubicBezTo>
                <a:lnTo>
                  <a:pt x="98243" y="103682"/>
                </a:lnTo>
                <a:close/>
                <a:moveTo>
                  <a:pt x="62889" y="98243"/>
                </a:moveTo>
                <a:cubicBezTo>
                  <a:pt x="64249" y="98243"/>
                  <a:pt x="65609" y="96883"/>
                  <a:pt x="65609" y="95524"/>
                </a:cubicBezTo>
                <a:cubicBezTo>
                  <a:pt x="65609" y="93824"/>
                  <a:pt x="64249" y="92804"/>
                  <a:pt x="62889" y="92804"/>
                </a:cubicBezTo>
                <a:cubicBezTo>
                  <a:pt x="61189" y="92804"/>
                  <a:pt x="60169" y="93824"/>
                  <a:pt x="60169" y="95524"/>
                </a:cubicBezTo>
                <a:cubicBezTo>
                  <a:pt x="60169" y="96883"/>
                  <a:pt x="61189" y="98243"/>
                  <a:pt x="62889" y="9824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1457325" y="698500"/>
            <a:ext cx="433387" cy="433387"/>
          </a:xfrm>
          <a:custGeom>
            <a:pathLst>
              <a:path extrusionOk="0" h="120000" w="120000">
                <a:moveTo>
                  <a:pt x="100963" y="57110"/>
                </a:moveTo>
                <a:cubicBezTo>
                  <a:pt x="99603" y="57110"/>
                  <a:pt x="98243" y="58470"/>
                  <a:pt x="98243" y="59830"/>
                </a:cubicBezTo>
                <a:cubicBezTo>
                  <a:pt x="98243" y="61529"/>
                  <a:pt x="99603" y="62549"/>
                  <a:pt x="100963" y="62549"/>
                </a:cubicBezTo>
                <a:cubicBezTo>
                  <a:pt x="102662" y="62549"/>
                  <a:pt x="103682" y="61529"/>
                  <a:pt x="103682" y="59830"/>
                </a:cubicBezTo>
                <a:cubicBezTo>
                  <a:pt x="103682" y="58470"/>
                  <a:pt x="102662" y="57110"/>
                  <a:pt x="100963" y="57110"/>
                </a:cubicBezTo>
                <a:moveTo>
                  <a:pt x="41133" y="93144"/>
                </a:moveTo>
                <a:cubicBezTo>
                  <a:pt x="39773" y="92124"/>
                  <a:pt x="38073" y="92804"/>
                  <a:pt x="37393" y="94164"/>
                </a:cubicBezTo>
                <a:cubicBezTo>
                  <a:pt x="36373" y="95184"/>
                  <a:pt x="37053" y="96883"/>
                  <a:pt x="38413" y="97903"/>
                </a:cubicBezTo>
                <a:cubicBezTo>
                  <a:pt x="39433" y="98583"/>
                  <a:pt x="41133" y="98243"/>
                  <a:pt x="42152" y="96883"/>
                </a:cubicBezTo>
                <a:cubicBezTo>
                  <a:pt x="42832" y="95524"/>
                  <a:pt x="42152" y="93824"/>
                  <a:pt x="41133" y="93144"/>
                </a:cubicBezTo>
                <a:moveTo>
                  <a:pt x="23456" y="78186"/>
                </a:moveTo>
                <a:cubicBezTo>
                  <a:pt x="22096" y="78866"/>
                  <a:pt x="21416" y="80566"/>
                  <a:pt x="22436" y="81926"/>
                </a:cubicBezTo>
                <a:cubicBezTo>
                  <a:pt x="23116" y="82946"/>
                  <a:pt x="24815" y="83626"/>
                  <a:pt x="26175" y="82946"/>
                </a:cubicBezTo>
                <a:cubicBezTo>
                  <a:pt x="27195" y="81926"/>
                  <a:pt x="27875" y="80226"/>
                  <a:pt x="27195" y="79206"/>
                </a:cubicBezTo>
                <a:cubicBezTo>
                  <a:pt x="26175" y="77847"/>
                  <a:pt x="24475" y="77167"/>
                  <a:pt x="23456" y="78186"/>
                </a:cubicBezTo>
                <a:moveTo>
                  <a:pt x="38413" y="22096"/>
                </a:moveTo>
                <a:cubicBezTo>
                  <a:pt x="37053" y="22776"/>
                  <a:pt x="36373" y="24475"/>
                  <a:pt x="37393" y="25835"/>
                </a:cubicBezTo>
                <a:cubicBezTo>
                  <a:pt x="38073" y="27195"/>
                  <a:pt x="39773" y="27535"/>
                  <a:pt x="41133" y="26855"/>
                </a:cubicBezTo>
                <a:cubicBezTo>
                  <a:pt x="42152" y="26175"/>
                  <a:pt x="42832" y="24475"/>
                  <a:pt x="42152" y="23116"/>
                </a:cubicBezTo>
                <a:cubicBezTo>
                  <a:pt x="41133" y="21756"/>
                  <a:pt x="39433" y="21416"/>
                  <a:pt x="38413" y="22096"/>
                </a:cubicBezTo>
                <a:moveTo>
                  <a:pt x="19036" y="57110"/>
                </a:moveTo>
                <a:cubicBezTo>
                  <a:pt x="17677" y="57110"/>
                  <a:pt x="16317" y="58470"/>
                  <a:pt x="16317" y="59830"/>
                </a:cubicBezTo>
                <a:cubicBezTo>
                  <a:pt x="16317" y="61529"/>
                  <a:pt x="17677" y="62549"/>
                  <a:pt x="19036" y="62549"/>
                </a:cubicBezTo>
                <a:cubicBezTo>
                  <a:pt x="20736" y="62549"/>
                  <a:pt x="21756" y="61529"/>
                  <a:pt x="21756" y="59830"/>
                </a:cubicBezTo>
                <a:cubicBezTo>
                  <a:pt x="21756" y="58470"/>
                  <a:pt x="20736" y="57110"/>
                  <a:pt x="19036" y="57110"/>
                </a:cubicBezTo>
                <a:moveTo>
                  <a:pt x="79206" y="26855"/>
                </a:moveTo>
                <a:cubicBezTo>
                  <a:pt x="80566" y="27535"/>
                  <a:pt x="82266" y="27195"/>
                  <a:pt x="82946" y="25835"/>
                </a:cubicBezTo>
                <a:cubicBezTo>
                  <a:pt x="83626" y="24475"/>
                  <a:pt x="83286" y="22776"/>
                  <a:pt x="81926" y="22096"/>
                </a:cubicBezTo>
                <a:cubicBezTo>
                  <a:pt x="80566" y="21416"/>
                  <a:pt x="78866" y="21756"/>
                  <a:pt x="78186" y="23116"/>
                </a:cubicBezTo>
                <a:cubicBezTo>
                  <a:pt x="77507" y="24475"/>
                  <a:pt x="77847" y="26175"/>
                  <a:pt x="79206" y="26855"/>
                </a:cubicBezTo>
                <a:moveTo>
                  <a:pt x="26175" y="37053"/>
                </a:moveTo>
                <a:cubicBezTo>
                  <a:pt x="24815" y="36373"/>
                  <a:pt x="23116" y="36713"/>
                  <a:pt x="22436" y="38073"/>
                </a:cubicBezTo>
                <a:cubicBezTo>
                  <a:pt x="21416" y="39433"/>
                  <a:pt x="22096" y="41133"/>
                  <a:pt x="23456" y="41813"/>
                </a:cubicBezTo>
                <a:cubicBezTo>
                  <a:pt x="24475" y="42492"/>
                  <a:pt x="26175" y="42152"/>
                  <a:pt x="27195" y="40793"/>
                </a:cubicBezTo>
                <a:cubicBezTo>
                  <a:pt x="27875" y="39433"/>
                  <a:pt x="27195" y="37733"/>
                  <a:pt x="26175" y="37053"/>
                </a:cubicBezTo>
                <a:moveTo>
                  <a:pt x="96883" y="78186"/>
                </a:moveTo>
                <a:cubicBezTo>
                  <a:pt x="95524" y="77167"/>
                  <a:pt x="93824" y="77847"/>
                  <a:pt x="93144" y="79206"/>
                </a:cubicBezTo>
                <a:cubicBezTo>
                  <a:pt x="92464" y="80226"/>
                  <a:pt x="92804" y="81926"/>
                  <a:pt x="94164" y="82946"/>
                </a:cubicBezTo>
                <a:cubicBezTo>
                  <a:pt x="95524" y="83626"/>
                  <a:pt x="97223" y="82946"/>
                  <a:pt x="97903" y="81926"/>
                </a:cubicBezTo>
                <a:cubicBezTo>
                  <a:pt x="98583" y="80566"/>
                  <a:pt x="98243" y="78866"/>
                  <a:pt x="96883" y="78186"/>
                </a:cubicBezTo>
                <a:moveTo>
                  <a:pt x="60169" y="98243"/>
                </a:moveTo>
                <a:cubicBezTo>
                  <a:pt x="58470" y="98243"/>
                  <a:pt x="57450" y="99263"/>
                  <a:pt x="57450" y="100963"/>
                </a:cubicBezTo>
                <a:cubicBezTo>
                  <a:pt x="57450" y="102322"/>
                  <a:pt x="58470" y="103682"/>
                  <a:pt x="60169" y="103682"/>
                </a:cubicBezTo>
                <a:cubicBezTo>
                  <a:pt x="61529" y="103682"/>
                  <a:pt x="62889" y="102322"/>
                  <a:pt x="62889" y="100963"/>
                </a:cubicBezTo>
                <a:cubicBezTo>
                  <a:pt x="62889" y="99263"/>
                  <a:pt x="61529" y="98243"/>
                  <a:pt x="60169" y="98243"/>
                </a:cubicBezTo>
                <a:moveTo>
                  <a:pt x="94164" y="37053"/>
                </a:moveTo>
                <a:cubicBezTo>
                  <a:pt x="92804" y="37733"/>
                  <a:pt x="92464" y="39433"/>
                  <a:pt x="93144" y="40793"/>
                </a:cubicBezTo>
                <a:cubicBezTo>
                  <a:pt x="93824" y="42152"/>
                  <a:pt x="95524" y="42492"/>
                  <a:pt x="96883" y="41813"/>
                </a:cubicBezTo>
                <a:cubicBezTo>
                  <a:pt x="98243" y="41133"/>
                  <a:pt x="98583" y="39433"/>
                  <a:pt x="97903" y="38073"/>
                </a:cubicBezTo>
                <a:cubicBezTo>
                  <a:pt x="97223" y="36713"/>
                  <a:pt x="95524" y="36373"/>
                  <a:pt x="94164" y="37053"/>
                </a:cubicBezTo>
                <a:moveTo>
                  <a:pt x="84645" y="57110"/>
                </a:moveTo>
                <a:cubicBezTo>
                  <a:pt x="70708" y="57110"/>
                  <a:pt x="70708" y="57110"/>
                  <a:pt x="70708" y="57110"/>
                </a:cubicBezTo>
                <a:cubicBezTo>
                  <a:pt x="69688" y="53371"/>
                  <a:pt x="66628" y="50311"/>
                  <a:pt x="62889" y="49291"/>
                </a:cubicBezTo>
                <a:cubicBezTo>
                  <a:pt x="62889" y="19036"/>
                  <a:pt x="62889" y="19036"/>
                  <a:pt x="62889" y="19036"/>
                </a:cubicBezTo>
                <a:cubicBezTo>
                  <a:pt x="62889" y="17677"/>
                  <a:pt x="61529" y="16317"/>
                  <a:pt x="60169" y="16317"/>
                </a:cubicBezTo>
                <a:cubicBezTo>
                  <a:pt x="58470" y="16317"/>
                  <a:pt x="57450" y="17677"/>
                  <a:pt x="57450" y="19036"/>
                </a:cubicBezTo>
                <a:cubicBezTo>
                  <a:pt x="57450" y="49291"/>
                  <a:pt x="57450" y="49291"/>
                  <a:pt x="57450" y="49291"/>
                </a:cubicBezTo>
                <a:cubicBezTo>
                  <a:pt x="52691" y="50651"/>
                  <a:pt x="49291" y="54730"/>
                  <a:pt x="49291" y="59830"/>
                </a:cubicBezTo>
                <a:cubicBezTo>
                  <a:pt x="49291" y="65949"/>
                  <a:pt x="54050" y="70708"/>
                  <a:pt x="60169" y="70708"/>
                </a:cubicBezTo>
                <a:cubicBezTo>
                  <a:pt x="65269" y="70708"/>
                  <a:pt x="69348" y="67308"/>
                  <a:pt x="70708" y="62549"/>
                </a:cubicBezTo>
                <a:cubicBezTo>
                  <a:pt x="84645" y="62549"/>
                  <a:pt x="84645" y="62549"/>
                  <a:pt x="84645" y="62549"/>
                </a:cubicBezTo>
                <a:cubicBezTo>
                  <a:pt x="86345" y="62549"/>
                  <a:pt x="87365" y="61529"/>
                  <a:pt x="87365" y="59830"/>
                </a:cubicBezTo>
                <a:cubicBezTo>
                  <a:pt x="87365" y="58470"/>
                  <a:pt x="86345" y="57110"/>
                  <a:pt x="84645" y="57110"/>
                </a:cubicBezTo>
                <a:moveTo>
                  <a:pt x="60169" y="65269"/>
                </a:moveTo>
                <a:cubicBezTo>
                  <a:pt x="57110" y="65269"/>
                  <a:pt x="54730" y="62889"/>
                  <a:pt x="54730" y="59830"/>
                </a:cubicBezTo>
                <a:cubicBezTo>
                  <a:pt x="54730" y="57110"/>
                  <a:pt x="57110" y="54390"/>
                  <a:pt x="60169" y="54390"/>
                </a:cubicBezTo>
                <a:cubicBezTo>
                  <a:pt x="63229" y="54390"/>
                  <a:pt x="65609" y="57110"/>
                  <a:pt x="65609" y="59830"/>
                </a:cubicBezTo>
                <a:cubicBezTo>
                  <a:pt x="65609" y="62889"/>
                  <a:pt x="63229" y="65269"/>
                  <a:pt x="60169" y="65269"/>
                </a:cubicBezTo>
                <a:moveTo>
                  <a:pt x="79206" y="93144"/>
                </a:moveTo>
                <a:cubicBezTo>
                  <a:pt x="77847" y="93824"/>
                  <a:pt x="77507" y="95524"/>
                  <a:pt x="78186" y="96883"/>
                </a:cubicBezTo>
                <a:cubicBezTo>
                  <a:pt x="78866" y="98243"/>
                  <a:pt x="80566" y="98583"/>
                  <a:pt x="81926" y="97903"/>
                </a:cubicBezTo>
                <a:cubicBezTo>
                  <a:pt x="83286" y="96883"/>
                  <a:pt x="83626" y="95184"/>
                  <a:pt x="82946" y="94164"/>
                </a:cubicBezTo>
                <a:cubicBezTo>
                  <a:pt x="82266" y="92804"/>
                  <a:pt x="80566" y="92124"/>
                  <a:pt x="79206" y="93144"/>
                </a:cubicBezTo>
                <a:moveTo>
                  <a:pt x="60169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60169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60169" y="114560"/>
                </a:moveTo>
                <a:cubicBezTo>
                  <a:pt x="29915" y="114560"/>
                  <a:pt x="5439" y="90084"/>
                  <a:pt x="5439" y="59830"/>
                </a:cubicBezTo>
                <a:cubicBezTo>
                  <a:pt x="5439" y="29915"/>
                  <a:pt x="29915" y="5439"/>
                  <a:pt x="60169" y="5439"/>
                </a:cubicBezTo>
                <a:cubicBezTo>
                  <a:pt x="90424" y="5439"/>
                  <a:pt x="114560" y="29915"/>
                  <a:pt x="114560" y="59830"/>
                </a:cubicBezTo>
                <a:cubicBezTo>
                  <a:pt x="114560" y="90084"/>
                  <a:pt x="90424" y="114560"/>
                  <a:pt x="60169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2286000" y="698500"/>
            <a:ext cx="433387" cy="433387"/>
          </a:xfrm>
          <a:custGeom>
            <a:pathLst>
              <a:path extrusionOk="0" h="120000" w="120000">
                <a:moveTo>
                  <a:pt x="59830" y="10878"/>
                </a:moveTo>
                <a:cubicBezTo>
                  <a:pt x="32634" y="10878"/>
                  <a:pt x="10878" y="32974"/>
                  <a:pt x="10878" y="59830"/>
                </a:cubicBezTo>
                <a:cubicBezTo>
                  <a:pt x="10878" y="87025"/>
                  <a:pt x="32634" y="109121"/>
                  <a:pt x="59830" y="109121"/>
                </a:cubicBezTo>
                <a:cubicBezTo>
                  <a:pt x="87025" y="109121"/>
                  <a:pt x="109121" y="87025"/>
                  <a:pt x="109121" y="59830"/>
                </a:cubicBezTo>
                <a:cubicBezTo>
                  <a:pt x="109121" y="32974"/>
                  <a:pt x="87025" y="10878"/>
                  <a:pt x="59830" y="10878"/>
                </a:cubicBezTo>
                <a:moveTo>
                  <a:pt x="59830" y="103682"/>
                </a:moveTo>
                <a:cubicBezTo>
                  <a:pt x="35694" y="103682"/>
                  <a:pt x="16317" y="83966"/>
                  <a:pt x="16317" y="59830"/>
                </a:cubicBezTo>
                <a:cubicBezTo>
                  <a:pt x="16317" y="35694"/>
                  <a:pt x="35694" y="16317"/>
                  <a:pt x="59830" y="16317"/>
                </a:cubicBezTo>
                <a:cubicBezTo>
                  <a:pt x="83966" y="16317"/>
                  <a:pt x="103682" y="35694"/>
                  <a:pt x="103682" y="59830"/>
                </a:cubicBezTo>
                <a:cubicBezTo>
                  <a:pt x="103682" y="83966"/>
                  <a:pt x="83966" y="103682"/>
                  <a:pt x="59830" y="103682"/>
                </a:cubicBezTo>
                <a:moveTo>
                  <a:pt x="59830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59830" y="0"/>
                </a:cubicBezTo>
                <a:moveTo>
                  <a:pt x="59830" y="114560"/>
                </a:moveTo>
                <a:cubicBezTo>
                  <a:pt x="29575" y="114560"/>
                  <a:pt x="5439" y="90084"/>
                  <a:pt x="5439" y="59830"/>
                </a:cubicBezTo>
                <a:cubicBezTo>
                  <a:pt x="5439" y="29915"/>
                  <a:pt x="29575" y="5439"/>
                  <a:pt x="59830" y="5439"/>
                </a:cubicBezTo>
                <a:cubicBezTo>
                  <a:pt x="90084" y="5439"/>
                  <a:pt x="114560" y="29915"/>
                  <a:pt x="114560" y="59830"/>
                </a:cubicBezTo>
                <a:cubicBezTo>
                  <a:pt x="114560" y="90084"/>
                  <a:pt x="90084" y="114560"/>
                  <a:pt x="59830" y="114560"/>
                </a:cubicBezTo>
                <a:moveTo>
                  <a:pt x="78866" y="57110"/>
                </a:moveTo>
                <a:cubicBezTo>
                  <a:pt x="70368" y="57110"/>
                  <a:pt x="70368" y="57110"/>
                  <a:pt x="70368" y="57110"/>
                </a:cubicBezTo>
                <a:cubicBezTo>
                  <a:pt x="69348" y="53371"/>
                  <a:pt x="66288" y="50311"/>
                  <a:pt x="62549" y="49291"/>
                </a:cubicBezTo>
                <a:cubicBezTo>
                  <a:pt x="62549" y="29915"/>
                  <a:pt x="62549" y="29915"/>
                  <a:pt x="62549" y="29915"/>
                </a:cubicBezTo>
                <a:cubicBezTo>
                  <a:pt x="62549" y="28555"/>
                  <a:pt x="61529" y="27195"/>
                  <a:pt x="59830" y="27195"/>
                </a:cubicBezTo>
                <a:cubicBezTo>
                  <a:pt x="58470" y="27195"/>
                  <a:pt x="57110" y="28555"/>
                  <a:pt x="57110" y="29915"/>
                </a:cubicBezTo>
                <a:cubicBezTo>
                  <a:pt x="57110" y="49291"/>
                  <a:pt x="57110" y="49291"/>
                  <a:pt x="57110" y="49291"/>
                </a:cubicBezTo>
                <a:cubicBezTo>
                  <a:pt x="52351" y="50651"/>
                  <a:pt x="48951" y="54730"/>
                  <a:pt x="48951" y="59830"/>
                </a:cubicBezTo>
                <a:cubicBezTo>
                  <a:pt x="48951" y="65949"/>
                  <a:pt x="53711" y="70708"/>
                  <a:pt x="59830" y="70708"/>
                </a:cubicBezTo>
                <a:cubicBezTo>
                  <a:pt x="64929" y="70708"/>
                  <a:pt x="69348" y="67308"/>
                  <a:pt x="70368" y="62549"/>
                </a:cubicBezTo>
                <a:cubicBezTo>
                  <a:pt x="78866" y="62549"/>
                  <a:pt x="78866" y="62549"/>
                  <a:pt x="78866" y="62549"/>
                </a:cubicBezTo>
                <a:cubicBezTo>
                  <a:pt x="80566" y="62549"/>
                  <a:pt x="81586" y="61529"/>
                  <a:pt x="81586" y="59830"/>
                </a:cubicBezTo>
                <a:cubicBezTo>
                  <a:pt x="81586" y="58470"/>
                  <a:pt x="80566" y="57110"/>
                  <a:pt x="78866" y="57110"/>
                </a:cubicBezTo>
                <a:moveTo>
                  <a:pt x="59830" y="65269"/>
                </a:moveTo>
                <a:cubicBezTo>
                  <a:pt x="56770" y="65269"/>
                  <a:pt x="54390" y="62889"/>
                  <a:pt x="54390" y="59830"/>
                </a:cubicBezTo>
                <a:cubicBezTo>
                  <a:pt x="54390" y="57110"/>
                  <a:pt x="56770" y="54390"/>
                  <a:pt x="59830" y="54390"/>
                </a:cubicBezTo>
                <a:cubicBezTo>
                  <a:pt x="62889" y="54390"/>
                  <a:pt x="65269" y="57110"/>
                  <a:pt x="65269" y="59830"/>
                </a:cubicBezTo>
                <a:cubicBezTo>
                  <a:pt x="65269" y="62889"/>
                  <a:pt x="62889" y="65269"/>
                  <a:pt x="59830" y="65269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3173413" y="698500"/>
            <a:ext cx="314324" cy="433387"/>
          </a:xfrm>
          <a:custGeom>
            <a:pathLst>
              <a:path extrusionOk="0" h="120000" w="120000">
                <a:moveTo>
                  <a:pt x="60233" y="70708"/>
                </a:moveTo>
                <a:cubicBezTo>
                  <a:pt x="51828" y="70708"/>
                  <a:pt x="44824" y="75807"/>
                  <a:pt x="44824" y="81926"/>
                </a:cubicBezTo>
                <a:cubicBezTo>
                  <a:pt x="44824" y="84645"/>
                  <a:pt x="46692" y="87025"/>
                  <a:pt x="49027" y="89065"/>
                </a:cubicBezTo>
                <a:cubicBezTo>
                  <a:pt x="49027" y="89405"/>
                  <a:pt x="48560" y="89745"/>
                  <a:pt x="48560" y="90084"/>
                </a:cubicBezTo>
                <a:cubicBezTo>
                  <a:pt x="48560" y="94504"/>
                  <a:pt x="53696" y="98243"/>
                  <a:pt x="60233" y="98243"/>
                </a:cubicBezTo>
                <a:cubicBezTo>
                  <a:pt x="66303" y="98243"/>
                  <a:pt x="71439" y="94504"/>
                  <a:pt x="71439" y="90084"/>
                </a:cubicBezTo>
                <a:cubicBezTo>
                  <a:pt x="71439" y="89745"/>
                  <a:pt x="70972" y="89405"/>
                  <a:pt x="70972" y="89065"/>
                </a:cubicBezTo>
                <a:cubicBezTo>
                  <a:pt x="73307" y="87025"/>
                  <a:pt x="75175" y="84645"/>
                  <a:pt x="75175" y="81926"/>
                </a:cubicBezTo>
                <a:cubicBezTo>
                  <a:pt x="75175" y="75807"/>
                  <a:pt x="68171" y="70708"/>
                  <a:pt x="60233" y="70708"/>
                </a:cubicBezTo>
                <a:moveTo>
                  <a:pt x="63968" y="86345"/>
                </a:moveTo>
                <a:cubicBezTo>
                  <a:pt x="63968" y="90084"/>
                  <a:pt x="63968" y="90084"/>
                  <a:pt x="63968" y="90084"/>
                </a:cubicBezTo>
                <a:cubicBezTo>
                  <a:pt x="63968" y="91444"/>
                  <a:pt x="62101" y="92804"/>
                  <a:pt x="60233" y="92804"/>
                </a:cubicBezTo>
                <a:cubicBezTo>
                  <a:pt x="57898" y="92804"/>
                  <a:pt x="56031" y="91444"/>
                  <a:pt x="56031" y="90084"/>
                </a:cubicBezTo>
                <a:cubicBezTo>
                  <a:pt x="56031" y="86345"/>
                  <a:pt x="56031" y="86345"/>
                  <a:pt x="56031" y="86345"/>
                </a:cubicBezTo>
                <a:cubicBezTo>
                  <a:pt x="54163" y="85665"/>
                  <a:pt x="52295" y="83966"/>
                  <a:pt x="52295" y="81926"/>
                </a:cubicBezTo>
                <a:cubicBezTo>
                  <a:pt x="52295" y="78866"/>
                  <a:pt x="56031" y="76487"/>
                  <a:pt x="60233" y="76487"/>
                </a:cubicBezTo>
                <a:cubicBezTo>
                  <a:pt x="63968" y="76487"/>
                  <a:pt x="67704" y="78866"/>
                  <a:pt x="67704" y="81926"/>
                </a:cubicBezTo>
                <a:cubicBezTo>
                  <a:pt x="67704" y="83966"/>
                  <a:pt x="65836" y="85665"/>
                  <a:pt x="63968" y="86345"/>
                </a:cubicBezTo>
                <a:moveTo>
                  <a:pt x="105058" y="48951"/>
                </a:moveTo>
                <a:cubicBezTo>
                  <a:pt x="105058" y="32634"/>
                  <a:pt x="105058" y="32634"/>
                  <a:pt x="105058" y="32634"/>
                </a:cubicBezTo>
                <a:cubicBezTo>
                  <a:pt x="105058" y="14617"/>
                  <a:pt x="84980" y="0"/>
                  <a:pt x="60233" y="0"/>
                </a:cubicBezTo>
                <a:cubicBezTo>
                  <a:pt x="35019" y="0"/>
                  <a:pt x="14941" y="14617"/>
                  <a:pt x="14941" y="32634"/>
                </a:cubicBezTo>
                <a:cubicBezTo>
                  <a:pt x="14941" y="48951"/>
                  <a:pt x="14941" y="48951"/>
                  <a:pt x="14941" y="48951"/>
                </a:cubicBezTo>
                <a:cubicBezTo>
                  <a:pt x="6536" y="48951"/>
                  <a:pt x="0" y="54050"/>
                  <a:pt x="0" y="59830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6536" y="120000"/>
                  <a:pt x="14941" y="120000"/>
                </a:cubicBezTo>
                <a:cubicBezTo>
                  <a:pt x="105058" y="120000"/>
                  <a:pt x="105058" y="120000"/>
                  <a:pt x="105058" y="120000"/>
                </a:cubicBezTo>
                <a:cubicBezTo>
                  <a:pt x="113463" y="120000"/>
                  <a:pt x="120000" y="115240"/>
                  <a:pt x="120000" y="109121"/>
                </a:cubicBezTo>
                <a:cubicBezTo>
                  <a:pt x="120000" y="59830"/>
                  <a:pt x="120000" y="59830"/>
                  <a:pt x="120000" y="59830"/>
                </a:cubicBezTo>
                <a:cubicBezTo>
                  <a:pt x="120000" y="54050"/>
                  <a:pt x="113463" y="48951"/>
                  <a:pt x="105058" y="48951"/>
                </a:cubicBezTo>
                <a:moveTo>
                  <a:pt x="22412" y="32634"/>
                </a:moveTo>
                <a:cubicBezTo>
                  <a:pt x="22412" y="17677"/>
                  <a:pt x="39221" y="5439"/>
                  <a:pt x="60233" y="5439"/>
                </a:cubicBezTo>
                <a:cubicBezTo>
                  <a:pt x="80778" y="5439"/>
                  <a:pt x="97587" y="17677"/>
                  <a:pt x="97587" y="32634"/>
                </a:cubicBezTo>
                <a:cubicBezTo>
                  <a:pt x="97587" y="48951"/>
                  <a:pt x="97587" y="48951"/>
                  <a:pt x="97587" y="48951"/>
                </a:cubicBezTo>
                <a:cubicBezTo>
                  <a:pt x="22412" y="48951"/>
                  <a:pt x="22412" y="48951"/>
                  <a:pt x="22412" y="48951"/>
                </a:cubicBezTo>
                <a:lnTo>
                  <a:pt x="22412" y="32634"/>
                </a:lnTo>
                <a:close/>
                <a:moveTo>
                  <a:pt x="112529" y="109121"/>
                </a:moveTo>
                <a:cubicBezTo>
                  <a:pt x="112529" y="112181"/>
                  <a:pt x="109260" y="114560"/>
                  <a:pt x="105058" y="114560"/>
                </a:cubicBezTo>
                <a:cubicBezTo>
                  <a:pt x="14941" y="114560"/>
                  <a:pt x="14941" y="114560"/>
                  <a:pt x="14941" y="114560"/>
                </a:cubicBezTo>
                <a:cubicBezTo>
                  <a:pt x="10739" y="114560"/>
                  <a:pt x="7470" y="112181"/>
                  <a:pt x="7470" y="109121"/>
                </a:cubicBezTo>
                <a:cubicBezTo>
                  <a:pt x="7470" y="59830"/>
                  <a:pt x="7470" y="59830"/>
                  <a:pt x="7470" y="59830"/>
                </a:cubicBezTo>
                <a:cubicBezTo>
                  <a:pt x="7470" y="57110"/>
                  <a:pt x="10739" y="54390"/>
                  <a:pt x="14941" y="54390"/>
                </a:cubicBezTo>
                <a:cubicBezTo>
                  <a:pt x="105058" y="54390"/>
                  <a:pt x="105058" y="54390"/>
                  <a:pt x="105058" y="54390"/>
                </a:cubicBezTo>
                <a:cubicBezTo>
                  <a:pt x="109260" y="54390"/>
                  <a:pt x="112529" y="57110"/>
                  <a:pt x="112529" y="59830"/>
                </a:cubicBezTo>
                <a:lnTo>
                  <a:pt x="112529" y="1091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4000500" y="698500"/>
            <a:ext cx="315912" cy="433387"/>
          </a:xfrm>
          <a:custGeom>
            <a:pathLst>
              <a:path extrusionOk="0" h="120000" w="120000">
                <a:moveTo>
                  <a:pt x="105058" y="48951"/>
                </a:moveTo>
                <a:cubicBezTo>
                  <a:pt x="105058" y="32634"/>
                  <a:pt x="105058" y="32634"/>
                  <a:pt x="105058" y="32634"/>
                </a:cubicBezTo>
                <a:cubicBezTo>
                  <a:pt x="105058" y="14617"/>
                  <a:pt x="84980" y="0"/>
                  <a:pt x="60233" y="0"/>
                </a:cubicBezTo>
                <a:cubicBezTo>
                  <a:pt x="35486" y="0"/>
                  <a:pt x="15408" y="14617"/>
                  <a:pt x="15408" y="32634"/>
                </a:cubicBezTo>
                <a:cubicBezTo>
                  <a:pt x="15408" y="34334"/>
                  <a:pt x="16809" y="35354"/>
                  <a:pt x="19143" y="35354"/>
                </a:cubicBezTo>
                <a:cubicBezTo>
                  <a:pt x="21011" y="35354"/>
                  <a:pt x="22879" y="34334"/>
                  <a:pt x="22879" y="32634"/>
                </a:cubicBezTo>
                <a:cubicBezTo>
                  <a:pt x="22879" y="17677"/>
                  <a:pt x="39221" y="5439"/>
                  <a:pt x="60233" y="5439"/>
                </a:cubicBezTo>
                <a:cubicBezTo>
                  <a:pt x="80778" y="5439"/>
                  <a:pt x="97587" y="17677"/>
                  <a:pt x="97587" y="32634"/>
                </a:cubicBezTo>
                <a:cubicBezTo>
                  <a:pt x="97587" y="48951"/>
                  <a:pt x="97587" y="48951"/>
                  <a:pt x="97587" y="48951"/>
                </a:cubicBezTo>
                <a:cubicBezTo>
                  <a:pt x="15408" y="48951"/>
                  <a:pt x="15408" y="48951"/>
                  <a:pt x="15408" y="48951"/>
                </a:cubicBezTo>
                <a:cubicBezTo>
                  <a:pt x="7003" y="48951"/>
                  <a:pt x="0" y="54050"/>
                  <a:pt x="0" y="59830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7003" y="120000"/>
                  <a:pt x="15408" y="120000"/>
                </a:cubicBezTo>
                <a:cubicBezTo>
                  <a:pt x="105058" y="120000"/>
                  <a:pt x="105058" y="120000"/>
                  <a:pt x="105058" y="120000"/>
                </a:cubicBezTo>
                <a:cubicBezTo>
                  <a:pt x="113463" y="120000"/>
                  <a:pt x="120000" y="115240"/>
                  <a:pt x="120000" y="109121"/>
                </a:cubicBezTo>
                <a:cubicBezTo>
                  <a:pt x="120000" y="59830"/>
                  <a:pt x="120000" y="59830"/>
                  <a:pt x="120000" y="59830"/>
                </a:cubicBezTo>
                <a:cubicBezTo>
                  <a:pt x="120000" y="54050"/>
                  <a:pt x="113463" y="48951"/>
                  <a:pt x="105058" y="48951"/>
                </a:cubicBezTo>
                <a:moveTo>
                  <a:pt x="112529" y="109121"/>
                </a:moveTo>
                <a:cubicBezTo>
                  <a:pt x="112529" y="112181"/>
                  <a:pt x="109260" y="114560"/>
                  <a:pt x="105058" y="114560"/>
                </a:cubicBezTo>
                <a:cubicBezTo>
                  <a:pt x="15408" y="114560"/>
                  <a:pt x="15408" y="114560"/>
                  <a:pt x="15408" y="114560"/>
                </a:cubicBezTo>
                <a:cubicBezTo>
                  <a:pt x="11206" y="114560"/>
                  <a:pt x="7470" y="112181"/>
                  <a:pt x="7470" y="109121"/>
                </a:cubicBezTo>
                <a:cubicBezTo>
                  <a:pt x="7470" y="59830"/>
                  <a:pt x="7470" y="59830"/>
                  <a:pt x="7470" y="59830"/>
                </a:cubicBezTo>
                <a:cubicBezTo>
                  <a:pt x="7470" y="57110"/>
                  <a:pt x="11206" y="54390"/>
                  <a:pt x="15408" y="54390"/>
                </a:cubicBezTo>
                <a:cubicBezTo>
                  <a:pt x="105058" y="54390"/>
                  <a:pt x="105058" y="54390"/>
                  <a:pt x="105058" y="54390"/>
                </a:cubicBezTo>
                <a:cubicBezTo>
                  <a:pt x="109260" y="54390"/>
                  <a:pt x="112529" y="57110"/>
                  <a:pt x="112529" y="59830"/>
                </a:cubicBezTo>
                <a:lnTo>
                  <a:pt x="112529" y="109121"/>
                </a:lnTo>
                <a:close/>
                <a:moveTo>
                  <a:pt x="60233" y="70708"/>
                </a:moveTo>
                <a:cubicBezTo>
                  <a:pt x="51828" y="70708"/>
                  <a:pt x="45291" y="75807"/>
                  <a:pt x="45291" y="81926"/>
                </a:cubicBezTo>
                <a:cubicBezTo>
                  <a:pt x="45291" y="84645"/>
                  <a:pt x="46692" y="87025"/>
                  <a:pt x="49027" y="89065"/>
                </a:cubicBezTo>
                <a:cubicBezTo>
                  <a:pt x="49027" y="89405"/>
                  <a:pt x="49027" y="89745"/>
                  <a:pt x="49027" y="90084"/>
                </a:cubicBezTo>
                <a:cubicBezTo>
                  <a:pt x="49027" y="94504"/>
                  <a:pt x="54163" y="98243"/>
                  <a:pt x="60233" y="98243"/>
                </a:cubicBezTo>
                <a:cubicBezTo>
                  <a:pt x="66303" y="98243"/>
                  <a:pt x="71439" y="94504"/>
                  <a:pt x="71439" y="90084"/>
                </a:cubicBezTo>
                <a:cubicBezTo>
                  <a:pt x="71439" y="89745"/>
                  <a:pt x="71439" y="89405"/>
                  <a:pt x="71439" y="89065"/>
                </a:cubicBezTo>
                <a:cubicBezTo>
                  <a:pt x="73774" y="87025"/>
                  <a:pt x="75175" y="84645"/>
                  <a:pt x="75175" y="81926"/>
                </a:cubicBezTo>
                <a:cubicBezTo>
                  <a:pt x="75175" y="75807"/>
                  <a:pt x="68638" y="70708"/>
                  <a:pt x="60233" y="70708"/>
                </a:cubicBezTo>
                <a:moveTo>
                  <a:pt x="63968" y="86345"/>
                </a:moveTo>
                <a:cubicBezTo>
                  <a:pt x="63968" y="90084"/>
                  <a:pt x="63968" y="90084"/>
                  <a:pt x="63968" y="90084"/>
                </a:cubicBezTo>
                <a:cubicBezTo>
                  <a:pt x="63968" y="91444"/>
                  <a:pt x="62101" y="92804"/>
                  <a:pt x="60233" y="92804"/>
                </a:cubicBezTo>
                <a:cubicBezTo>
                  <a:pt x="57898" y="92804"/>
                  <a:pt x="56498" y="91444"/>
                  <a:pt x="56498" y="90084"/>
                </a:cubicBezTo>
                <a:cubicBezTo>
                  <a:pt x="56498" y="86345"/>
                  <a:pt x="56498" y="86345"/>
                  <a:pt x="56498" y="86345"/>
                </a:cubicBezTo>
                <a:cubicBezTo>
                  <a:pt x="54163" y="85665"/>
                  <a:pt x="52762" y="83966"/>
                  <a:pt x="52762" y="81926"/>
                </a:cubicBezTo>
                <a:cubicBezTo>
                  <a:pt x="52762" y="78866"/>
                  <a:pt x="56031" y="76487"/>
                  <a:pt x="60233" y="76487"/>
                </a:cubicBezTo>
                <a:cubicBezTo>
                  <a:pt x="64435" y="76487"/>
                  <a:pt x="67704" y="78866"/>
                  <a:pt x="67704" y="81926"/>
                </a:cubicBezTo>
                <a:cubicBezTo>
                  <a:pt x="67704" y="83966"/>
                  <a:pt x="66303" y="85665"/>
                  <a:pt x="63968" y="8634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4810125" y="698500"/>
            <a:ext cx="354013" cy="433387"/>
          </a:xfrm>
          <a:custGeom>
            <a:pathLst>
              <a:path extrusionOk="0" h="120000" w="120000">
                <a:moveTo>
                  <a:pt x="106712" y="0"/>
                </a:moveTo>
                <a:cubicBezTo>
                  <a:pt x="13287" y="0"/>
                  <a:pt x="13287" y="0"/>
                  <a:pt x="13287" y="0"/>
                </a:cubicBezTo>
                <a:cubicBezTo>
                  <a:pt x="5813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5813" y="120000"/>
                  <a:pt x="13287" y="120000"/>
                </a:cubicBezTo>
                <a:cubicBezTo>
                  <a:pt x="106712" y="120000"/>
                  <a:pt x="106712" y="120000"/>
                  <a:pt x="106712" y="120000"/>
                </a:cubicBezTo>
                <a:cubicBezTo>
                  <a:pt x="113771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3771" y="0"/>
                  <a:pt x="106712" y="0"/>
                </a:cubicBezTo>
                <a:moveTo>
                  <a:pt x="79723" y="5439"/>
                </a:moveTo>
                <a:cubicBezTo>
                  <a:pt x="93010" y="5439"/>
                  <a:pt x="93010" y="5439"/>
                  <a:pt x="93010" y="5439"/>
                </a:cubicBezTo>
                <a:cubicBezTo>
                  <a:pt x="93010" y="24475"/>
                  <a:pt x="93010" y="24475"/>
                  <a:pt x="93010" y="24475"/>
                </a:cubicBezTo>
                <a:cubicBezTo>
                  <a:pt x="86366" y="19036"/>
                  <a:pt x="86366" y="19036"/>
                  <a:pt x="86366" y="19036"/>
                </a:cubicBezTo>
                <a:cubicBezTo>
                  <a:pt x="79723" y="24475"/>
                  <a:pt x="79723" y="24475"/>
                  <a:pt x="79723" y="24475"/>
                </a:cubicBezTo>
                <a:lnTo>
                  <a:pt x="79723" y="5439"/>
                </a:lnTo>
                <a:close/>
                <a:moveTo>
                  <a:pt x="26574" y="114560"/>
                </a:moveTo>
                <a:cubicBezTo>
                  <a:pt x="13287" y="114560"/>
                  <a:pt x="13287" y="114560"/>
                  <a:pt x="13287" y="114560"/>
                </a:cubicBezTo>
                <a:cubicBezTo>
                  <a:pt x="9550" y="114560"/>
                  <a:pt x="6643" y="112181"/>
                  <a:pt x="6643" y="109121"/>
                </a:cubicBezTo>
                <a:cubicBezTo>
                  <a:pt x="6643" y="10878"/>
                  <a:pt x="6643" y="10878"/>
                  <a:pt x="6643" y="10878"/>
                </a:cubicBezTo>
                <a:cubicBezTo>
                  <a:pt x="6643" y="7818"/>
                  <a:pt x="9550" y="5439"/>
                  <a:pt x="13287" y="5439"/>
                </a:cubicBezTo>
                <a:cubicBezTo>
                  <a:pt x="26574" y="5439"/>
                  <a:pt x="26574" y="5439"/>
                  <a:pt x="26574" y="5439"/>
                </a:cubicBezTo>
                <a:lnTo>
                  <a:pt x="26574" y="114560"/>
                </a:lnTo>
                <a:close/>
                <a:moveTo>
                  <a:pt x="113356" y="109121"/>
                </a:moveTo>
                <a:cubicBezTo>
                  <a:pt x="113356" y="112181"/>
                  <a:pt x="110034" y="114560"/>
                  <a:pt x="106712" y="114560"/>
                </a:cubicBezTo>
                <a:cubicBezTo>
                  <a:pt x="33217" y="114560"/>
                  <a:pt x="33217" y="114560"/>
                  <a:pt x="33217" y="114560"/>
                </a:cubicBezTo>
                <a:cubicBezTo>
                  <a:pt x="33217" y="5439"/>
                  <a:pt x="33217" y="5439"/>
                  <a:pt x="33217" y="5439"/>
                </a:cubicBezTo>
                <a:cubicBezTo>
                  <a:pt x="73079" y="5439"/>
                  <a:pt x="73079" y="5439"/>
                  <a:pt x="73079" y="5439"/>
                </a:cubicBezTo>
                <a:cubicBezTo>
                  <a:pt x="73079" y="38073"/>
                  <a:pt x="73079" y="38073"/>
                  <a:pt x="73079" y="38073"/>
                </a:cubicBezTo>
                <a:cubicBezTo>
                  <a:pt x="86366" y="27195"/>
                  <a:pt x="86366" y="27195"/>
                  <a:pt x="86366" y="27195"/>
                </a:cubicBezTo>
                <a:cubicBezTo>
                  <a:pt x="100069" y="38073"/>
                  <a:pt x="100069" y="38073"/>
                  <a:pt x="100069" y="38073"/>
                </a:cubicBezTo>
                <a:cubicBezTo>
                  <a:pt x="100069" y="5439"/>
                  <a:pt x="100069" y="5439"/>
                  <a:pt x="100069" y="5439"/>
                </a:cubicBezTo>
                <a:cubicBezTo>
                  <a:pt x="106712" y="5439"/>
                  <a:pt x="106712" y="5439"/>
                  <a:pt x="106712" y="5439"/>
                </a:cubicBezTo>
                <a:cubicBezTo>
                  <a:pt x="110034" y="5439"/>
                  <a:pt x="113356" y="7818"/>
                  <a:pt x="113356" y="10878"/>
                </a:cubicBezTo>
                <a:lnTo>
                  <a:pt x="113356" y="1091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5637212" y="698500"/>
            <a:ext cx="355600" cy="433387"/>
          </a:xfrm>
          <a:custGeom>
            <a:pathLst>
              <a:path extrusionOk="0" h="120000" w="120000">
                <a:moveTo>
                  <a:pt x="106712" y="0"/>
                </a:moveTo>
                <a:cubicBezTo>
                  <a:pt x="19930" y="0"/>
                  <a:pt x="19930" y="0"/>
                  <a:pt x="19930" y="0"/>
                </a:cubicBezTo>
                <a:cubicBezTo>
                  <a:pt x="12456" y="0"/>
                  <a:pt x="6643" y="4759"/>
                  <a:pt x="6643" y="10878"/>
                </a:cubicBezTo>
                <a:cubicBezTo>
                  <a:pt x="6643" y="16317"/>
                  <a:pt x="6643" y="16317"/>
                  <a:pt x="6643" y="16317"/>
                </a:cubicBezTo>
                <a:cubicBezTo>
                  <a:pt x="3321" y="16317"/>
                  <a:pt x="3321" y="16317"/>
                  <a:pt x="3321" y="16317"/>
                </a:cubicBezTo>
                <a:cubicBezTo>
                  <a:pt x="1660" y="16317"/>
                  <a:pt x="0" y="17677"/>
                  <a:pt x="0" y="19036"/>
                </a:cubicBezTo>
                <a:cubicBezTo>
                  <a:pt x="0" y="20396"/>
                  <a:pt x="1660" y="21756"/>
                  <a:pt x="3321" y="21756"/>
                </a:cubicBezTo>
                <a:cubicBezTo>
                  <a:pt x="6643" y="21756"/>
                  <a:pt x="6643" y="21756"/>
                  <a:pt x="6643" y="21756"/>
                </a:cubicBezTo>
                <a:cubicBezTo>
                  <a:pt x="6643" y="32634"/>
                  <a:pt x="6643" y="32634"/>
                  <a:pt x="6643" y="32634"/>
                </a:cubicBezTo>
                <a:cubicBezTo>
                  <a:pt x="3321" y="32634"/>
                  <a:pt x="3321" y="32634"/>
                  <a:pt x="3321" y="32634"/>
                </a:cubicBezTo>
                <a:cubicBezTo>
                  <a:pt x="1660" y="32634"/>
                  <a:pt x="0" y="33994"/>
                  <a:pt x="0" y="35354"/>
                </a:cubicBezTo>
                <a:cubicBezTo>
                  <a:pt x="0" y="37053"/>
                  <a:pt x="1660" y="38073"/>
                  <a:pt x="3321" y="38073"/>
                </a:cubicBezTo>
                <a:cubicBezTo>
                  <a:pt x="6643" y="38073"/>
                  <a:pt x="6643" y="38073"/>
                  <a:pt x="6643" y="38073"/>
                </a:cubicBezTo>
                <a:cubicBezTo>
                  <a:pt x="6643" y="48951"/>
                  <a:pt x="6643" y="48951"/>
                  <a:pt x="6643" y="48951"/>
                </a:cubicBezTo>
                <a:cubicBezTo>
                  <a:pt x="3321" y="48951"/>
                  <a:pt x="3321" y="48951"/>
                  <a:pt x="3321" y="48951"/>
                </a:cubicBezTo>
                <a:cubicBezTo>
                  <a:pt x="1660" y="48951"/>
                  <a:pt x="0" y="50311"/>
                  <a:pt x="0" y="51671"/>
                </a:cubicBezTo>
                <a:cubicBezTo>
                  <a:pt x="0" y="53371"/>
                  <a:pt x="1660" y="54390"/>
                  <a:pt x="3321" y="54390"/>
                </a:cubicBezTo>
                <a:cubicBezTo>
                  <a:pt x="6643" y="54390"/>
                  <a:pt x="6643" y="54390"/>
                  <a:pt x="6643" y="54390"/>
                </a:cubicBezTo>
                <a:cubicBezTo>
                  <a:pt x="6643" y="65269"/>
                  <a:pt x="6643" y="65269"/>
                  <a:pt x="6643" y="65269"/>
                </a:cubicBezTo>
                <a:cubicBezTo>
                  <a:pt x="3321" y="65269"/>
                  <a:pt x="3321" y="65269"/>
                  <a:pt x="3321" y="65269"/>
                </a:cubicBezTo>
                <a:cubicBezTo>
                  <a:pt x="1660" y="65269"/>
                  <a:pt x="0" y="66628"/>
                  <a:pt x="0" y="67988"/>
                </a:cubicBezTo>
                <a:cubicBezTo>
                  <a:pt x="0" y="69688"/>
                  <a:pt x="1660" y="70708"/>
                  <a:pt x="3321" y="70708"/>
                </a:cubicBezTo>
                <a:cubicBezTo>
                  <a:pt x="6643" y="70708"/>
                  <a:pt x="6643" y="70708"/>
                  <a:pt x="6643" y="70708"/>
                </a:cubicBezTo>
                <a:cubicBezTo>
                  <a:pt x="6643" y="81926"/>
                  <a:pt x="6643" y="81926"/>
                  <a:pt x="6643" y="81926"/>
                </a:cubicBezTo>
                <a:cubicBezTo>
                  <a:pt x="3321" y="81926"/>
                  <a:pt x="3321" y="81926"/>
                  <a:pt x="3321" y="81926"/>
                </a:cubicBezTo>
                <a:cubicBezTo>
                  <a:pt x="1660" y="81926"/>
                  <a:pt x="0" y="82946"/>
                  <a:pt x="0" y="84645"/>
                </a:cubicBezTo>
                <a:cubicBezTo>
                  <a:pt x="0" y="86005"/>
                  <a:pt x="1660" y="87365"/>
                  <a:pt x="3321" y="87365"/>
                </a:cubicBezTo>
                <a:cubicBezTo>
                  <a:pt x="6643" y="87365"/>
                  <a:pt x="6643" y="87365"/>
                  <a:pt x="6643" y="87365"/>
                </a:cubicBezTo>
                <a:cubicBezTo>
                  <a:pt x="6643" y="98243"/>
                  <a:pt x="6643" y="98243"/>
                  <a:pt x="6643" y="98243"/>
                </a:cubicBezTo>
                <a:cubicBezTo>
                  <a:pt x="3321" y="98243"/>
                  <a:pt x="3321" y="98243"/>
                  <a:pt x="3321" y="98243"/>
                </a:cubicBezTo>
                <a:cubicBezTo>
                  <a:pt x="1660" y="98243"/>
                  <a:pt x="0" y="99263"/>
                  <a:pt x="0" y="100963"/>
                </a:cubicBezTo>
                <a:cubicBezTo>
                  <a:pt x="0" y="102322"/>
                  <a:pt x="1660" y="103682"/>
                  <a:pt x="3321" y="103682"/>
                </a:cubicBezTo>
                <a:cubicBezTo>
                  <a:pt x="6643" y="103682"/>
                  <a:pt x="6643" y="103682"/>
                  <a:pt x="6643" y="103682"/>
                </a:cubicBezTo>
                <a:cubicBezTo>
                  <a:pt x="6643" y="109121"/>
                  <a:pt x="6643" y="109121"/>
                  <a:pt x="6643" y="109121"/>
                </a:cubicBezTo>
                <a:cubicBezTo>
                  <a:pt x="6643" y="115240"/>
                  <a:pt x="12456" y="120000"/>
                  <a:pt x="19930" y="120000"/>
                </a:cubicBezTo>
                <a:cubicBezTo>
                  <a:pt x="106712" y="120000"/>
                  <a:pt x="106712" y="120000"/>
                  <a:pt x="106712" y="120000"/>
                </a:cubicBezTo>
                <a:cubicBezTo>
                  <a:pt x="114186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4186" y="0"/>
                  <a:pt x="106712" y="0"/>
                </a:cubicBezTo>
                <a:moveTo>
                  <a:pt x="33217" y="114560"/>
                </a:moveTo>
                <a:cubicBezTo>
                  <a:pt x="19930" y="114560"/>
                  <a:pt x="19930" y="114560"/>
                  <a:pt x="19930" y="114560"/>
                </a:cubicBezTo>
                <a:cubicBezTo>
                  <a:pt x="16193" y="114560"/>
                  <a:pt x="13287" y="112181"/>
                  <a:pt x="13287" y="109121"/>
                </a:cubicBezTo>
                <a:cubicBezTo>
                  <a:pt x="13287" y="103682"/>
                  <a:pt x="13287" y="103682"/>
                  <a:pt x="13287" y="103682"/>
                </a:cubicBezTo>
                <a:cubicBezTo>
                  <a:pt x="16608" y="103682"/>
                  <a:pt x="16608" y="103682"/>
                  <a:pt x="16608" y="103682"/>
                </a:cubicBezTo>
                <a:cubicBezTo>
                  <a:pt x="18685" y="103682"/>
                  <a:pt x="19930" y="102322"/>
                  <a:pt x="19930" y="100963"/>
                </a:cubicBezTo>
                <a:cubicBezTo>
                  <a:pt x="19930" y="99263"/>
                  <a:pt x="18685" y="98243"/>
                  <a:pt x="16608" y="98243"/>
                </a:cubicBezTo>
                <a:cubicBezTo>
                  <a:pt x="13287" y="98243"/>
                  <a:pt x="13287" y="98243"/>
                  <a:pt x="13287" y="98243"/>
                </a:cubicBezTo>
                <a:cubicBezTo>
                  <a:pt x="13287" y="87365"/>
                  <a:pt x="13287" y="87365"/>
                  <a:pt x="13287" y="87365"/>
                </a:cubicBezTo>
                <a:cubicBezTo>
                  <a:pt x="16608" y="87365"/>
                  <a:pt x="16608" y="87365"/>
                  <a:pt x="16608" y="87365"/>
                </a:cubicBezTo>
                <a:cubicBezTo>
                  <a:pt x="18685" y="87365"/>
                  <a:pt x="19930" y="86005"/>
                  <a:pt x="19930" y="84645"/>
                </a:cubicBezTo>
                <a:cubicBezTo>
                  <a:pt x="19930" y="82946"/>
                  <a:pt x="18685" y="81926"/>
                  <a:pt x="16608" y="81926"/>
                </a:cubicBezTo>
                <a:cubicBezTo>
                  <a:pt x="13287" y="81926"/>
                  <a:pt x="13287" y="81926"/>
                  <a:pt x="13287" y="81926"/>
                </a:cubicBezTo>
                <a:cubicBezTo>
                  <a:pt x="13287" y="70708"/>
                  <a:pt x="13287" y="70708"/>
                  <a:pt x="13287" y="70708"/>
                </a:cubicBezTo>
                <a:cubicBezTo>
                  <a:pt x="16608" y="70708"/>
                  <a:pt x="16608" y="70708"/>
                  <a:pt x="16608" y="70708"/>
                </a:cubicBezTo>
                <a:cubicBezTo>
                  <a:pt x="18685" y="70708"/>
                  <a:pt x="19930" y="69688"/>
                  <a:pt x="19930" y="67988"/>
                </a:cubicBezTo>
                <a:cubicBezTo>
                  <a:pt x="19930" y="66628"/>
                  <a:pt x="18685" y="65269"/>
                  <a:pt x="16608" y="65269"/>
                </a:cubicBezTo>
                <a:cubicBezTo>
                  <a:pt x="13287" y="65269"/>
                  <a:pt x="13287" y="65269"/>
                  <a:pt x="13287" y="65269"/>
                </a:cubicBezTo>
                <a:cubicBezTo>
                  <a:pt x="13287" y="54390"/>
                  <a:pt x="13287" y="54390"/>
                  <a:pt x="13287" y="54390"/>
                </a:cubicBezTo>
                <a:cubicBezTo>
                  <a:pt x="16608" y="54390"/>
                  <a:pt x="16608" y="54390"/>
                  <a:pt x="16608" y="54390"/>
                </a:cubicBezTo>
                <a:cubicBezTo>
                  <a:pt x="18685" y="54390"/>
                  <a:pt x="19930" y="53371"/>
                  <a:pt x="19930" y="51671"/>
                </a:cubicBezTo>
                <a:cubicBezTo>
                  <a:pt x="19930" y="50311"/>
                  <a:pt x="18685" y="48951"/>
                  <a:pt x="16608" y="48951"/>
                </a:cubicBezTo>
                <a:cubicBezTo>
                  <a:pt x="13287" y="48951"/>
                  <a:pt x="13287" y="48951"/>
                  <a:pt x="13287" y="48951"/>
                </a:cubicBezTo>
                <a:cubicBezTo>
                  <a:pt x="13287" y="38073"/>
                  <a:pt x="13287" y="38073"/>
                  <a:pt x="13287" y="38073"/>
                </a:cubicBezTo>
                <a:cubicBezTo>
                  <a:pt x="16608" y="38073"/>
                  <a:pt x="16608" y="38073"/>
                  <a:pt x="16608" y="38073"/>
                </a:cubicBezTo>
                <a:cubicBezTo>
                  <a:pt x="18685" y="38073"/>
                  <a:pt x="19930" y="37053"/>
                  <a:pt x="19930" y="35354"/>
                </a:cubicBezTo>
                <a:cubicBezTo>
                  <a:pt x="19930" y="33994"/>
                  <a:pt x="18685" y="32634"/>
                  <a:pt x="16608" y="32634"/>
                </a:cubicBezTo>
                <a:cubicBezTo>
                  <a:pt x="13287" y="32634"/>
                  <a:pt x="13287" y="32634"/>
                  <a:pt x="13287" y="32634"/>
                </a:cubicBezTo>
                <a:cubicBezTo>
                  <a:pt x="13287" y="21756"/>
                  <a:pt x="13287" y="21756"/>
                  <a:pt x="13287" y="21756"/>
                </a:cubicBezTo>
                <a:cubicBezTo>
                  <a:pt x="16608" y="21756"/>
                  <a:pt x="16608" y="21756"/>
                  <a:pt x="16608" y="21756"/>
                </a:cubicBezTo>
                <a:cubicBezTo>
                  <a:pt x="18685" y="21756"/>
                  <a:pt x="19930" y="20396"/>
                  <a:pt x="19930" y="19036"/>
                </a:cubicBezTo>
                <a:cubicBezTo>
                  <a:pt x="19930" y="17677"/>
                  <a:pt x="18685" y="16317"/>
                  <a:pt x="16608" y="16317"/>
                </a:cubicBezTo>
                <a:cubicBezTo>
                  <a:pt x="13287" y="16317"/>
                  <a:pt x="13287" y="16317"/>
                  <a:pt x="13287" y="16317"/>
                </a:cubicBezTo>
                <a:cubicBezTo>
                  <a:pt x="13287" y="10878"/>
                  <a:pt x="13287" y="10878"/>
                  <a:pt x="13287" y="10878"/>
                </a:cubicBezTo>
                <a:cubicBezTo>
                  <a:pt x="13287" y="7818"/>
                  <a:pt x="16193" y="5439"/>
                  <a:pt x="19930" y="5439"/>
                </a:cubicBezTo>
                <a:cubicBezTo>
                  <a:pt x="33217" y="5439"/>
                  <a:pt x="33217" y="5439"/>
                  <a:pt x="33217" y="5439"/>
                </a:cubicBezTo>
                <a:lnTo>
                  <a:pt x="33217" y="114560"/>
                </a:lnTo>
                <a:close/>
                <a:moveTo>
                  <a:pt x="113356" y="109121"/>
                </a:moveTo>
                <a:cubicBezTo>
                  <a:pt x="113356" y="112181"/>
                  <a:pt x="110449" y="114560"/>
                  <a:pt x="106712" y="114560"/>
                </a:cubicBezTo>
                <a:cubicBezTo>
                  <a:pt x="39861" y="114560"/>
                  <a:pt x="39861" y="114560"/>
                  <a:pt x="39861" y="114560"/>
                </a:cubicBezTo>
                <a:cubicBezTo>
                  <a:pt x="39861" y="5439"/>
                  <a:pt x="39861" y="5439"/>
                  <a:pt x="39861" y="5439"/>
                </a:cubicBezTo>
                <a:cubicBezTo>
                  <a:pt x="106712" y="5439"/>
                  <a:pt x="106712" y="5439"/>
                  <a:pt x="106712" y="5439"/>
                </a:cubicBezTo>
                <a:cubicBezTo>
                  <a:pt x="110449" y="5439"/>
                  <a:pt x="113356" y="7818"/>
                  <a:pt x="113356" y="10878"/>
                </a:cubicBezTo>
                <a:lnTo>
                  <a:pt x="113356" y="1091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6464300" y="698500"/>
            <a:ext cx="355600" cy="433387"/>
          </a:xfrm>
          <a:custGeom>
            <a:pathLst>
              <a:path extrusionOk="0" h="120000" w="120000">
                <a:moveTo>
                  <a:pt x="70173" y="90084"/>
                </a:moveTo>
                <a:cubicBezTo>
                  <a:pt x="30311" y="90084"/>
                  <a:pt x="30311" y="90084"/>
                  <a:pt x="30311" y="90084"/>
                </a:cubicBezTo>
                <a:cubicBezTo>
                  <a:pt x="28235" y="90084"/>
                  <a:pt x="26989" y="91104"/>
                  <a:pt x="26989" y="92804"/>
                </a:cubicBezTo>
                <a:cubicBezTo>
                  <a:pt x="26989" y="94164"/>
                  <a:pt x="28235" y="95524"/>
                  <a:pt x="30311" y="95524"/>
                </a:cubicBezTo>
                <a:cubicBezTo>
                  <a:pt x="70173" y="95524"/>
                  <a:pt x="70173" y="95524"/>
                  <a:pt x="70173" y="95524"/>
                </a:cubicBezTo>
                <a:cubicBezTo>
                  <a:pt x="71833" y="95524"/>
                  <a:pt x="73494" y="94164"/>
                  <a:pt x="73494" y="92804"/>
                </a:cubicBezTo>
                <a:cubicBezTo>
                  <a:pt x="73494" y="91104"/>
                  <a:pt x="71833" y="90084"/>
                  <a:pt x="70173" y="90084"/>
                </a:cubicBezTo>
                <a:moveTo>
                  <a:pt x="30311" y="29915"/>
                </a:moveTo>
                <a:cubicBezTo>
                  <a:pt x="46920" y="29915"/>
                  <a:pt x="46920" y="29915"/>
                  <a:pt x="46920" y="29915"/>
                </a:cubicBezTo>
                <a:cubicBezTo>
                  <a:pt x="48581" y="29915"/>
                  <a:pt x="50242" y="28555"/>
                  <a:pt x="50242" y="27195"/>
                </a:cubicBezTo>
                <a:cubicBezTo>
                  <a:pt x="50242" y="25835"/>
                  <a:pt x="48581" y="24475"/>
                  <a:pt x="46920" y="24475"/>
                </a:cubicBezTo>
                <a:cubicBezTo>
                  <a:pt x="30311" y="24475"/>
                  <a:pt x="30311" y="24475"/>
                  <a:pt x="30311" y="24475"/>
                </a:cubicBezTo>
                <a:cubicBezTo>
                  <a:pt x="28235" y="24475"/>
                  <a:pt x="26989" y="25835"/>
                  <a:pt x="26989" y="27195"/>
                </a:cubicBezTo>
                <a:cubicBezTo>
                  <a:pt x="26989" y="28555"/>
                  <a:pt x="28235" y="29915"/>
                  <a:pt x="30311" y="29915"/>
                </a:cubicBezTo>
                <a:moveTo>
                  <a:pt x="90103" y="67988"/>
                </a:moveTo>
                <a:cubicBezTo>
                  <a:pt x="30311" y="67988"/>
                  <a:pt x="30311" y="67988"/>
                  <a:pt x="30311" y="67988"/>
                </a:cubicBezTo>
                <a:cubicBezTo>
                  <a:pt x="28235" y="67988"/>
                  <a:pt x="26989" y="69348"/>
                  <a:pt x="26989" y="70708"/>
                </a:cubicBezTo>
                <a:cubicBezTo>
                  <a:pt x="26989" y="72407"/>
                  <a:pt x="28235" y="73767"/>
                  <a:pt x="30311" y="73767"/>
                </a:cubicBezTo>
                <a:cubicBezTo>
                  <a:pt x="90103" y="73767"/>
                  <a:pt x="90103" y="73767"/>
                  <a:pt x="90103" y="73767"/>
                </a:cubicBezTo>
                <a:cubicBezTo>
                  <a:pt x="92179" y="73767"/>
                  <a:pt x="93425" y="72407"/>
                  <a:pt x="93425" y="70708"/>
                </a:cubicBezTo>
                <a:cubicBezTo>
                  <a:pt x="93425" y="69348"/>
                  <a:pt x="92179" y="67988"/>
                  <a:pt x="90103" y="67988"/>
                </a:cubicBezTo>
                <a:moveTo>
                  <a:pt x="26989" y="48951"/>
                </a:moveTo>
                <a:cubicBezTo>
                  <a:pt x="26989" y="50651"/>
                  <a:pt x="28235" y="51671"/>
                  <a:pt x="30311" y="51671"/>
                </a:cubicBezTo>
                <a:cubicBezTo>
                  <a:pt x="90103" y="51671"/>
                  <a:pt x="90103" y="51671"/>
                  <a:pt x="90103" y="51671"/>
                </a:cubicBezTo>
                <a:cubicBezTo>
                  <a:pt x="92179" y="51671"/>
                  <a:pt x="93425" y="50651"/>
                  <a:pt x="93425" y="48951"/>
                </a:cubicBezTo>
                <a:cubicBezTo>
                  <a:pt x="93425" y="47592"/>
                  <a:pt x="92179" y="46232"/>
                  <a:pt x="90103" y="46232"/>
                </a:cubicBezTo>
                <a:cubicBezTo>
                  <a:pt x="30311" y="46232"/>
                  <a:pt x="30311" y="46232"/>
                  <a:pt x="30311" y="46232"/>
                </a:cubicBezTo>
                <a:cubicBezTo>
                  <a:pt x="28235" y="46232"/>
                  <a:pt x="26989" y="47592"/>
                  <a:pt x="26989" y="48951"/>
                </a:cubicBezTo>
                <a:moveTo>
                  <a:pt x="86782" y="0"/>
                </a:moveTo>
                <a:cubicBezTo>
                  <a:pt x="13287" y="0"/>
                  <a:pt x="13287" y="0"/>
                  <a:pt x="13287" y="0"/>
                </a:cubicBezTo>
                <a:cubicBezTo>
                  <a:pt x="6228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6228" y="120000"/>
                  <a:pt x="13287" y="120000"/>
                </a:cubicBezTo>
                <a:cubicBezTo>
                  <a:pt x="106712" y="120000"/>
                  <a:pt x="106712" y="120000"/>
                  <a:pt x="106712" y="120000"/>
                </a:cubicBezTo>
                <a:cubicBezTo>
                  <a:pt x="114186" y="120000"/>
                  <a:pt x="120000" y="115240"/>
                  <a:pt x="120000" y="109121"/>
                </a:cubicBezTo>
                <a:cubicBezTo>
                  <a:pt x="120000" y="29915"/>
                  <a:pt x="120000" y="29915"/>
                  <a:pt x="120000" y="29915"/>
                </a:cubicBezTo>
                <a:lnTo>
                  <a:pt x="86782" y="0"/>
                </a:lnTo>
                <a:close/>
                <a:moveTo>
                  <a:pt x="113356" y="109121"/>
                </a:moveTo>
                <a:cubicBezTo>
                  <a:pt x="113356" y="112181"/>
                  <a:pt x="110449" y="114560"/>
                  <a:pt x="106712" y="114560"/>
                </a:cubicBezTo>
                <a:cubicBezTo>
                  <a:pt x="13287" y="114560"/>
                  <a:pt x="13287" y="114560"/>
                  <a:pt x="13287" y="114560"/>
                </a:cubicBezTo>
                <a:cubicBezTo>
                  <a:pt x="9965" y="114560"/>
                  <a:pt x="6643" y="112181"/>
                  <a:pt x="6643" y="109121"/>
                </a:cubicBezTo>
                <a:cubicBezTo>
                  <a:pt x="6643" y="10878"/>
                  <a:pt x="6643" y="10878"/>
                  <a:pt x="6643" y="10878"/>
                </a:cubicBezTo>
                <a:cubicBezTo>
                  <a:pt x="6643" y="7818"/>
                  <a:pt x="9965" y="5439"/>
                  <a:pt x="13287" y="5439"/>
                </a:cubicBezTo>
                <a:cubicBezTo>
                  <a:pt x="73494" y="5439"/>
                  <a:pt x="73494" y="5439"/>
                  <a:pt x="73494" y="5439"/>
                </a:cubicBezTo>
                <a:cubicBezTo>
                  <a:pt x="73494" y="32634"/>
                  <a:pt x="73494" y="32634"/>
                  <a:pt x="73494" y="32634"/>
                </a:cubicBezTo>
                <a:cubicBezTo>
                  <a:pt x="73494" y="35694"/>
                  <a:pt x="76401" y="38073"/>
                  <a:pt x="80138" y="38073"/>
                </a:cubicBezTo>
                <a:cubicBezTo>
                  <a:pt x="113356" y="38073"/>
                  <a:pt x="113356" y="38073"/>
                  <a:pt x="113356" y="38073"/>
                </a:cubicBezTo>
                <a:lnTo>
                  <a:pt x="113356" y="109121"/>
                </a:lnTo>
                <a:close/>
                <a:moveTo>
                  <a:pt x="80138" y="32634"/>
                </a:moveTo>
                <a:cubicBezTo>
                  <a:pt x="80138" y="5439"/>
                  <a:pt x="80138" y="5439"/>
                  <a:pt x="80138" y="5439"/>
                </a:cubicBezTo>
                <a:cubicBezTo>
                  <a:pt x="83460" y="5439"/>
                  <a:pt x="83460" y="5439"/>
                  <a:pt x="83460" y="5439"/>
                </a:cubicBezTo>
                <a:cubicBezTo>
                  <a:pt x="113356" y="32634"/>
                  <a:pt x="113356" y="32634"/>
                  <a:pt x="113356" y="32634"/>
                </a:cubicBezTo>
                <a:lnTo>
                  <a:pt x="80138" y="3263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7292975" y="698500"/>
            <a:ext cx="355600" cy="433387"/>
          </a:xfrm>
          <a:custGeom>
            <a:pathLst>
              <a:path extrusionOk="0" h="120000" w="120000">
                <a:moveTo>
                  <a:pt x="63114" y="81926"/>
                </a:moveTo>
                <a:cubicBezTo>
                  <a:pt x="23252" y="81926"/>
                  <a:pt x="23252" y="81926"/>
                  <a:pt x="23252" y="81926"/>
                </a:cubicBezTo>
                <a:cubicBezTo>
                  <a:pt x="21176" y="81926"/>
                  <a:pt x="19930" y="82946"/>
                  <a:pt x="19930" y="84645"/>
                </a:cubicBezTo>
                <a:cubicBezTo>
                  <a:pt x="19930" y="86005"/>
                  <a:pt x="21176" y="87365"/>
                  <a:pt x="23252" y="87365"/>
                </a:cubicBezTo>
                <a:cubicBezTo>
                  <a:pt x="63114" y="87365"/>
                  <a:pt x="63114" y="87365"/>
                  <a:pt x="63114" y="87365"/>
                </a:cubicBezTo>
                <a:cubicBezTo>
                  <a:pt x="65190" y="87365"/>
                  <a:pt x="66435" y="86005"/>
                  <a:pt x="66435" y="84645"/>
                </a:cubicBezTo>
                <a:cubicBezTo>
                  <a:pt x="66435" y="82946"/>
                  <a:pt x="65190" y="81926"/>
                  <a:pt x="63114" y="81926"/>
                </a:cubicBezTo>
                <a:moveTo>
                  <a:pt x="49826" y="98243"/>
                </a:moveTo>
                <a:cubicBezTo>
                  <a:pt x="23252" y="98243"/>
                  <a:pt x="23252" y="98243"/>
                  <a:pt x="23252" y="98243"/>
                </a:cubicBezTo>
                <a:cubicBezTo>
                  <a:pt x="21176" y="98243"/>
                  <a:pt x="19930" y="99263"/>
                  <a:pt x="19930" y="100963"/>
                </a:cubicBezTo>
                <a:cubicBezTo>
                  <a:pt x="19930" y="102322"/>
                  <a:pt x="21176" y="103682"/>
                  <a:pt x="23252" y="103682"/>
                </a:cubicBezTo>
                <a:cubicBezTo>
                  <a:pt x="49826" y="103682"/>
                  <a:pt x="49826" y="103682"/>
                  <a:pt x="49826" y="103682"/>
                </a:cubicBezTo>
                <a:cubicBezTo>
                  <a:pt x="51903" y="103682"/>
                  <a:pt x="53148" y="102322"/>
                  <a:pt x="53148" y="100963"/>
                </a:cubicBezTo>
                <a:cubicBezTo>
                  <a:pt x="53148" y="99263"/>
                  <a:pt x="51903" y="98243"/>
                  <a:pt x="49826" y="98243"/>
                </a:cubicBezTo>
                <a:moveTo>
                  <a:pt x="23252" y="54390"/>
                </a:moveTo>
                <a:cubicBezTo>
                  <a:pt x="36539" y="54390"/>
                  <a:pt x="36539" y="54390"/>
                  <a:pt x="36539" y="54390"/>
                </a:cubicBezTo>
                <a:cubicBezTo>
                  <a:pt x="38200" y="54390"/>
                  <a:pt x="39861" y="53371"/>
                  <a:pt x="39861" y="51671"/>
                </a:cubicBezTo>
                <a:cubicBezTo>
                  <a:pt x="39861" y="50311"/>
                  <a:pt x="38200" y="48951"/>
                  <a:pt x="36539" y="48951"/>
                </a:cubicBezTo>
                <a:cubicBezTo>
                  <a:pt x="23252" y="48951"/>
                  <a:pt x="23252" y="48951"/>
                  <a:pt x="23252" y="48951"/>
                </a:cubicBezTo>
                <a:cubicBezTo>
                  <a:pt x="21176" y="48951"/>
                  <a:pt x="19930" y="50311"/>
                  <a:pt x="19930" y="51671"/>
                </a:cubicBezTo>
                <a:cubicBezTo>
                  <a:pt x="19930" y="53371"/>
                  <a:pt x="21176" y="54390"/>
                  <a:pt x="23252" y="54390"/>
                </a:cubicBezTo>
                <a:moveTo>
                  <a:pt x="19930" y="67988"/>
                </a:moveTo>
                <a:cubicBezTo>
                  <a:pt x="19930" y="69688"/>
                  <a:pt x="21176" y="70708"/>
                  <a:pt x="23252" y="70708"/>
                </a:cubicBezTo>
                <a:cubicBezTo>
                  <a:pt x="63114" y="70708"/>
                  <a:pt x="63114" y="70708"/>
                  <a:pt x="63114" y="70708"/>
                </a:cubicBezTo>
                <a:cubicBezTo>
                  <a:pt x="65190" y="70708"/>
                  <a:pt x="66435" y="69688"/>
                  <a:pt x="66435" y="67988"/>
                </a:cubicBezTo>
                <a:cubicBezTo>
                  <a:pt x="66435" y="66628"/>
                  <a:pt x="65190" y="65269"/>
                  <a:pt x="63114" y="65269"/>
                </a:cubicBezTo>
                <a:cubicBezTo>
                  <a:pt x="23252" y="65269"/>
                  <a:pt x="23252" y="65269"/>
                  <a:pt x="23252" y="65269"/>
                </a:cubicBezTo>
                <a:cubicBezTo>
                  <a:pt x="21176" y="65269"/>
                  <a:pt x="19930" y="66628"/>
                  <a:pt x="19930" y="67988"/>
                </a:cubicBezTo>
                <a:moveTo>
                  <a:pt x="96332" y="0"/>
                </a:moveTo>
                <a:cubicBezTo>
                  <a:pt x="46505" y="0"/>
                  <a:pt x="46505" y="0"/>
                  <a:pt x="46505" y="0"/>
                </a:cubicBezTo>
                <a:cubicBezTo>
                  <a:pt x="39031" y="0"/>
                  <a:pt x="33217" y="4759"/>
                  <a:pt x="33217" y="10878"/>
                </a:cubicBezTo>
                <a:cubicBezTo>
                  <a:pt x="33217" y="19036"/>
                  <a:pt x="33217" y="19036"/>
                  <a:pt x="33217" y="19036"/>
                </a:cubicBezTo>
                <a:cubicBezTo>
                  <a:pt x="33217" y="20396"/>
                  <a:pt x="34878" y="21756"/>
                  <a:pt x="36539" y="21756"/>
                </a:cubicBezTo>
                <a:cubicBezTo>
                  <a:pt x="38200" y="21756"/>
                  <a:pt x="39861" y="20396"/>
                  <a:pt x="39861" y="19036"/>
                </a:cubicBezTo>
                <a:cubicBezTo>
                  <a:pt x="39861" y="10878"/>
                  <a:pt x="39861" y="10878"/>
                  <a:pt x="39861" y="10878"/>
                </a:cubicBezTo>
                <a:cubicBezTo>
                  <a:pt x="39861" y="7818"/>
                  <a:pt x="42768" y="5439"/>
                  <a:pt x="46505" y="5439"/>
                </a:cubicBezTo>
                <a:cubicBezTo>
                  <a:pt x="86366" y="5439"/>
                  <a:pt x="86366" y="5439"/>
                  <a:pt x="86366" y="5439"/>
                </a:cubicBezTo>
                <a:cubicBezTo>
                  <a:pt x="86366" y="21756"/>
                  <a:pt x="86366" y="21756"/>
                  <a:pt x="86366" y="21756"/>
                </a:cubicBezTo>
                <a:cubicBezTo>
                  <a:pt x="86366" y="24815"/>
                  <a:pt x="89688" y="27195"/>
                  <a:pt x="93010" y="27195"/>
                </a:cubicBezTo>
                <a:cubicBezTo>
                  <a:pt x="113356" y="27195"/>
                  <a:pt x="113356" y="27195"/>
                  <a:pt x="113356" y="27195"/>
                </a:cubicBezTo>
                <a:cubicBezTo>
                  <a:pt x="113356" y="81926"/>
                  <a:pt x="113356" y="81926"/>
                  <a:pt x="113356" y="81926"/>
                </a:cubicBezTo>
                <a:cubicBezTo>
                  <a:pt x="113356" y="84645"/>
                  <a:pt x="110034" y="87365"/>
                  <a:pt x="106712" y="87365"/>
                </a:cubicBezTo>
                <a:cubicBezTo>
                  <a:pt x="96332" y="87365"/>
                  <a:pt x="96332" y="87365"/>
                  <a:pt x="96332" y="87365"/>
                </a:cubicBezTo>
                <a:cubicBezTo>
                  <a:pt x="94671" y="87365"/>
                  <a:pt x="93010" y="88385"/>
                  <a:pt x="93010" y="90084"/>
                </a:cubicBezTo>
                <a:cubicBezTo>
                  <a:pt x="93010" y="91444"/>
                  <a:pt x="94671" y="92804"/>
                  <a:pt x="96332" y="92804"/>
                </a:cubicBezTo>
                <a:cubicBezTo>
                  <a:pt x="106712" y="92804"/>
                  <a:pt x="106712" y="92804"/>
                  <a:pt x="106712" y="92804"/>
                </a:cubicBezTo>
                <a:cubicBezTo>
                  <a:pt x="113771" y="92804"/>
                  <a:pt x="120000" y="87705"/>
                  <a:pt x="120000" y="81926"/>
                </a:cubicBezTo>
                <a:cubicBezTo>
                  <a:pt x="120000" y="21756"/>
                  <a:pt x="120000" y="21756"/>
                  <a:pt x="120000" y="21756"/>
                </a:cubicBezTo>
                <a:lnTo>
                  <a:pt x="96332" y="0"/>
                </a:lnTo>
                <a:close/>
                <a:moveTo>
                  <a:pt x="93010" y="21756"/>
                </a:moveTo>
                <a:cubicBezTo>
                  <a:pt x="93010" y="5779"/>
                  <a:pt x="93010" y="5779"/>
                  <a:pt x="93010" y="5779"/>
                </a:cubicBezTo>
                <a:cubicBezTo>
                  <a:pt x="110449" y="21756"/>
                  <a:pt x="110449" y="21756"/>
                  <a:pt x="110449" y="21756"/>
                </a:cubicBezTo>
                <a:lnTo>
                  <a:pt x="93010" y="21756"/>
                </a:lnTo>
                <a:close/>
                <a:moveTo>
                  <a:pt x="13287" y="27195"/>
                </a:moveTo>
                <a:cubicBezTo>
                  <a:pt x="5813" y="27195"/>
                  <a:pt x="0" y="31954"/>
                  <a:pt x="0" y="38073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5813" y="120000"/>
                  <a:pt x="13287" y="120000"/>
                </a:cubicBezTo>
                <a:cubicBezTo>
                  <a:pt x="73079" y="120000"/>
                  <a:pt x="73079" y="120000"/>
                  <a:pt x="73079" y="120000"/>
                </a:cubicBezTo>
                <a:cubicBezTo>
                  <a:pt x="80553" y="120000"/>
                  <a:pt x="86366" y="115240"/>
                  <a:pt x="86366" y="109121"/>
                </a:cubicBezTo>
                <a:cubicBezTo>
                  <a:pt x="86366" y="48951"/>
                  <a:pt x="86366" y="48951"/>
                  <a:pt x="86366" y="48951"/>
                </a:cubicBezTo>
                <a:cubicBezTo>
                  <a:pt x="63114" y="27195"/>
                  <a:pt x="63114" y="27195"/>
                  <a:pt x="63114" y="27195"/>
                </a:cubicBezTo>
                <a:lnTo>
                  <a:pt x="13287" y="27195"/>
                </a:lnTo>
                <a:close/>
                <a:moveTo>
                  <a:pt x="79723" y="109121"/>
                </a:moveTo>
                <a:cubicBezTo>
                  <a:pt x="79723" y="112181"/>
                  <a:pt x="76816" y="114560"/>
                  <a:pt x="73079" y="114560"/>
                </a:cubicBezTo>
                <a:cubicBezTo>
                  <a:pt x="13287" y="114560"/>
                  <a:pt x="13287" y="114560"/>
                  <a:pt x="13287" y="114560"/>
                </a:cubicBezTo>
                <a:cubicBezTo>
                  <a:pt x="9550" y="114560"/>
                  <a:pt x="6643" y="112181"/>
                  <a:pt x="6643" y="109121"/>
                </a:cubicBezTo>
                <a:cubicBezTo>
                  <a:pt x="6643" y="38073"/>
                  <a:pt x="6643" y="38073"/>
                  <a:pt x="6643" y="38073"/>
                </a:cubicBezTo>
                <a:cubicBezTo>
                  <a:pt x="6643" y="35014"/>
                  <a:pt x="9550" y="32634"/>
                  <a:pt x="13287" y="32634"/>
                </a:cubicBezTo>
                <a:cubicBezTo>
                  <a:pt x="53148" y="32634"/>
                  <a:pt x="53148" y="32634"/>
                  <a:pt x="53148" y="32634"/>
                </a:cubicBezTo>
                <a:cubicBezTo>
                  <a:pt x="53148" y="48951"/>
                  <a:pt x="53148" y="48951"/>
                  <a:pt x="53148" y="48951"/>
                </a:cubicBezTo>
                <a:cubicBezTo>
                  <a:pt x="53148" y="52011"/>
                  <a:pt x="56055" y="54390"/>
                  <a:pt x="59792" y="54390"/>
                </a:cubicBezTo>
                <a:cubicBezTo>
                  <a:pt x="79723" y="54390"/>
                  <a:pt x="79723" y="54390"/>
                  <a:pt x="79723" y="54390"/>
                </a:cubicBezTo>
                <a:lnTo>
                  <a:pt x="79723" y="109121"/>
                </a:lnTo>
                <a:close/>
                <a:moveTo>
                  <a:pt x="59792" y="48951"/>
                </a:moveTo>
                <a:cubicBezTo>
                  <a:pt x="59792" y="32974"/>
                  <a:pt x="59792" y="32974"/>
                  <a:pt x="59792" y="32974"/>
                </a:cubicBezTo>
                <a:cubicBezTo>
                  <a:pt x="77231" y="48951"/>
                  <a:pt x="77231" y="48951"/>
                  <a:pt x="77231" y="48951"/>
                </a:cubicBezTo>
                <a:lnTo>
                  <a:pt x="59792" y="4895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121650" y="698500"/>
            <a:ext cx="354013" cy="433387"/>
          </a:xfrm>
          <a:custGeom>
            <a:pathLst>
              <a:path extrusionOk="0" h="120000" w="120000">
                <a:moveTo>
                  <a:pt x="86782" y="0"/>
                </a:moveTo>
                <a:cubicBezTo>
                  <a:pt x="13287" y="0"/>
                  <a:pt x="13287" y="0"/>
                  <a:pt x="13287" y="0"/>
                </a:cubicBezTo>
                <a:cubicBezTo>
                  <a:pt x="5813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5813" y="120000"/>
                  <a:pt x="13287" y="120000"/>
                </a:cubicBezTo>
                <a:cubicBezTo>
                  <a:pt x="106712" y="120000"/>
                  <a:pt x="106712" y="120000"/>
                  <a:pt x="106712" y="120000"/>
                </a:cubicBezTo>
                <a:cubicBezTo>
                  <a:pt x="114186" y="120000"/>
                  <a:pt x="120000" y="115240"/>
                  <a:pt x="120000" y="109121"/>
                </a:cubicBezTo>
                <a:cubicBezTo>
                  <a:pt x="120000" y="29915"/>
                  <a:pt x="120000" y="29915"/>
                  <a:pt x="120000" y="29915"/>
                </a:cubicBezTo>
                <a:lnTo>
                  <a:pt x="86782" y="0"/>
                </a:lnTo>
                <a:close/>
                <a:moveTo>
                  <a:pt x="113356" y="109121"/>
                </a:moveTo>
                <a:cubicBezTo>
                  <a:pt x="113356" y="112181"/>
                  <a:pt x="110449" y="114560"/>
                  <a:pt x="106712" y="114560"/>
                </a:cubicBezTo>
                <a:cubicBezTo>
                  <a:pt x="13287" y="114560"/>
                  <a:pt x="13287" y="114560"/>
                  <a:pt x="13287" y="114560"/>
                </a:cubicBezTo>
                <a:cubicBezTo>
                  <a:pt x="9550" y="114560"/>
                  <a:pt x="6643" y="112181"/>
                  <a:pt x="6643" y="109121"/>
                </a:cubicBezTo>
                <a:cubicBezTo>
                  <a:pt x="6643" y="10878"/>
                  <a:pt x="6643" y="10878"/>
                  <a:pt x="6643" y="10878"/>
                </a:cubicBezTo>
                <a:cubicBezTo>
                  <a:pt x="6643" y="7818"/>
                  <a:pt x="9550" y="5439"/>
                  <a:pt x="13287" y="5439"/>
                </a:cubicBezTo>
                <a:cubicBezTo>
                  <a:pt x="73494" y="5439"/>
                  <a:pt x="73494" y="5439"/>
                  <a:pt x="73494" y="5439"/>
                </a:cubicBezTo>
                <a:cubicBezTo>
                  <a:pt x="73494" y="32634"/>
                  <a:pt x="73494" y="32634"/>
                  <a:pt x="73494" y="32634"/>
                </a:cubicBezTo>
                <a:cubicBezTo>
                  <a:pt x="73494" y="35694"/>
                  <a:pt x="76401" y="38073"/>
                  <a:pt x="80138" y="38073"/>
                </a:cubicBezTo>
                <a:cubicBezTo>
                  <a:pt x="113356" y="38073"/>
                  <a:pt x="113356" y="38073"/>
                  <a:pt x="113356" y="38073"/>
                </a:cubicBezTo>
                <a:lnTo>
                  <a:pt x="113356" y="109121"/>
                </a:lnTo>
                <a:close/>
                <a:moveTo>
                  <a:pt x="80138" y="32634"/>
                </a:moveTo>
                <a:cubicBezTo>
                  <a:pt x="80138" y="5439"/>
                  <a:pt x="80138" y="5439"/>
                  <a:pt x="80138" y="5439"/>
                </a:cubicBezTo>
                <a:cubicBezTo>
                  <a:pt x="83460" y="5439"/>
                  <a:pt x="83460" y="5439"/>
                  <a:pt x="83460" y="5439"/>
                </a:cubicBezTo>
                <a:cubicBezTo>
                  <a:pt x="113356" y="32634"/>
                  <a:pt x="113356" y="32634"/>
                  <a:pt x="113356" y="32634"/>
                </a:cubicBezTo>
                <a:lnTo>
                  <a:pt x="80138" y="3263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669925" y="1527175"/>
            <a:ext cx="354013" cy="433387"/>
          </a:xfrm>
          <a:custGeom>
            <a:pathLst>
              <a:path extrusionOk="0" h="120000" w="120000">
                <a:moveTo>
                  <a:pt x="96747" y="0"/>
                </a:moveTo>
                <a:cubicBezTo>
                  <a:pt x="46505" y="0"/>
                  <a:pt x="46505" y="0"/>
                  <a:pt x="46505" y="0"/>
                </a:cubicBezTo>
                <a:cubicBezTo>
                  <a:pt x="39446" y="0"/>
                  <a:pt x="33217" y="4759"/>
                  <a:pt x="33217" y="10878"/>
                </a:cubicBezTo>
                <a:cubicBezTo>
                  <a:pt x="33217" y="19036"/>
                  <a:pt x="33217" y="19036"/>
                  <a:pt x="33217" y="19036"/>
                </a:cubicBezTo>
                <a:cubicBezTo>
                  <a:pt x="33217" y="20736"/>
                  <a:pt x="34878" y="21756"/>
                  <a:pt x="36539" y="21756"/>
                </a:cubicBezTo>
                <a:cubicBezTo>
                  <a:pt x="38615" y="21756"/>
                  <a:pt x="39861" y="20736"/>
                  <a:pt x="39861" y="19036"/>
                </a:cubicBezTo>
                <a:cubicBezTo>
                  <a:pt x="39861" y="10878"/>
                  <a:pt x="39861" y="10878"/>
                  <a:pt x="39861" y="10878"/>
                </a:cubicBezTo>
                <a:cubicBezTo>
                  <a:pt x="39861" y="7818"/>
                  <a:pt x="43183" y="5439"/>
                  <a:pt x="46505" y="5439"/>
                </a:cubicBezTo>
                <a:cubicBezTo>
                  <a:pt x="86782" y="5439"/>
                  <a:pt x="86782" y="5439"/>
                  <a:pt x="86782" y="5439"/>
                </a:cubicBezTo>
                <a:cubicBezTo>
                  <a:pt x="86782" y="21756"/>
                  <a:pt x="86782" y="21756"/>
                  <a:pt x="86782" y="21756"/>
                </a:cubicBezTo>
                <a:cubicBezTo>
                  <a:pt x="86782" y="24815"/>
                  <a:pt x="89688" y="27195"/>
                  <a:pt x="93425" y="27195"/>
                </a:cubicBezTo>
                <a:cubicBezTo>
                  <a:pt x="113356" y="27195"/>
                  <a:pt x="113356" y="27195"/>
                  <a:pt x="113356" y="27195"/>
                </a:cubicBezTo>
                <a:cubicBezTo>
                  <a:pt x="113356" y="81926"/>
                  <a:pt x="113356" y="81926"/>
                  <a:pt x="113356" y="81926"/>
                </a:cubicBezTo>
                <a:cubicBezTo>
                  <a:pt x="113356" y="84985"/>
                  <a:pt x="110449" y="87365"/>
                  <a:pt x="106712" y="87365"/>
                </a:cubicBezTo>
                <a:cubicBezTo>
                  <a:pt x="96747" y="87365"/>
                  <a:pt x="96747" y="87365"/>
                  <a:pt x="96747" y="87365"/>
                </a:cubicBezTo>
                <a:cubicBezTo>
                  <a:pt x="94671" y="87365"/>
                  <a:pt x="93425" y="88725"/>
                  <a:pt x="93425" y="90084"/>
                </a:cubicBezTo>
                <a:cubicBezTo>
                  <a:pt x="93425" y="91444"/>
                  <a:pt x="94671" y="92804"/>
                  <a:pt x="96747" y="92804"/>
                </a:cubicBezTo>
                <a:cubicBezTo>
                  <a:pt x="106712" y="92804"/>
                  <a:pt x="106712" y="92804"/>
                  <a:pt x="106712" y="92804"/>
                </a:cubicBezTo>
                <a:cubicBezTo>
                  <a:pt x="114186" y="92804"/>
                  <a:pt x="120000" y="88045"/>
                  <a:pt x="120000" y="81926"/>
                </a:cubicBezTo>
                <a:cubicBezTo>
                  <a:pt x="120000" y="21756"/>
                  <a:pt x="120000" y="21756"/>
                  <a:pt x="120000" y="21756"/>
                </a:cubicBezTo>
                <a:lnTo>
                  <a:pt x="96747" y="0"/>
                </a:lnTo>
                <a:close/>
                <a:moveTo>
                  <a:pt x="93425" y="21756"/>
                </a:moveTo>
                <a:cubicBezTo>
                  <a:pt x="93425" y="5779"/>
                  <a:pt x="93425" y="5779"/>
                  <a:pt x="93425" y="5779"/>
                </a:cubicBezTo>
                <a:cubicBezTo>
                  <a:pt x="110865" y="21756"/>
                  <a:pt x="110865" y="21756"/>
                  <a:pt x="110865" y="21756"/>
                </a:cubicBezTo>
                <a:lnTo>
                  <a:pt x="93425" y="21756"/>
                </a:lnTo>
                <a:close/>
                <a:moveTo>
                  <a:pt x="13287" y="27195"/>
                </a:moveTo>
                <a:cubicBezTo>
                  <a:pt x="5813" y="27195"/>
                  <a:pt x="0" y="32294"/>
                  <a:pt x="0" y="38073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5813" y="120000"/>
                  <a:pt x="13287" y="120000"/>
                </a:cubicBezTo>
                <a:cubicBezTo>
                  <a:pt x="73494" y="120000"/>
                  <a:pt x="73494" y="120000"/>
                  <a:pt x="73494" y="120000"/>
                </a:cubicBezTo>
                <a:cubicBezTo>
                  <a:pt x="80553" y="120000"/>
                  <a:pt x="86782" y="115240"/>
                  <a:pt x="86782" y="109121"/>
                </a:cubicBezTo>
                <a:cubicBezTo>
                  <a:pt x="86782" y="49291"/>
                  <a:pt x="86782" y="49291"/>
                  <a:pt x="86782" y="49291"/>
                </a:cubicBezTo>
                <a:cubicBezTo>
                  <a:pt x="63529" y="27195"/>
                  <a:pt x="63529" y="27195"/>
                  <a:pt x="63529" y="27195"/>
                </a:cubicBezTo>
                <a:lnTo>
                  <a:pt x="13287" y="27195"/>
                </a:lnTo>
                <a:close/>
                <a:moveTo>
                  <a:pt x="80138" y="109121"/>
                </a:moveTo>
                <a:cubicBezTo>
                  <a:pt x="80138" y="112181"/>
                  <a:pt x="76816" y="114560"/>
                  <a:pt x="73494" y="114560"/>
                </a:cubicBezTo>
                <a:cubicBezTo>
                  <a:pt x="13287" y="114560"/>
                  <a:pt x="13287" y="114560"/>
                  <a:pt x="13287" y="114560"/>
                </a:cubicBezTo>
                <a:cubicBezTo>
                  <a:pt x="9550" y="114560"/>
                  <a:pt x="6643" y="112181"/>
                  <a:pt x="6643" y="109121"/>
                </a:cubicBezTo>
                <a:cubicBezTo>
                  <a:pt x="6643" y="38073"/>
                  <a:pt x="6643" y="38073"/>
                  <a:pt x="6643" y="38073"/>
                </a:cubicBezTo>
                <a:cubicBezTo>
                  <a:pt x="6643" y="35354"/>
                  <a:pt x="9550" y="32634"/>
                  <a:pt x="13287" y="32634"/>
                </a:cubicBezTo>
                <a:cubicBezTo>
                  <a:pt x="53148" y="32634"/>
                  <a:pt x="53148" y="32634"/>
                  <a:pt x="53148" y="32634"/>
                </a:cubicBezTo>
                <a:cubicBezTo>
                  <a:pt x="53148" y="49291"/>
                  <a:pt x="53148" y="49291"/>
                  <a:pt x="53148" y="49291"/>
                </a:cubicBezTo>
                <a:cubicBezTo>
                  <a:pt x="53148" y="52011"/>
                  <a:pt x="56470" y="54730"/>
                  <a:pt x="60207" y="54730"/>
                </a:cubicBezTo>
                <a:cubicBezTo>
                  <a:pt x="80138" y="54730"/>
                  <a:pt x="80138" y="54730"/>
                  <a:pt x="80138" y="54730"/>
                </a:cubicBezTo>
                <a:lnTo>
                  <a:pt x="80138" y="109121"/>
                </a:lnTo>
                <a:close/>
                <a:moveTo>
                  <a:pt x="60207" y="49291"/>
                </a:moveTo>
                <a:cubicBezTo>
                  <a:pt x="60207" y="33314"/>
                  <a:pt x="60207" y="33314"/>
                  <a:pt x="60207" y="33314"/>
                </a:cubicBezTo>
                <a:cubicBezTo>
                  <a:pt x="77231" y="49291"/>
                  <a:pt x="77231" y="49291"/>
                  <a:pt x="77231" y="49291"/>
                </a:cubicBezTo>
                <a:lnTo>
                  <a:pt x="60207" y="4929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1457325" y="1527175"/>
            <a:ext cx="433387" cy="433387"/>
          </a:xfrm>
          <a:custGeom>
            <a:pathLst>
              <a:path extrusionOk="0" h="120000" w="120000">
                <a:moveTo>
                  <a:pt x="24475" y="32634"/>
                </a:moveTo>
                <a:cubicBezTo>
                  <a:pt x="57450" y="32634"/>
                  <a:pt x="57450" y="32634"/>
                  <a:pt x="57450" y="32634"/>
                </a:cubicBezTo>
                <a:cubicBezTo>
                  <a:pt x="58810" y="32634"/>
                  <a:pt x="60169" y="31614"/>
                  <a:pt x="60169" y="29915"/>
                </a:cubicBezTo>
                <a:cubicBezTo>
                  <a:pt x="60169" y="28555"/>
                  <a:pt x="58810" y="27195"/>
                  <a:pt x="57450" y="27195"/>
                </a:cubicBezTo>
                <a:cubicBezTo>
                  <a:pt x="24475" y="27195"/>
                  <a:pt x="24475" y="27195"/>
                  <a:pt x="24475" y="27195"/>
                </a:cubicBezTo>
                <a:cubicBezTo>
                  <a:pt x="23116" y="27195"/>
                  <a:pt x="21756" y="28555"/>
                  <a:pt x="21756" y="29915"/>
                </a:cubicBezTo>
                <a:cubicBezTo>
                  <a:pt x="21756" y="31614"/>
                  <a:pt x="23116" y="32634"/>
                  <a:pt x="24475" y="32634"/>
                </a:cubicBezTo>
                <a:moveTo>
                  <a:pt x="24475" y="49291"/>
                </a:moveTo>
                <a:cubicBezTo>
                  <a:pt x="95524" y="49291"/>
                  <a:pt x="95524" y="49291"/>
                  <a:pt x="95524" y="49291"/>
                </a:cubicBezTo>
                <a:cubicBezTo>
                  <a:pt x="97223" y="49291"/>
                  <a:pt x="98243" y="47932"/>
                  <a:pt x="98243" y="46572"/>
                </a:cubicBezTo>
                <a:cubicBezTo>
                  <a:pt x="98243" y="44872"/>
                  <a:pt x="97223" y="43852"/>
                  <a:pt x="95524" y="43852"/>
                </a:cubicBezTo>
                <a:cubicBezTo>
                  <a:pt x="24475" y="43852"/>
                  <a:pt x="24475" y="43852"/>
                  <a:pt x="24475" y="43852"/>
                </a:cubicBezTo>
                <a:cubicBezTo>
                  <a:pt x="23116" y="43852"/>
                  <a:pt x="21756" y="44872"/>
                  <a:pt x="21756" y="46572"/>
                </a:cubicBezTo>
                <a:cubicBezTo>
                  <a:pt x="21756" y="47932"/>
                  <a:pt x="23116" y="49291"/>
                  <a:pt x="24475" y="49291"/>
                </a:cubicBezTo>
                <a:moveTo>
                  <a:pt x="114560" y="0"/>
                </a:move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2379"/>
                  <a:pt x="0" y="5439"/>
                </a:cubicBezTo>
                <a:cubicBezTo>
                  <a:pt x="0" y="92804"/>
                  <a:pt x="0" y="92804"/>
                  <a:pt x="0" y="92804"/>
                </a:cubicBezTo>
                <a:cubicBezTo>
                  <a:pt x="27535" y="120000"/>
                  <a:pt x="27535" y="120000"/>
                  <a:pt x="27535" y="120000"/>
                </a:cubicBezTo>
                <a:cubicBezTo>
                  <a:pt x="114560" y="120000"/>
                  <a:pt x="114560" y="120000"/>
                  <a:pt x="114560" y="120000"/>
                </a:cubicBezTo>
                <a:cubicBezTo>
                  <a:pt x="117620" y="120000"/>
                  <a:pt x="120000" y="117620"/>
                  <a:pt x="120000" y="114560"/>
                </a:cubicBezTo>
                <a:cubicBezTo>
                  <a:pt x="120000" y="5439"/>
                  <a:pt x="120000" y="5439"/>
                  <a:pt x="120000" y="5439"/>
                </a:cubicBezTo>
                <a:cubicBezTo>
                  <a:pt x="120000" y="2379"/>
                  <a:pt x="117620" y="0"/>
                  <a:pt x="114560" y="0"/>
                </a:cubicBezTo>
                <a:moveTo>
                  <a:pt x="27535" y="111841"/>
                </a:moveTo>
                <a:cubicBezTo>
                  <a:pt x="8158" y="92804"/>
                  <a:pt x="8158" y="92804"/>
                  <a:pt x="8158" y="92804"/>
                </a:cubicBezTo>
                <a:cubicBezTo>
                  <a:pt x="27535" y="92804"/>
                  <a:pt x="27535" y="92804"/>
                  <a:pt x="27535" y="92804"/>
                </a:cubicBezTo>
                <a:lnTo>
                  <a:pt x="27535" y="111841"/>
                </a:lnTo>
                <a:close/>
                <a:moveTo>
                  <a:pt x="114560" y="114560"/>
                </a:moveTo>
                <a:cubicBezTo>
                  <a:pt x="32974" y="114560"/>
                  <a:pt x="32974" y="114560"/>
                  <a:pt x="32974" y="114560"/>
                </a:cubicBezTo>
                <a:cubicBezTo>
                  <a:pt x="32974" y="90084"/>
                  <a:pt x="32974" y="90084"/>
                  <a:pt x="32974" y="90084"/>
                </a:cubicBezTo>
                <a:cubicBezTo>
                  <a:pt x="32974" y="88725"/>
                  <a:pt x="31614" y="87365"/>
                  <a:pt x="30254" y="87365"/>
                </a:cubicBezTo>
                <a:cubicBezTo>
                  <a:pt x="5439" y="87365"/>
                  <a:pt x="5439" y="87365"/>
                  <a:pt x="5439" y="87365"/>
                </a:cubicBezTo>
                <a:cubicBezTo>
                  <a:pt x="5439" y="5439"/>
                  <a:pt x="5439" y="5439"/>
                  <a:pt x="5439" y="5439"/>
                </a:cubicBezTo>
                <a:cubicBezTo>
                  <a:pt x="114560" y="5439"/>
                  <a:pt x="114560" y="5439"/>
                  <a:pt x="114560" y="5439"/>
                </a:cubicBezTo>
                <a:lnTo>
                  <a:pt x="114560" y="114560"/>
                </a:lnTo>
                <a:close/>
                <a:moveTo>
                  <a:pt x="24475" y="65609"/>
                </a:moveTo>
                <a:cubicBezTo>
                  <a:pt x="79206" y="65609"/>
                  <a:pt x="79206" y="65609"/>
                  <a:pt x="79206" y="65609"/>
                </a:cubicBezTo>
                <a:cubicBezTo>
                  <a:pt x="80566" y="65609"/>
                  <a:pt x="81926" y="64249"/>
                  <a:pt x="81926" y="62889"/>
                </a:cubicBezTo>
                <a:cubicBezTo>
                  <a:pt x="81926" y="61189"/>
                  <a:pt x="80566" y="60169"/>
                  <a:pt x="79206" y="60169"/>
                </a:cubicBezTo>
                <a:cubicBezTo>
                  <a:pt x="24475" y="60169"/>
                  <a:pt x="24475" y="60169"/>
                  <a:pt x="24475" y="60169"/>
                </a:cubicBezTo>
                <a:cubicBezTo>
                  <a:pt x="23116" y="60169"/>
                  <a:pt x="21756" y="61189"/>
                  <a:pt x="21756" y="62889"/>
                </a:cubicBezTo>
                <a:cubicBezTo>
                  <a:pt x="21756" y="64249"/>
                  <a:pt x="23116" y="65609"/>
                  <a:pt x="24475" y="65609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2325688" y="1527175"/>
            <a:ext cx="354013" cy="433387"/>
          </a:xfrm>
          <a:custGeom>
            <a:pathLst>
              <a:path extrusionOk="0" h="120000" w="120000">
                <a:moveTo>
                  <a:pt x="19930" y="49291"/>
                </a:moveTo>
                <a:cubicBezTo>
                  <a:pt x="59792" y="49291"/>
                  <a:pt x="59792" y="49291"/>
                  <a:pt x="59792" y="49291"/>
                </a:cubicBezTo>
                <a:cubicBezTo>
                  <a:pt x="61868" y="49291"/>
                  <a:pt x="63114" y="47932"/>
                  <a:pt x="63114" y="46572"/>
                </a:cubicBezTo>
                <a:cubicBezTo>
                  <a:pt x="63114" y="44872"/>
                  <a:pt x="61868" y="43852"/>
                  <a:pt x="59792" y="43852"/>
                </a:cubicBezTo>
                <a:cubicBezTo>
                  <a:pt x="19930" y="43852"/>
                  <a:pt x="19930" y="43852"/>
                  <a:pt x="19930" y="43852"/>
                </a:cubicBezTo>
                <a:cubicBezTo>
                  <a:pt x="17854" y="43852"/>
                  <a:pt x="16608" y="44872"/>
                  <a:pt x="16608" y="46572"/>
                </a:cubicBezTo>
                <a:cubicBezTo>
                  <a:pt x="16608" y="47932"/>
                  <a:pt x="17854" y="49291"/>
                  <a:pt x="19930" y="49291"/>
                </a:cubicBezTo>
                <a:moveTo>
                  <a:pt x="113356" y="10878"/>
                </a:moveTo>
                <a:cubicBezTo>
                  <a:pt x="96332" y="10878"/>
                  <a:pt x="96332" y="10878"/>
                  <a:pt x="96332" y="10878"/>
                </a:cubicBezTo>
                <a:cubicBezTo>
                  <a:pt x="96332" y="2719"/>
                  <a:pt x="96332" y="2719"/>
                  <a:pt x="96332" y="2719"/>
                </a:cubicBezTo>
                <a:cubicBezTo>
                  <a:pt x="96332" y="1359"/>
                  <a:pt x="95086" y="0"/>
                  <a:pt x="93010" y="0"/>
                </a:cubicBezTo>
                <a:cubicBezTo>
                  <a:pt x="91349" y="0"/>
                  <a:pt x="89688" y="1359"/>
                  <a:pt x="89688" y="2719"/>
                </a:cubicBezTo>
                <a:cubicBezTo>
                  <a:pt x="89688" y="10878"/>
                  <a:pt x="89688" y="10878"/>
                  <a:pt x="89688" y="10878"/>
                </a:cubicBezTo>
                <a:cubicBezTo>
                  <a:pt x="83044" y="10878"/>
                  <a:pt x="83044" y="10878"/>
                  <a:pt x="83044" y="10878"/>
                </a:cubicBezTo>
                <a:cubicBezTo>
                  <a:pt x="83044" y="2719"/>
                  <a:pt x="83044" y="2719"/>
                  <a:pt x="83044" y="2719"/>
                </a:cubicBezTo>
                <a:cubicBezTo>
                  <a:pt x="83044" y="1359"/>
                  <a:pt x="81799" y="0"/>
                  <a:pt x="79723" y="0"/>
                </a:cubicBezTo>
                <a:cubicBezTo>
                  <a:pt x="78062" y="0"/>
                  <a:pt x="76401" y="1359"/>
                  <a:pt x="76401" y="2719"/>
                </a:cubicBezTo>
                <a:cubicBezTo>
                  <a:pt x="76401" y="10878"/>
                  <a:pt x="76401" y="10878"/>
                  <a:pt x="76401" y="10878"/>
                </a:cubicBezTo>
                <a:cubicBezTo>
                  <a:pt x="69757" y="10878"/>
                  <a:pt x="69757" y="10878"/>
                  <a:pt x="69757" y="10878"/>
                </a:cubicBezTo>
                <a:cubicBezTo>
                  <a:pt x="69757" y="2719"/>
                  <a:pt x="69757" y="2719"/>
                  <a:pt x="69757" y="2719"/>
                </a:cubicBezTo>
                <a:cubicBezTo>
                  <a:pt x="69757" y="1359"/>
                  <a:pt x="68512" y="0"/>
                  <a:pt x="66435" y="0"/>
                </a:cubicBezTo>
                <a:cubicBezTo>
                  <a:pt x="64775" y="0"/>
                  <a:pt x="63114" y="1359"/>
                  <a:pt x="63114" y="2719"/>
                </a:cubicBezTo>
                <a:cubicBezTo>
                  <a:pt x="63114" y="10878"/>
                  <a:pt x="63114" y="10878"/>
                  <a:pt x="63114" y="10878"/>
                </a:cubicBezTo>
                <a:cubicBezTo>
                  <a:pt x="56470" y="10878"/>
                  <a:pt x="56470" y="10878"/>
                  <a:pt x="56470" y="10878"/>
                </a:cubicBezTo>
                <a:cubicBezTo>
                  <a:pt x="56470" y="2719"/>
                  <a:pt x="56470" y="2719"/>
                  <a:pt x="56470" y="2719"/>
                </a:cubicBezTo>
                <a:cubicBezTo>
                  <a:pt x="56470" y="1359"/>
                  <a:pt x="55224" y="0"/>
                  <a:pt x="53148" y="0"/>
                </a:cubicBezTo>
                <a:cubicBezTo>
                  <a:pt x="51487" y="0"/>
                  <a:pt x="49826" y="1359"/>
                  <a:pt x="49826" y="2719"/>
                </a:cubicBezTo>
                <a:cubicBezTo>
                  <a:pt x="49826" y="10878"/>
                  <a:pt x="49826" y="10878"/>
                  <a:pt x="49826" y="10878"/>
                </a:cubicBezTo>
                <a:cubicBezTo>
                  <a:pt x="43183" y="10878"/>
                  <a:pt x="43183" y="10878"/>
                  <a:pt x="43183" y="10878"/>
                </a:cubicBezTo>
                <a:cubicBezTo>
                  <a:pt x="43183" y="2719"/>
                  <a:pt x="43183" y="2719"/>
                  <a:pt x="43183" y="2719"/>
                </a:cubicBezTo>
                <a:cubicBezTo>
                  <a:pt x="43183" y="1359"/>
                  <a:pt x="41522" y="0"/>
                  <a:pt x="39861" y="0"/>
                </a:cubicBezTo>
                <a:cubicBezTo>
                  <a:pt x="38200" y="0"/>
                  <a:pt x="36539" y="1359"/>
                  <a:pt x="36539" y="2719"/>
                </a:cubicBezTo>
                <a:cubicBezTo>
                  <a:pt x="36539" y="10878"/>
                  <a:pt x="36539" y="10878"/>
                  <a:pt x="36539" y="10878"/>
                </a:cubicBezTo>
                <a:cubicBezTo>
                  <a:pt x="29896" y="10878"/>
                  <a:pt x="29896" y="10878"/>
                  <a:pt x="29896" y="10878"/>
                </a:cubicBezTo>
                <a:cubicBezTo>
                  <a:pt x="29896" y="2719"/>
                  <a:pt x="29896" y="2719"/>
                  <a:pt x="29896" y="2719"/>
                </a:cubicBezTo>
                <a:cubicBezTo>
                  <a:pt x="29896" y="1359"/>
                  <a:pt x="28235" y="0"/>
                  <a:pt x="26574" y="0"/>
                </a:cubicBezTo>
                <a:cubicBezTo>
                  <a:pt x="24498" y="0"/>
                  <a:pt x="23252" y="1359"/>
                  <a:pt x="23252" y="2719"/>
                </a:cubicBezTo>
                <a:cubicBezTo>
                  <a:pt x="23252" y="10878"/>
                  <a:pt x="23252" y="10878"/>
                  <a:pt x="23252" y="10878"/>
                </a:cubicBezTo>
                <a:cubicBezTo>
                  <a:pt x="6643" y="10878"/>
                  <a:pt x="6643" y="10878"/>
                  <a:pt x="6643" y="10878"/>
                </a:cubicBezTo>
                <a:cubicBezTo>
                  <a:pt x="2906" y="10878"/>
                  <a:pt x="0" y="13257"/>
                  <a:pt x="0" y="16317"/>
                </a:cubicBezTo>
                <a:cubicBezTo>
                  <a:pt x="0" y="114560"/>
                  <a:pt x="0" y="114560"/>
                  <a:pt x="0" y="114560"/>
                </a:cubicBezTo>
                <a:cubicBezTo>
                  <a:pt x="0" y="117620"/>
                  <a:pt x="2906" y="120000"/>
                  <a:pt x="6643" y="120000"/>
                </a:cubicBezTo>
                <a:cubicBezTo>
                  <a:pt x="113356" y="120000"/>
                  <a:pt x="113356" y="120000"/>
                  <a:pt x="113356" y="120000"/>
                </a:cubicBezTo>
                <a:cubicBezTo>
                  <a:pt x="116678" y="120000"/>
                  <a:pt x="120000" y="117620"/>
                  <a:pt x="120000" y="114560"/>
                </a:cubicBezTo>
                <a:cubicBezTo>
                  <a:pt x="120000" y="16317"/>
                  <a:pt x="120000" y="16317"/>
                  <a:pt x="120000" y="16317"/>
                </a:cubicBezTo>
                <a:cubicBezTo>
                  <a:pt x="120000" y="13257"/>
                  <a:pt x="116678" y="10878"/>
                  <a:pt x="113356" y="10878"/>
                </a:cubicBezTo>
                <a:moveTo>
                  <a:pt x="6643" y="114560"/>
                </a:moveTo>
                <a:cubicBezTo>
                  <a:pt x="6643" y="98243"/>
                  <a:pt x="6643" y="98243"/>
                  <a:pt x="6643" y="98243"/>
                </a:cubicBezTo>
                <a:cubicBezTo>
                  <a:pt x="26574" y="114560"/>
                  <a:pt x="26574" y="114560"/>
                  <a:pt x="26574" y="114560"/>
                </a:cubicBezTo>
                <a:lnTo>
                  <a:pt x="6643" y="114560"/>
                </a:lnTo>
                <a:close/>
                <a:moveTo>
                  <a:pt x="113356" y="114560"/>
                </a:moveTo>
                <a:cubicBezTo>
                  <a:pt x="36539" y="114560"/>
                  <a:pt x="36539" y="114560"/>
                  <a:pt x="36539" y="114560"/>
                </a:cubicBezTo>
                <a:cubicBezTo>
                  <a:pt x="6643" y="90084"/>
                  <a:pt x="6643" y="90084"/>
                  <a:pt x="6643" y="90084"/>
                </a:cubicBezTo>
                <a:cubicBezTo>
                  <a:pt x="6643" y="16317"/>
                  <a:pt x="6643" y="16317"/>
                  <a:pt x="6643" y="16317"/>
                </a:cubicBezTo>
                <a:cubicBezTo>
                  <a:pt x="23252" y="16317"/>
                  <a:pt x="23252" y="16317"/>
                  <a:pt x="23252" y="16317"/>
                </a:cubicBezTo>
                <a:cubicBezTo>
                  <a:pt x="23252" y="24475"/>
                  <a:pt x="23252" y="24475"/>
                  <a:pt x="23252" y="24475"/>
                </a:cubicBezTo>
                <a:cubicBezTo>
                  <a:pt x="23252" y="26175"/>
                  <a:pt x="24498" y="27195"/>
                  <a:pt x="26574" y="27195"/>
                </a:cubicBezTo>
                <a:cubicBezTo>
                  <a:pt x="28235" y="27195"/>
                  <a:pt x="29896" y="26175"/>
                  <a:pt x="29896" y="24475"/>
                </a:cubicBezTo>
                <a:cubicBezTo>
                  <a:pt x="29896" y="16317"/>
                  <a:pt x="29896" y="16317"/>
                  <a:pt x="29896" y="16317"/>
                </a:cubicBezTo>
                <a:cubicBezTo>
                  <a:pt x="36539" y="16317"/>
                  <a:pt x="36539" y="16317"/>
                  <a:pt x="36539" y="16317"/>
                </a:cubicBezTo>
                <a:cubicBezTo>
                  <a:pt x="36539" y="24475"/>
                  <a:pt x="36539" y="24475"/>
                  <a:pt x="36539" y="24475"/>
                </a:cubicBezTo>
                <a:cubicBezTo>
                  <a:pt x="36539" y="26175"/>
                  <a:pt x="38200" y="27195"/>
                  <a:pt x="39861" y="27195"/>
                </a:cubicBezTo>
                <a:cubicBezTo>
                  <a:pt x="41522" y="27195"/>
                  <a:pt x="43183" y="26175"/>
                  <a:pt x="43183" y="24475"/>
                </a:cubicBezTo>
                <a:cubicBezTo>
                  <a:pt x="43183" y="16317"/>
                  <a:pt x="43183" y="16317"/>
                  <a:pt x="43183" y="16317"/>
                </a:cubicBezTo>
                <a:cubicBezTo>
                  <a:pt x="49826" y="16317"/>
                  <a:pt x="49826" y="16317"/>
                  <a:pt x="49826" y="16317"/>
                </a:cubicBezTo>
                <a:cubicBezTo>
                  <a:pt x="49826" y="24475"/>
                  <a:pt x="49826" y="24475"/>
                  <a:pt x="49826" y="24475"/>
                </a:cubicBezTo>
                <a:cubicBezTo>
                  <a:pt x="49826" y="26175"/>
                  <a:pt x="51487" y="27195"/>
                  <a:pt x="53148" y="27195"/>
                </a:cubicBezTo>
                <a:cubicBezTo>
                  <a:pt x="55224" y="27195"/>
                  <a:pt x="56470" y="26175"/>
                  <a:pt x="56470" y="24475"/>
                </a:cubicBezTo>
                <a:cubicBezTo>
                  <a:pt x="56470" y="16317"/>
                  <a:pt x="56470" y="16317"/>
                  <a:pt x="56470" y="16317"/>
                </a:cubicBezTo>
                <a:cubicBezTo>
                  <a:pt x="63114" y="16317"/>
                  <a:pt x="63114" y="16317"/>
                  <a:pt x="63114" y="16317"/>
                </a:cubicBezTo>
                <a:cubicBezTo>
                  <a:pt x="63114" y="24475"/>
                  <a:pt x="63114" y="24475"/>
                  <a:pt x="63114" y="24475"/>
                </a:cubicBezTo>
                <a:cubicBezTo>
                  <a:pt x="63114" y="26175"/>
                  <a:pt x="64775" y="27195"/>
                  <a:pt x="66435" y="27195"/>
                </a:cubicBezTo>
                <a:cubicBezTo>
                  <a:pt x="68512" y="27195"/>
                  <a:pt x="69757" y="26175"/>
                  <a:pt x="69757" y="24475"/>
                </a:cubicBezTo>
                <a:cubicBezTo>
                  <a:pt x="69757" y="16317"/>
                  <a:pt x="69757" y="16317"/>
                  <a:pt x="69757" y="16317"/>
                </a:cubicBezTo>
                <a:cubicBezTo>
                  <a:pt x="76401" y="16317"/>
                  <a:pt x="76401" y="16317"/>
                  <a:pt x="76401" y="16317"/>
                </a:cubicBezTo>
                <a:cubicBezTo>
                  <a:pt x="76401" y="24475"/>
                  <a:pt x="76401" y="24475"/>
                  <a:pt x="76401" y="24475"/>
                </a:cubicBezTo>
                <a:cubicBezTo>
                  <a:pt x="76401" y="26175"/>
                  <a:pt x="78062" y="27195"/>
                  <a:pt x="79723" y="27195"/>
                </a:cubicBezTo>
                <a:cubicBezTo>
                  <a:pt x="81799" y="27195"/>
                  <a:pt x="83044" y="26175"/>
                  <a:pt x="83044" y="24475"/>
                </a:cubicBezTo>
                <a:cubicBezTo>
                  <a:pt x="83044" y="16317"/>
                  <a:pt x="83044" y="16317"/>
                  <a:pt x="83044" y="16317"/>
                </a:cubicBezTo>
                <a:cubicBezTo>
                  <a:pt x="89688" y="16317"/>
                  <a:pt x="89688" y="16317"/>
                  <a:pt x="89688" y="16317"/>
                </a:cubicBezTo>
                <a:cubicBezTo>
                  <a:pt x="89688" y="24475"/>
                  <a:pt x="89688" y="24475"/>
                  <a:pt x="89688" y="24475"/>
                </a:cubicBezTo>
                <a:cubicBezTo>
                  <a:pt x="89688" y="26175"/>
                  <a:pt x="91349" y="27195"/>
                  <a:pt x="93010" y="27195"/>
                </a:cubicBezTo>
                <a:cubicBezTo>
                  <a:pt x="95086" y="27195"/>
                  <a:pt x="96332" y="26175"/>
                  <a:pt x="96332" y="24475"/>
                </a:cubicBezTo>
                <a:cubicBezTo>
                  <a:pt x="96332" y="16317"/>
                  <a:pt x="96332" y="16317"/>
                  <a:pt x="96332" y="16317"/>
                </a:cubicBezTo>
                <a:cubicBezTo>
                  <a:pt x="113356" y="16317"/>
                  <a:pt x="113356" y="16317"/>
                  <a:pt x="113356" y="16317"/>
                </a:cubicBezTo>
                <a:lnTo>
                  <a:pt x="113356" y="114560"/>
                </a:lnTo>
                <a:close/>
                <a:moveTo>
                  <a:pt x="16608" y="62889"/>
                </a:moveTo>
                <a:cubicBezTo>
                  <a:pt x="16608" y="64249"/>
                  <a:pt x="17854" y="65609"/>
                  <a:pt x="19930" y="65609"/>
                </a:cubicBezTo>
                <a:cubicBezTo>
                  <a:pt x="100069" y="65609"/>
                  <a:pt x="100069" y="65609"/>
                  <a:pt x="100069" y="65609"/>
                </a:cubicBezTo>
                <a:cubicBezTo>
                  <a:pt x="101730" y="65609"/>
                  <a:pt x="103391" y="64249"/>
                  <a:pt x="103391" y="62889"/>
                </a:cubicBezTo>
                <a:cubicBezTo>
                  <a:pt x="103391" y="61189"/>
                  <a:pt x="101730" y="60169"/>
                  <a:pt x="100069" y="60169"/>
                </a:cubicBezTo>
                <a:cubicBezTo>
                  <a:pt x="19930" y="60169"/>
                  <a:pt x="19930" y="60169"/>
                  <a:pt x="19930" y="60169"/>
                </a:cubicBezTo>
                <a:cubicBezTo>
                  <a:pt x="17854" y="60169"/>
                  <a:pt x="16608" y="61189"/>
                  <a:pt x="16608" y="62889"/>
                </a:cubicBezTo>
                <a:moveTo>
                  <a:pt x="79723" y="76487"/>
                </a:moveTo>
                <a:cubicBezTo>
                  <a:pt x="19930" y="76487"/>
                  <a:pt x="19930" y="76487"/>
                  <a:pt x="19930" y="76487"/>
                </a:cubicBezTo>
                <a:cubicBezTo>
                  <a:pt x="17854" y="76487"/>
                  <a:pt x="16608" y="77507"/>
                  <a:pt x="16608" y="79206"/>
                </a:cubicBezTo>
                <a:cubicBezTo>
                  <a:pt x="16608" y="80566"/>
                  <a:pt x="17854" y="81926"/>
                  <a:pt x="19930" y="81926"/>
                </a:cubicBezTo>
                <a:cubicBezTo>
                  <a:pt x="79723" y="81926"/>
                  <a:pt x="79723" y="81926"/>
                  <a:pt x="79723" y="81926"/>
                </a:cubicBezTo>
                <a:cubicBezTo>
                  <a:pt x="81799" y="81926"/>
                  <a:pt x="83044" y="80566"/>
                  <a:pt x="83044" y="79206"/>
                </a:cubicBezTo>
                <a:cubicBezTo>
                  <a:pt x="83044" y="77507"/>
                  <a:pt x="81799" y="76487"/>
                  <a:pt x="79723" y="76487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3152775" y="1527175"/>
            <a:ext cx="355600" cy="433387"/>
          </a:xfrm>
          <a:custGeom>
            <a:pathLst>
              <a:path extrusionOk="0" h="120000" w="120000">
                <a:moveTo>
                  <a:pt x="23252" y="60169"/>
                </a:moveTo>
                <a:cubicBezTo>
                  <a:pt x="63529" y="60169"/>
                  <a:pt x="63529" y="60169"/>
                  <a:pt x="63529" y="60169"/>
                </a:cubicBezTo>
                <a:cubicBezTo>
                  <a:pt x="65190" y="60169"/>
                  <a:pt x="66851" y="58810"/>
                  <a:pt x="66851" y="57450"/>
                </a:cubicBezTo>
                <a:cubicBezTo>
                  <a:pt x="66851" y="55750"/>
                  <a:pt x="65190" y="54730"/>
                  <a:pt x="63529" y="54730"/>
                </a:cubicBezTo>
                <a:cubicBezTo>
                  <a:pt x="23252" y="54730"/>
                  <a:pt x="23252" y="54730"/>
                  <a:pt x="23252" y="54730"/>
                </a:cubicBezTo>
                <a:cubicBezTo>
                  <a:pt x="21591" y="54730"/>
                  <a:pt x="19930" y="55750"/>
                  <a:pt x="19930" y="57450"/>
                </a:cubicBezTo>
                <a:cubicBezTo>
                  <a:pt x="19930" y="58810"/>
                  <a:pt x="21591" y="60169"/>
                  <a:pt x="23252" y="60169"/>
                </a:cubicBezTo>
                <a:moveTo>
                  <a:pt x="23252" y="76487"/>
                </a:moveTo>
                <a:cubicBezTo>
                  <a:pt x="96747" y="76487"/>
                  <a:pt x="96747" y="76487"/>
                  <a:pt x="96747" y="76487"/>
                </a:cubicBezTo>
                <a:cubicBezTo>
                  <a:pt x="98408" y="76487"/>
                  <a:pt x="100069" y="75127"/>
                  <a:pt x="100069" y="73767"/>
                </a:cubicBezTo>
                <a:cubicBezTo>
                  <a:pt x="100069" y="72067"/>
                  <a:pt x="98408" y="71048"/>
                  <a:pt x="96747" y="71048"/>
                </a:cubicBezTo>
                <a:cubicBezTo>
                  <a:pt x="23252" y="71048"/>
                  <a:pt x="23252" y="71048"/>
                  <a:pt x="23252" y="71048"/>
                </a:cubicBezTo>
                <a:cubicBezTo>
                  <a:pt x="21591" y="71048"/>
                  <a:pt x="19930" y="72067"/>
                  <a:pt x="19930" y="73767"/>
                </a:cubicBezTo>
                <a:cubicBezTo>
                  <a:pt x="19930" y="75127"/>
                  <a:pt x="21591" y="76487"/>
                  <a:pt x="23252" y="76487"/>
                </a:cubicBezTo>
                <a:moveTo>
                  <a:pt x="23252" y="92804"/>
                </a:moveTo>
                <a:cubicBezTo>
                  <a:pt x="83460" y="92804"/>
                  <a:pt x="83460" y="92804"/>
                  <a:pt x="83460" y="92804"/>
                </a:cubicBezTo>
                <a:cubicBezTo>
                  <a:pt x="85121" y="92804"/>
                  <a:pt x="86782" y="91444"/>
                  <a:pt x="86782" y="90084"/>
                </a:cubicBezTo>
                <a:cubicBezTo>
                  <a:pt x="86782" y="88725"/>
                  <a:pt x="85121" y="87365"/>
                  <a:pt x="83460" y="87365"/>
                </a:cubicBezTo>
                <a:cubicBezTo>
                  <a:pt x="23252" y="87365"/>
                  <a:pt x="23252" y="87365"/>
                  <a:pt x="23252" y="87365"/>
                </a:cubicBezTo>
                <a:cubicBezTo>
                  <a:pt x="21591" y="87365"/>
                  <a:pt x="19930" y="88725"/>
                  <a:pt x="19930" y="90084"/>
                </a:cubicBezTo>
                <a:cubicBezTo>
                  <a:pt x="19930" y="91444"/>
                  <a:pt x="21591" y="92804"/>
                  <a:pt x="23252" y="92804"/>
                </a:cubicBezTo>
                <a:moveTo>
                  <a:pt x="113356" y="16317"/>
                </a:moveTo>
                <a:cubicBezTo>
                  <a:pt x="86782" y="16317"/>
                  <a:pt x="86782" y="16317"/>
                  <a:pt x="86782" y="16317"/>
                </a:cubicBezTo>
                <a:cubicBezTo>
                  <a:pt x="86782" y="10878"/>
                  <a:pt x="86782" y="10878"/>
                  <a:pt x="86782" y="10878"/>
                </a:cubicBezTo>
                <a:cubicBezTo>
                  <a:pt x="86782" y="7818"/>
                  <a:pt x="83875" y="5439"/>
                  <a:pt x="80138" y="5439"/>
                </a:cubicBezTo>
                <a:cubicBezTo>
                  <a:pt x="66851" y="5439"/>
                  <a:pt x="66851" y="5439"/>
                  <a:pt x="66851" y="5439"/>
                </a:cubicBezTo>
                <a:cubicBezTo>
                  <a:pt x="66851" y="2379"/>
                  <a:pt x="63529" y="0"/>
                  <a:pt x="60207" y="0"/>
                </a:cubicBezTo>
                <a:cubicBezTo>
                  <a:pt x="56470" y="0"/>
                  <a:pt x="53148" y="2379"/>
                  <a:pt x="53148" y="5439"/>
                </a:cubicBezTo>
                <a:cubicBezTo>
                  <a:pt x="39861" y="5439"/>
                  <a:pt x="39861" y="5439"/>
                  <a:pt x="39861" y="5439"/>
                </a:cubicBezTo>
                <a:cubicBezTo>
                  <a:pt x="36124" y="5439"/>
                  <a:pt x="33217" y="7818"/>
                  <a:pt x="33217" y="10878"/>
                </a:cubicBezTo>
                <a:cubicBezTo>
                  <a:pt x="33217" y="16317"/>
                  <a:pt x="33217" y="16317"/>
                  <a:pt x="33217" y="16317"/>
                </a:cubicBezTo>
                <a:cubicBezTo>
                  <a:pt x="6643" y="16317"/>
                  <a:pt x="6643" y="16317"/>
                  <a:pt x="6643" y="16317"/>
                </a:cubicBezTo>
                <a:cubicBezTo>
                  <a:pt x="2906" y="16317"/>
                  <a:pt x="0" y="18696"/>
                  <a:pt x="0" y="21756"/>
                </a:cubicBezTo>
                <a:cubicBezTo>
                  <a:pt x="0" y="114560"/>
                  <a:pt x="0" y="114560"/>
                  <a:pt x="0" y="114560"/>
                </a:cubicBezTo>
                <a:cubicBezTo>
                  <a:pt x="0" y="117620"/>
                  <a:pt x="2906" y="120000"/>
                  <a:pt x="6643" y="120000"/>
                </a:cubicBezTo>
                <a:cubicBezTo>
                  <a:pt x="113356" y="120000"/>
                  <a:pt x="113356" y="120000"/>
                  <a:pt x="113356" y="120000"/>
                </a:cubicBezTo>
                <a:cubicBezTo>
                  <a:pt x="117093" y="120000"/>
                  <a:pt x="120000" y="117620"/>
                  <a:pt x="120000" y="114560"/>
                </a:cubicBezTo>
                <a:cubicBezTo>
                  <a:pt x="120000" y="21756"/>
                  <a:pt x="120000" y="21756"/>
                  <a:pt x="120000" y="21756"/>
                </a:cubicBezTo>
                <a:cubicBezTo>
                  <a:pt x="120000" y="18696"/>
                  <a:pt x="117093" y="16317"/>
                  <a:pt x="113356" y="16317"/>
                </a:cubicBezTo>
                <a:moveTo>
                  <a:pt x="39861" y="10878"/>
                </a:moveTo>
                <a:cubicBezTo>
                  <a:pt x="80138" y="10878"/>
                  <a:pt x="80138" y="10878"/>
                  <a:pt x="80138" y="10878"/>
                </a:cubicBezTo>
                <a:cubicBezTo>
                  <a:pt x="80138" y="21756"/>
                  <a:pt x="80138" y="21756"/>
                  <a:pt x="80138" y="21756"/>
                </a:cubicBezTo>
                <a:cubicBezTo>
                  <a:pt x="39861" y="21756"/>
                  <a:pt x="39861" y="21756"/>
                  <a:pt x="39861" y="21756"/>
                </a:cubicBezTo>
                <a:lnTo>
                  <a:pt x="39861" y="10878"/>
                </a:lnTo>
                <a:close/>
                <a:moveTo>
                  <a:pt x="113356" y="114560"/>
                </a:moveTo>
                <a:cubicBezTo>
                  <a:pt x="6643" y="114560"/>
                  <a:pt x="6643" y="114560"/>
                  <a:pt x="6643" y="114560"/>
                </a:cubicBezTo>
                <a:cubicBezTo>
                  <a:pt x="6643" y="38073"/>
                  <a:pt x="6643" y="38073"/>
                  <a:pt x="6643" y="38073"/>
                </a:cubicBezTo>
                <a:cubicBezTo>
                  <a:pt x="113356" y="38073"/>
                  <a:pt x="113356" y="38073"/>
                  <a:pt x="113356" y="38073"/>
                </a:cubicBezTo>
                <a:lnTo>
                  <a:pt x="113356" y="114560"/>
                </a:lnTo>
                <a:close/>
                <a:moveTo>
                  <a:pt x="113356" y="32634"/>
                </a:moveTo>
                <a:cubicBezTo>
                  <a:pt x="6643" y="32634"/>
                  <a:pt x="6643" y="32634"/>
                  <a:pt x="6643" y="32634"/>
                </a:cubicBezTo>
                <a:cubicBezTo>
                  <a:pt x="6643" y="21756"/>
                  <a:pt x="6643" y="21756"/>
                  <a:pt x="6643" y="21756"/>
                </a:cubicBezTo>
                <a:cubicBezTo>
                  <a:pt x="33217" y="21756"/>
                  <a:pt x="33217" y="21756"/>
                  <a:pt x="33217" y="21756"/>
                </a:cubicBezTo>
                <a:cubicBezTo>
                  <a:pt x="33217" y="24815"/>
                  <a:pt x="36124" y="27195"/>
                  <a:pt x="39861" y="27195"/>
                </a:cubicBezTo>
                <a:cubicBezTo>
                  <a:pt x="80138" y="27195"/>
                  <a:pt x="80138" y="27195"/>
                  <a:pt x="80138" y="27195"/>
                </a:cubicBezTo>
                <a:cubicBezTo>
                  <a:pt x="83875" y="27195"/>
                  <a:pt x="86782" y="24815"/>
                  <a:pt x="86782" y="21756"/>
                </a:cubicBezTo>
                <a:cubicBezTo>
                  <a:pt x="113356" y="21756"/>
                  <a:pt x="113356" y="21756"/>
                  <a:pt x="113356" y="21756"/>
                </a:cubicBezTo>
                <a:lnTo>
                  <a:pt x="113356" y="3263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3941762" y="1595437"/>
            <a:ext cx="433387" cy="295275"/>
          </a:xfrm>
          <a:custGeom>
            <a:pathLst>
              <a:path extrusionOk="0" h="120000" w="120000">
                <a:moveTo>
                  <a:pt x="120000" y="3983"/>
                </a:moveTo>
                <a:cubicBezTo>
                  <a:pt x="120000" y="1991"/>
                  <a:pt x="118980" y="0"/>
                  <a:pt x="117280" y="0"/>
                </a:cubicBezTo>
                <a:cubicBezTo>
                  <a:pt x="116600" y="0"/>
                  <a:pt x="115920" y="497"/>
                  <a:pt x="115580" y="1493"/>
                </a:cubicBezTo>
                <a:cubicBezTo>
                  <a:pt x="115580" y="1493"/>
                  <a:pt x="115580" y="1493"/>
                  <a:pt x="115580" y="1493"/>
                </a:cubicBezTo>
                <a:cubicBezTo>
                  <a:pt x="43852" y="110539"/>
                  <a:pt x="43852" y="110539"/>
                  <a:pt x="43852" y="110539"/>
                </a:cubicBezTo>
                <a:cubicBezTo>
                  <a:pt x="4759" y="53278"/>
                  <a:pt x="4759" y="53278"/>
                  <a:pt x="4759" y="53278"/>
                </a:cubicBezTo>
                <a:cubicBezTo>
                  <a:pt x="4079" y="52780"/>
                  <a:pt x="3399" y="52282"/>
                  <a:pt x="2719" y="52282"/>
                </a:cubicBezTo>
                <a:cubicBezTo>
                  <a:pt x="1359" y="52282"/>
                  <a:pt x="0" y="53775"/>
                  <a:pt x="0" y="56265"/>
                </a:cubicBezTo>
                <a:cubicBezTo>
                  <a:pt x="0" y="57261"/>
                  <a:pt x="339" y="58257"/>
                  <a:pt x="1019" y="58755"/>
                </a:cubicBezTo>
                <a:cubicBezTo>
                  <a:pt x="41813" y="119004"/>
                  <a:pt x="41813" y="119004"/>
                  <a:pt x="41813" y="119004"/>
                </a:cubicBezTo>
                <a:cubicBezTo>
                  <a:pt x="42152" y="119502"/>
                  <a:pt x="42832" y="120000"/>
                  <a:pt x="43852" y="120000"/>
                </a:cubicBezTo>
                <a:cubicBezTo>
                  <a:pt x="44532" y="120000"/>
                  <a:pt x="45212" y="119502"/>
                  <a:pt x="45552" y="119004"/>
                </a:cubicBezTo>
                <a:cubicBezTo>
                  <a:pt x="45552" y="119004"/>
                  <a:pt x="45552" y="119004"/>
                  <a:pt x="45552" y="119004"/>
                </a:cubicBezTo>
                <a:cubicBezTo>
                  <a:pt x="119320" y="6970"/>
                  <a:pt x="119320" y="6970"/>
                  <a:pt x="119320" y="6970"/>
                </a:cubicBezTo>
                <a:cubicBezTo>
                  <a:pt x="119320" y="6970"/>
                  <a:pt x="119320" y="6970"/>
                  <a:pt x="119320" y="6970"/>
                </a:cubicBezTo>
                <a:cubicBezTo>
                  <a:pt x="120000" y="5975"/>
                  <a:pt x="120000" y="4979"/>
                  <a:pt x="120000" y="398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4770437" y="1527175"/>
            <a:ext cx="433387" cy="433387"/>
          </a:xfrm>
          <a:custGeom>
            <a:pathLst>
              <a:path extrusionOk="0" h="120000" w="120000">
                <a:moveTo>
                  <a:pt x="59830" y="75127"/>
                </a:moveTo>
                <a:cubicBezTo>
                  <a:pt x="34674" y="49971"/>
                  <a:pt x="34674" y="49971"/>
                  <a:pt x="34674" y="49971"/>
                </a:cubicBezTo>
                <a:cubicBezTo>
                  <a:pt x="33994" y="49631"/>
                  <a:pt x="33314" y="49291"/>
                  <a:pt x="32634" y="49291"/>
                </a:cubicBezTo>
                <a:cubicBezTo>
                  <a:pt x="30934" y="49291"/>
                  <a:pt x="29915" y="50311"/>
                  <a:pt x="29915" y="52011"/>
                </a:cubicBezTo>
                <a:cubicBezTo>
                  <a:pt x="29915" y="52691"/>
                  <a:pt x="30254" y="53371"/>
                  <a:pt x="30594" y="53711"/>
                </a:cubicBezTo>
                <a:cubicBezTo>
                  <a:pt x="57790" y="81246"/>
                  <a:pt x="57790" y="81246"/>
                  <a:pt x="57790" y="81246"/>
                </a:cubicBezTo>
                <a:cubicBezTo>
                  <a:pt x="58470" y="81586"/>
                  <a:pt x="59150" y="81926"/>
                  <a:pt x="59830" y="81926"/>
                </a:cubicBezTo>
                <a:cubicBezTo>
                  <a:pt x="60509" y="81926"/>
                  <a:pt x="61189" y="81586"/>
                  <a:pt x="61869" y="80906"/>
                </a:cubicBezTo>
                <a:cubicBezTo>
                  <a:pt x="61869" y="80906"/>
                  <a:pt x="61869" y="80906"/>
                  <a:pt x="61869" y="80906"/>
                </a:cubicBezTo>
                <a:cubicBezTo>
                  <a:pt x="107422" y="33314"/>
                  <a:pt x="107422" y="33314"/>
                  <a:pt x="107422" y="33314"/>
                </a:cubicBezTo>
                <a:cubicBezTo>
                  <a:pt x="107422" y="33314"/>
                  <a:pt x="107422" y="33314"/>
                  <a:pt x="107422" y="33314"/>
                </a:cubicBezTo>
                <a:cubicBezTo>
                  <a:pt x="111501" y="29235"/>
                  <a:pt x="111501" y="29235"/>
                  <a:pt x="111501" y="29235"/>
                </a:cubicBezTo>
                <a:cubicBezTo>
                  <a:pt x="111501" y="29235"/>
                  <a:pt x="111501" y="29235"/>
                  <a:pt x="111161" y="29235"/>
                </a:cubicBezTo>
                <a:cubicBezTo>
                  <a:pt x="119320" y="21076"/>
                  <a:pt x="119320" y="21076"/>
                  <a:pt x="119320" y="21076"/>
                </a:cubicBezTo>
                <a:cubicBezTo>
                  <a:pt x="119320" y="21076"/>
                  <a:pt x="119320" y="21076"/>
                  <a:pt x="119320" y="21076"/>
                </a:cubicBezTo>
                <a:cubicBezTo>
                  <a:pt x="119660" y="20396"/>
                  <a:pt x="120000" y="19716"/>
                  <a:pt x="120000" y="19036"/>
                </a:cubicBezTo>
                <a:cubicBezTo>
                  <a:pt x="120000" y="17677"/>
                  <a:pt x="118640" y="16317"/>
                  <a:pt x="117280" y="16317"/>
                </a:cubicBezTo>
                <a:cubicBezTo>
                  <a:pt x="116260" y="16317"/>
                  <a:pt x="115580" y="16657"/>
                  <a:pt x="115240" y="17337"/>
                </a:cubicBezTo>
                <a:cubicBezTo>
                  <a:pt x="115240" y="17337"/>
                  <a:pt x="115240" y="17337"/>
                  <a:pt x="115240" y="17337"/>
                </a:cubicBezTo>
                <a:cubicBezTo>
                  <a:pt x="108101" y="24475"/>
                  <a:pt x="108101" y="24475"/>
                  <a:pt x="108101" y="24475"/>
                </a:cubicBezTo>
                <a:cubicBezTo>
                  <a:pt x="108101" y="24475"/>
                  <a:pt x="108101" y="24475"/>
                  <a:pt x="108101" y="24475"/>
                </a:cubicBezTo>
                <a:cubicBezTo>
                  <a:pt x="104362" y="28555"/>
                  <a:pt x="104362" y="28555"/>
                  <a:pt x="104362" y="28555"/>
                </a:cubicBezTo>
                <a:cubicBezTo>
                  <a:pt x="104362" y="28555"/>
                  <a:pt x="104362" y="28555"/>
                  <a:pt x="104362" y="28555"/>
                </a:cubicBezTo>
                <a:lnTo>
                  <a:pt x="59830" y="75127"/>
                </a:lnTo>
                <a:close/>
                <a:moveTo>
                  <a:pt x="115240" y="37053"/>
                </a:moveTo>
                <a:cubicBezTo>
                  <a:pt x="113881" y="36033"/>
                  <a:pt x="112181" y="36033"/>
                  <a:pt x="111161" y="37053"/>
                </a:cubicBezTo>
                <a:cubicBezTo>
                  <a:pt x="110481" y="37733"/>
                  <a:pt x="110141" y="39093"/>
                  <a:pt x="110481" y="39773"/>
                </a:cubicBezTo>
                <a:cubicBezTo>
                  <a:pt x="110481" y="39773"/>
                  <a:pt x="110481" y="39773"/>
                  <a:pt x="110481" y="39773"/>
                </a:cubicBezTo>
                <a:cubicBezTo>
                  <a:pt x="113201" y="46232"/>
                  <a:pt x="114560" y="53031"/>
                  <a:pt x="114560" y="60169"/>
                </a:cubicBezTo>
                <a:cubicBezTo>
                  <a:pt x="114560" y="90084"/>
                  <a:pt x="90084" y="114560"/>
                  <a:pt x="59830" y="114560"/>
                </a:cubicBezTo>
                <a:cubicBezTo>
                  <a:pt x="29915" y="114560"/>
                  <a:pt x="5439" y="90084"/>
                  <a:pt x="5439" y="60169"/>
                </a:cubicBezTo>
                <a:cubicBezTo>
                  <a:pt x="5439" y="29915"/>
                  <a:pt x="29915" y="5439"/>
                  <a:pt x="59830" y="5439"/>
                </a:cubicBezTo>
                <a:cubicBezTo>
                  <a:pt x="75467" y="5439"/>
                  <a:pt x="89065" y="11898"/>
                  <a:pt x="99263" y="22096"/>
                </a:cubicBezTo>
                <a:cubicBezTo>
                  <a:pt x="99263" y="22096"/>
                  <a:pt x="99263" y="22096"/>
                  <a:pt x="99263" y="22096"/>
                </a:cubicBezTo>
                <a:cubicBezTo>
                  <a:pt x="100283" y="23116"/>
                  <a:pt x="101983" y="23116"/>
                  <a:pt x="103002" y="22096"/>
                </a:cubicBezTo>
                <a:cubicBezTo>
                  <a:pt x="104022" y="21076"/>
                  <a:pt x="104022" y="19376"/>
                  <a:pt x="103002" y="18356"/>
                </a:cubicBezTo>
                <a:cubicBezTo>
                  <a:pt x="102662" y="18016"/>
                  <a:pt x="102662" y="18016"/>
                  <a:pt x="102662" y="18016"/>
                </a:cubicBezTo>
                <a:cubicBezTo>
                  <a:pt x="91784" y="6798"/>
                  <a:pt x="76487" y="0"/>
                  <a:pt x="59830" y="0"/>
                </a:cubicBezTo>
                <a:cubicBezTo>
                  <a:pt x="26855" y="0"/>
                  <a:pt x="0" y="26855"/>
                  <a:pt x="0" y="60169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60169"/>
                </a:cubicBezTo>
                <a:cubicBezTo>
                  <a:pt x="120000" y="52351"/>
                  <a:pt x="118300" y="44872"/>
                  <a:pt x="115920" y="38073"/>
                </a:cubicBezTo>
                <a:cubicBezTo>
                  <a:pt x="115580" y="37733"/>
                  <a:pt x="115580" y="37393"/>
                  <a:pt x="115240" y="3705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5637212" y="1565275"/>
            <a:ext cx="355600" cy="355600"/>
          </a:xfrm>
          <a:custGeom>
            <a:pathLst>
              <a:path extrusionOk="0" h="120000" w="120000">
                <a:moveTo>
                  <a:pt x="64775" y="60207"/>
                </a:moveTo>
                <a:cubicBezTo>
                  <a:pt x="119169" y="5813"/>
                  <a:pt x="119169" y="5813"/>
                  <a:pt x="119169" y="5813"/>
                </a:cubicBezTo>
                <a:cubicBezTo>
                  <a:pt x="119584" y="4982"/>
                  <a:pt x="120000" y="4152"/>
                  <a:pt x="120000" y="3321"/>
                </a:cubicBezTo>
                <a:cubicBezTo>
                  <a:pt x="120000" y="1660"/>
                  <a:pt x="118339" y="0"/>
                  <a:pt x="116678" y="0"/>
                </a:cubicBezTo>
                <a:cubicBezTo>
                  <a:pt x="115847" y="0"/>
                  <a:pt x="115017" y="415"/>
                  <a:pt x="114186" y="1245"/>
                </a:cubicBezTo>
                <a:cubicBezTo>
                  <a:pt x="59792" y="55224"/>
                  <a:pt x="59792" y="55224"/>
                  <a:pt x="59792" y="55224"/>
                </a:cubicBezTo>
                <a:cubicBezTo>
                  <a:pt x="5813" y="1245"/>
                  <a:pt x="5813" y="1245"/>
                  <a:pt x="5813" y="1245"/>
                </a:cubicBezTo>
                <a:cubicBezTo>
                  <a:pt x="4982" y="415"/>
                  <a:pt x="4152" y="0"/>
                  <a:pt x="3321" y="0"/>
                </a:cubicBezTo>
                <a:cubicBezTo>
                  <a:pt x="1660" y="0"/>
                  <a:pt x="0" y="1660"/>
                  <a:pt x="0" y="3321"/>
                </a:cubicBezTo>
                <a:cubicBezTo>
                  <a:pt x="0" y="4152"/>
                  <a:pt x="415" y="4982"/>
                  <a:pt x="830" y="5813"/>
                </a:cubicBezTo>
                <a:cubicBezTo>
                  <a:pt x="55224" y="60207"/>
                  <a:pt x="55224" y="60207"/>
                  <a:pt x="55224" y="60207"/>
                </a:cubicBezTo>
                <a:cubicBezTo>
                  <a:pt x="830" y="114602"/>
                  <a:pt x="830" y="114602"/>
                  <a:pt x="830" y="114602"/>
                </a:cubicBezTo>
                <a:cubicBezTo>
                  <a:pt x="415" y="115017"/>
                  <a:pt x="0" y="115847"/>
                  <a:pt x="0" y="116678"/>
                </a:cubicBezTo>
                <a:cubicBezTo>
                  <a:pt x="0" y="118754"/>
                  <a:pt x="1660" y="120000"/>
                  <a:pt x="3321" y="120000"/>
                </a:cubicBezTo>
                <a:cubicBezTo>
                  <a:pt x="4152" y="120000"/>
                  <a:pt x="4982" y="119584"/>
                  <a:pt x="5813" y="119169"/>
                </a:cubicBezTo>
                <a:cubicBezTo>
                  <a:pt x="59792" y="64775"/>
                  <a:pt x="59792" y="64775"/>
                  <a:pt x="59792" y="64775"/>
                </a:cubicBezTo>
                <a:cubicBezTo>
                  <a:pt x="114186" y="119169"/>
                  <a:pt x="114186" y="119169"/>
                  <a:pt x="114186" y="119169"/>
                </a:cubicBezTo>
                <a:cubicBezTo>
                  <a:pt x="115017" y="119584"/>
                  <a:pt x="115847" y="120000"/>
                  <a:pt x="116678" y="120000"/>
                </a:cubicBezTo>
                <a:cubicBezTo>
                  <a:pt x="118339" y="120000"/>
                  <a:pt x="120000" y="118754"/>
                  <a:pt x="120000" y="116678"/>
                </a:cubicBezTo>
                <a:cubicBezTo>
                  <a:pt x="120000" y="115847"/>
                  <a:pt x="119584" y="115017"/>
                  <a:pt x="119169" y="114602"/>
                </a:cubicBezTo>
                <a:lnTo>
                  <a:pt x="64775" y="6020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6426200" y="1527175"/>
            <a:ext cx="433387" cy="433387"/>
          </a:xfrm>
          <a:custGeom>
            <a:pathLst>
              <a:path extrusionOk="0" h="120000" w="120000">
                <a:moveTo>
                  <a:pt x="10878" y="49291"/>
                </a:moveTo>
                <a:cubicBezTo>
                  <a:pt x="16317" y="49291"/>
                  <a:pt x="16317" y="49291"/>
                  <a:pt x="16317" y="49291"/>
                </a:cubicBezTo>
                <a:cubicBezTo>
                  <a:pt x="16317" y="43852"/>
                  <a:pt x="16317" y="43852"/>
                  <a:pt x="16317" y="43852"/>
                </a:cubicBezTo>
                <a:cubicBezTo>
                  <a:pt x="10878" y="43852"/>
                  <a:pt x="10878" y="43852"/>
                  <a:pt x="10878" y="43852"/>
                </a:cubicBezTo>
                <a:lnTo>
                  <a:pt x="10878" y="49291"/>
                </a:lnTo>
                <a:close/>
                <a:moveTo>
                  <a:pt x="10878" y="27195"/>
                </a:moveTo>
                <a:cubicBezTo>
                  <a:pt x="16317" y="27195"/>
                  <a:pt x="16317" y="27195"/>
                  <a:pt x="16317" y="27195"/>
                </a:cubicBezTo>
                <a:cubicBezTo>
                  <a:pt x="16317" y="21756"/>
                  <a:pt x="16317" y="21756"/>
                  <a:pt x="16317" y="21756"/>
                </a:cubicBezTo>
                <a:cubicBezTo>
                  <a:pt x="10878" y="21756"/>
                  <a:pt x="10878" y="21756"/>
                  <a:pt x="10878" y="21756"/>
                </a:cubicBezTo>
                <a:lnTo>
                  <a:pt x="10878" y="27195"/>
                </a:lnTo>
                <a:close/>
                <a:moveTo>
                  <a:pt x="10878" y="38073"/>
                </a:moveTo>
                <a:cubicBezTo>
                  <a:pt x="16317" y="38073"/>
                  <a:pt x="16317" y="38073"/>
                  <a:pt x="16317" y="38073"/>
                </a:cubicBezTo>
                <a:cubicBezTo>
                  <a:pt x="16317" y="32634"/>
                  <a:pt x="16317" y="32634"/>
                  <a:pt x="16317" y="32634"/>
                </a:cubicBezTo>
                <a:cubicBezTo>
                  <a:pt x="10878" y="32634"/>
                  <a:pt x="10878" y="32634"/>
                  <a:pt x="10878" y="32634"/>
                </a:cubicBezTo>
                <a:lnTo>
                  <a:pt x="10878" y="38073"/>
                </a:lnTo>
                <a:close/>
                <a:moveTo>
                  <a:pt x="16317" y="71048"/>
                </a:moveTo>
                <a:cubicBezTo>
                  <a:pt x="10878" y="71048"/>
                  <a:pt x="10878" y="71048"/>
                  <a:pt x="10878" y="71048"/>
                </a:cubicBezTo>
                <a:cubicBezTo>
                  <a:pt x="10878" y="76487"/>
                  <a:pt x="10878" y="76487"/>
                  <a:pt x="10878" y="76487"/>
                </a:cubicBezTo>
                <a:cubicBezTo>
                  <a:pt x="16317" y="76487"/>
                  <a:pt x="16317" y="76487"/>
                  <a:pt x="16317" y="76487"/>
                </a:cubicBezTo>
                <a:lnTo>
                  <a:pt x="16317" y="71048"/>
                </a:lnTo>
                <a:close/>
                <a:moveTo>
                  <a:pt x="16317" y="81926"/>
                </a:moveTo>
                <a:cubicBezTo>
                  <a:pt x="10878" y="81926"/>
                  <a:pt x="10878" y="81926"/>
                  <a:pt x="10878" y="81926"/>
                </a:cubicBezTo>
                <a:cubicBezTo>
                  <a:pt x="10878" y="87365"/>
                  <a:pt x="10878" y="87365"/>
                  <a:pt x="10878" y="87365"/>
                </a:cubicBezTo>
                <a:cubicBezTo>
                  <a:pt x="16317" y="87365"/>
                  <a:pt x="16317" y="87365"/>
                  <a:pt x="16317" y="87365"/>
                </a:cubicBezTo>
                <a:lnTo>
                  <a:pt x="16317" y="81926"/>
                </a:lnTo>
                <a:close/>
                <a:moveTo>
                  <a:pt x="10878" y="16317"/>
                </a:moveTo>
                <a:cubicBezTo>
                  <a:pt x="16317" y="16317"/>
                  <a:pt x="16317" y="16317"/>
                  <a:pt x="16317" y="16317"/>
                </a:cubicBezTo>
                <a:cubicBezTo>
                  <a:pt x="16317" y="10878"/>
                  <a:pt x="16317" y="10878"/>
                  <a:pt x="16317" y="10878"/>
                </a:cubicBezTo>
                <a:cubicBezTo>
                  <a:pt x="10878" y="10878"/>
                  <a:pt x="10878" y="10878"/>
                  <a:pt x="10878" y="10878"/>
                </a:cubicBezTo>
                <a:lnTo>
                  <a:pt x="10878" y="16317"/>
                </a:lnTo>
                <a:close/>
                <a:moveTo>
                  <a:pt x="16317" y="92804"/>
                </a:moveTo>
                <a:cubicBezTo>
                  <a:pt x="10878" y="92804"/>
                  <a:pt x="10878" y="92804"/>
                  <a:pt x="10878" y="92804"/>
                </a:cubicBezTo>
                <a:cubicBezTo>
                  <a:pt x="10878" y="98243"/>
                  <a:pt x="10878" y="98243"/>
                  <a:pt x="10878" y="98243"/>
                </a:cubicBezTo>
                <a:cubicBezTo>
                  <a:pt x="16317" y="98243"/>
                  <a:pt x="16317" y="98243"/>
                  <a:pt x="16317" y="98243"/>
                </a:cubicBezTo>
                <a:lnTo>
                  <a:pt x="16317" y="92804"/>
                </a:lnTo>
                <a:close/>
                <a:moveTo>
                  <a:pt x="16317" y="103682"/>
                </a:moveTo>
                <a:cubicBezTo>
                  <a:pt x="10878" y="103682"/>
                  <a:pt x="10878" y="103682"/>
                  <a:pt x="10878" y="103682"/>
                </a:cubicBezTo>
                <a:cubicBezTo>
                  <a:pt x="10878" y="109121"/>
                  <a:pt x="10878" y="109121"/>
                  <a:pt x="10878" y="109121"/>
                </a:cubicBezTo>
                <a:cubicBezTo>
                  <a:pt x="16317" y="109121"/>
                  <a:pt x="16317" y="109121"/>
                  <a:pt x="16317" y="109121"/>
                </a:cubicBezTo>
                <a:lnTo>
                  <a:pt x="16317" y="103682"/>
                </a:lnTo>
                <a:close/>
                <a:moveTo>
                  <a:pt x="109121" y="103682"/>
                </a:moveTo>
                <a:cubicBezTo>
                  <a:pt x="103682" y="103682"/>
                  <a:pt x="103682" y="103682"/>
                  <a:pt x="103682" y="103682"/>
                </a:cubicBezTo>
                <a:cubicBezTo>
                  <a:pt x="103682" y="109121"/>
                  <a:pt x="103682" y="109121"/>
                  <a:pt x="103682" y="109121"/>
                </a:cubicBezTo>
                <a:cubicBezTo>
                  <a:pt x="109121" y="109121"/>
                  <a:pt x="109121" y="109121"/>
                  <a:pt x="109121" y="109121"/>
                </a:cubicBezTo>
                <a:lnTo>
                  <a:pt x="109121" y="103682"/>
                </a:lnTo>
                <a:close/>
                <a:moveTo>
                  <a:pt x="109121" y="92804"/>
                </a:moveTo>
                <a:cubicBezTo>
                  <a:pt x="103682" y="92804"/>
                  <a:pt x="103682" y="92804"/>
                  <a:pt x="103682" y="92804"/>
                </a:cubicBezTo>
                <a:cubicBezTo>
                  <a:pt x="103682" y="98243"/>
                  <a:pt x="103682" y="98243"/>
                  <a:pt x="103682" y="98243"/>
                </a:cubicBezTo>
                <a:cubicBezTo>
                  <a:pt x="109121" y="98243"/>
                  <a:pt x="109121" y="98243"/>
                  <a:pt x="109121" y="98243"/>
                </a:cubicBezTo>
                <a:lnTo>
                  <a:pt x="109121" y="92804"/>
                </a:lnTo>
                <a:close/>
                <a:moveTo>
                  <a:pt x="103682" y="49291"/>
                </a:moveTo>
                <a:cubicBezTo>
                  <a:pt x="109121" y="49291"/>
                  <a:pt x="109121" y="49291"/>
                  <a:pt x="109121" y="49291"/>
                </a:cubicBezTo>
                <a:cubicBezTo>
                  <a:pt x="109121" y="43852"/>
                  <a:pt x="109121" y="43852"/>
                  <a:pt x="109121" y="43852"/>
                </a:cubicBezTo>
                <a:cubicBezTo>
                  <a:pt x="103682" y="43852"/>
                  <a:pt x="103682" y="43852"/>
                  <a:pt x="103682" y="43852"/>
                </a:cubicBezTo>
                <a:lnTo>
                  <a:pt x="103682" y="49291"/>
                </a:lnTo>
                <a:close/>
                <a:moveTo>
                  <a:pt x="103682" y="38073"/>
                </a:moveTo>
                <a:cubicBezTo>
                  <a:pt x="109121" y="38073"/>
                  <a:pt x="109121" y="38073"/>
                  <a:pt x="109121" y="38073"/>
                </a:cubicBezTo>
                <a:cubicBezTo>
                  <a:pt x="109121" y="32634"/>
                  <a:pt x="109121" y="32634"/>
                  <a:pt x="109121" y="32634"/>
                </a:cubicBezTo>
                <a:cubicBezTo>
                  <a:pt x="103682" y="32634"/>
                  <a:pt x="103682" y="32634"/>
                  <a:pt x="103682" y="32634"/>
                </a:cubicBezTo>
                <a:lnTo>
                  <a:pt x="103682" y="38073"/>
                </a:lnTo>
                <a:close/>
                <a:moveTo>
                  <a:pt x="109121" y="81926"/>
                </a:moveTo>
                <a:cubicBezTo>
                  <a:pt x="103682" y="81926"/>
                  <a:pt x="103682" y="81926"/>
                  <a:pt x="103682" y="81926"/>
                </a:cubicBezTo>
                <a:cubicBezTo>
                  <a:pt x="103682" y="87365"/>
                  <a:pt x="103682" y="87365"/>
                  <a:pt x="103682" y="87365"/>
                </a:cubicBezTo>
                <a:cubicBezTo>
                  <a:pt x="109121" y="87365"/>
                  <a:pt x="109121" y="87365"/>
                  <a:pt x="109121" y="87365"/>
                </a:cubicBezTo>
                <a:lnTo>
                  <a:pt x="109121" y="81926"/>
                </a:lnTo>
                <a:close/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509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509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5240" y="0"/>
                  <a:pt x="109121" y="0"/>
                </a:cubicBezTo>
                <a:moveTo>
                  <a:pt x="21756" y="114560"/>
                </a:move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62889"/>
                  <a:pt x="5439" y="62889"/>
                  <a:pt x="5439" y="62889"/>
                </a:cubicBezTo>
                <a:cubicBezTo>
                  <a:pt x="21756" y="62889"/>
                  <a:pt x="21756" y="62889"/>
                  <a:pt x="21756" y="62889"/>
                </a:cubicBezTo>
                <a:lnTo>
                  <a:pt x="21756" y="114560"/>
                </a:lnTo>
                <a:close/>
                <a:moveTo>
                  <a:pt x="21756" y="57450"/>
                </a:moveTo>
                <a:cubicBezTo>
                  <a:pt x="5439" y="57450"/>
                  <a:pt x="5439" y="57450"/>
                  <a:pt x="5439" y="57450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21756" y="5439"/>
                  <a:pt x="21756" y="5439"/>
                  <a:pt x="21756" y="5439"/>
                </a:cubicBezTo>
                <a:lnTo>
                  <a:pt x="21756" y="57450"/>
                </a:lnTo>
                <a:close/>
                <a:moveTo>
                  <a:pt x="92804" y="114560"/>
                </a:moveTo>
                <a:cubicBezTo>
                  <a:pt x="27195" y="114560"/>
                  <a:pt x="27195" y="114560"/>
                  <a:pt x="27195" y="114560"/>
                </a:cubicBezTo>
                <a:cubicBezTo>
                  <a:pt x="27195" y="62889"/>
                  <a:pt x="27195" y="62889"/>
                  <a:pt x="27195" y="62889"/>
                </a:cubicBezTo>
                <a:cubicBezTo>
                  <a:pt x="92804" y="62889"/>
                  <a:pt x="92804" y="62889"/>
                  <a:pt x="92804" y="62889"/>
                </a:cubicBezTo>
                <a:lnTo>
                  <a:pt x="92804" y="114560"/>
                </a:lnTo>
                <a:close/>
                <a:moveTo>
                  <a:pt x="92804" y="57450"/>
                </a:moveTo>
                <a:cubicBezTo>
                  <a:pt x="27195" y="57450"/>
                  <a:pt x="27195" y="57450"/>
                  <a:pt x="27195" y="57450"/>
                </a:cubicBezTo>
                <a:cubicBezTo>
                  <a:pt x="27195" y="5439"/>
                  <a:pt x="27195" y="5439"/>
                  <a:pt x="27195" y="5439"/>
                </a:cubicBezTo>
                <a:cubicBezTo>
                  <a:pt x="92804" y="5439"/>
                  <a:pt x="92804" y="5439"/>
                  <a:pt x="92804" y="5439"/>
                </a:cubicBezTo>
                <a:lnTo>
                  <a:pt x="92804" y="57450"/>
                </a:lnTo>
                <a:close/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98243" y="114560"/>
                  <a:pt x="98243" y="114560"/>
                  <a:pt x="98243" y="114560"/>
                </a:cubicBezTo>
                <a:cubicBezTo>
                  <a:pt x="98243" y="62889"/>
                  <a:pt x="98243" y="62889"/>
                  <a:pt x="98243" y="62889"/>
                </a:cubicBezTo>
                <a:cubicBezTo>
                  <a:pt x="114560" y="62889"/>
                  <a:pt x="114560" y="62889"/>
                  <a:pt x="114560" y="62889"/>
                </a:cubicBezTo>
                <a:lnTo>
                  <a:pt x="114560" y="109121"/>
                </a:lnTo>
                <a:close/>
                <a:moveTo>
                  <a:pt x="114560" y="57450"/>
                </a:moveTo>
                <a:cubicBezTo>
                  <a:pt x="98243" y="57450"/>
                  <a:pt x="98243" y="57450"/>
                  <a:pt x="98243" y="57450"/>
                </a:cubicBezTo>
                <a:cubicBezTo>
                  <a:pt x="98243" y="5439"/>
                  <a:pt x="98243" y="5439"/>
                  <a:pt x="98243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57450"/>
                </a:lnTo>
                <a:close/>
                <a:moveTo>
                  <a:pt x="103682" y="16317"/>
                </a:moveTo>
                <a:cubicBezTo>
                  <a:pt x="109121" y="16317"/>
                  <a:pt x="109121" y="16317"/>
                  <a:pt x="109121" y="16317"/>
                </a:cubicBezTo>
                <a:cubicBezTo>
                  <a:pt x="109121" y="10878"/>
                  <a:pt x="109121" y="10878"/>
                  <a:pt x="109121" y="10878"/>
                </a:cubicBezTo>
                <a:cubicBezTo>
                  <a:pt x="103682" y="10878"/>
                  <a:pt x="103682" y="10878"/>
                  <a:pt x="103682" y="10878"/>
                </a:cubicBezTo>
                <a:lnTo>
                  <a:pt x="103682" y="16317"/>
                </a:lnTo>
                <a:close/>
                <a:moveTo>
                  <a:pt x="109121" y="71048"/>
                </a:moveTo>
                <a:cubicBezTo>
                  <a:pt x="103682" y="71048"/>
                  <a:pt x="103682" y="71048"/>
                  <a:pt x="103682" y="71048"/>
                </a:cubicBezTo>
                <a:cubicBezTo>
                  <a:pt x="103682" y="76487"/>
                  <a:pt x="103682" y="76487"/>
                  <a:pt x="103682" y="76487"/>
                </a:cubicBezTo>
                <a:cubicBezTo>
                  <a:pt x="109121" y="76487"/>
                  <a:pt x="109121" y="76487"/>
                  <a:pt x="109121" y="76487"/>
                </a:cubicBezTo>
                <a:lnTo>
                  <a:pt x="109121" y="71048"/>
                </a:lnTo>
                <a:close/>
                <a:moveTo>
                  <a:pt x="103682" y="27195"/>
                </a:moveTo>
                <a:cubicBezTo>
                  <a:pt x="109121" y="27195"/>
                  <a:pt x="109121" y="27195"/>
                  <a:pt x="109121" y="27195"/>
                </a:cubicBezTo>
                <a:cubicBezTo>
                  <a:pt x="109121" y="21756"/>
                  <a:pt x="109121" y="21756"/>
                  <a:pt x="109121" y="21756"/>
                </a:cubicBezTo>
                <a:cubicBezTo>
                  <a:pt x="103682" y="21756"/>
                  <a:pt x="103682" y="21756"/>
                  <a:pt x="103682" y="21756"/>
                </a:cubicBezTo>
                <a:lnTo>
                  <a:pt x="103682" y="2719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7254875" y="1527175"/>
            <a:ext cx="433387" cy="433387"/>
          </a:xfrm>
          <a:custGeom>
            <a:pathLst>
              <a:path extrusionOk="0" h="120000" w="120000">
                <a:moveTo>
                  <a:pt x="16317" y="103682"/>
                </a:moveTo>
                <a:cubicBezTo>
                  <a:pt x="10878" y="103682"/>
                  <a:pt x="10878" y="103682"/>
                  <a:pt x="10878" y="103682"/>
                </a:cubicBezTo>
                <a:cubicBezTo>
                  <a:pt x="10878" y="109121"/>
                  <a:pt x="10878" y="109121"/>
                  <a:pt x="10878" y="109121"/>
                </a:cubicBezTo>
                <a:cubicBezTo>
                  <a:pt x="16317" y="109121"/>
                  <a:pt x="16317" y="109121"/>
                  <a:pt x="16317" y="109121"/>
                </a:cubicBezTo>
                <a:lnTo>
                  <a:pt x="16317" y="103682"/>
                </a:lnTo>
                <a:close/>
                <a:moveTo>
                  <a:pt x="16317" y="81926"/>
                </a:moveTo>
                <a:cubicBezTo>
                  <a:pt x="10878" y="81926"/>
                  <a:pt x="10878" y="81926"/>
                  <a:pt x="10878" y="81926"/>
                </a:cubicBezTo>
                <a:cubicBezTo>
                  <a:pt x="10878" y="87365"/>
                  <a:pt x="10878" y="87365"/>
                  <a:pt x="10878" y="87365"/>
                </a:cubicBezTo>
                <a:cubicBezTo>
                  <a:pt x="16317" y="87365"/>
                  <a:pt x="16317" y="87365"/>
                  <a:pt x="16317" y="87365"/>
                </a:cubicBezTo>
                <a:lnTo>
                  <a:pt x="16317" y="81926"/>
                </a:lnTo>
                <a:close/>
                <a:moveTo>
                  <a:pt x="10878" y="38073"/>
                </a:moveTo>
                <a:cubicBezTo>
                  <a:pt x="16317" y="38073"/>
                  <a:pt x="16317" y="38073"/>
                  <a:pt x="16317" y="38073"/>
                </a:cubicBezTo>
                <a:cubicBezTo>
                  <a:pt x="16317" y="32634"/>
                  <a:pt x="16317" y="32634"/>
                  <a:pt x="16317" y="32634"/>
                </a:cubicBezTo>
                <a:cubicBezTo>
                  <a:pt x="10878" y="32634"/>
                  <a:pt x="10878" y="32634"/>
                  <a:pt x="10878" y="32634"/>
                </a:cubicBezTo>
                <a:lnTo>
                  <a:pt x="10878" y="38073"/>
                </a:lnTo>
                <a:close/>
                <a:moveTo>
                  <a:pt x="16317" y="92804"/>
                </a:moveTo>
                <a:cubicBezTo>
                  <a:pt x="10878" y="92804"/>
                  <a:pt x="10878" y="92804"/>
                  <a:pt x="10878" y="92804"/>
                </a:cubicBezTo>
                <a:cubicBezTo>
                  <a:pt x="10878" y="98243"/>
                  <a:pt x="10878" y="98243"/>
                  <a:pt x="10878" y="98243"/>
                </a:cubicBezTo>
                <a:cubicBezTo>
                  <a:pt x="16317" y="98243"/>
                  <a:pt x="16317" y="98243"/>
                  <a:pt x="16317" y="98243"/>
                </a:cubicBezTo>
                <a:lnTo>
                  <a:pt x="16317" y="92804"/>
                </a:lnTo>
                <a:close/>
                <a:moveTo>
                  <a:pt x="10878" y="60169"/>
                </a:moveTo>
                <a:cubicBezTo>
                  <a:pt x="16317" y="60169"/>
                  <a:pt x="16317" y="60169"/>
                  <a:pt x="16317" y="60169"/>
                </a:cubicBezTo>
                <a:cubicBezTo>
                  <a:pt x="16317" y="54730"/>
                  <a:pt x="16317" y="54730"/>
                  <a:pt x="16317" y="54730"/>
                </a:cubicBezTo>
                <a:cubicBezTo>
                  <a:pt x="10878" y="54730"/>
                  <a:pt x="10878" y="54730"/>
                  <a:pt x="10878" y="54730"/>
                </a:cubicBezTo>
                <a:lnTo>
                  <a:pt x="10878" y="60169"/>
                </a:lnTo>
                <a:close/>
                <a:moveTo>
                  <a:pt x="10878" y="49291"/>
                </a:moveTo>
                <a:cubicBezTo>
                  <a:pt x="16317" y="49291"/>
                  <a:pt x="16317" y="49291"/>
                  <a:pt x="16317" y="49291"/>
                </a:cubicBezTo>
                <a:cubicBezTo>
                  <a:pt x="16317" y="43852"/>
                  <a:pt x="16317" y="43852"/>
                  <a:pt x="16317" y="43852"/>
                </a:cubicBezTo>
                <a:cubicBezTo>
                  <a:pt x="10878" y="43852"/>
                  <a:pt x="10878" y="43852"/>
                  <a:pt x="10878" y="43852"/>
                </a:cubicBezTo>
                <a:lnTo>
                  <a:pt x="10878" y="49291"/>
                </a:lnTo>
                <a:close/>
                <a:moveTo>
                  <a:pt x="87025" y="21756"/>
                </a:moveTo>
                <a:cubicBezTo>
                  <a:pt x="10878" y="21756"/>
                  <a:pt x="10878" y="21756"/>
                  <a:pt x="10878" y="21756"/>
                </a:cubicBezTo>
                <a:cubicBezTo>
                  <a:pt x="4759" y="21756"/>
                  <a:pt x="0" y="26855"/>
                  <a:pt x="0" y="32634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87025" y="120000"/>
                  <a:pt x="87025" y="120000"/>
                  <a:pt x="87025" y="120000"/>
                </a:cubicBezTo>
                <a:cubicBezTo>
                  <a:pt x="93144" y="120000"/>
                  <a:pt x="98243" y="115240"/>
                  <a:pt x="98243" y="109121"/>
                </a:cubicBezTo>
                <a:cubicBezTo>
                  <a:pt x="98243" y="32634"/>
                  <a:pt x="98243" y="32634"/>
                  <a:pt x="98243" y="32634"/>
                </a:cubicBezTo>
                <a:cubicBezTo>
                  <a:pt x="98243" y="26855"/>
                  <a:pt x="93144" y="21756"/>
                  <a:pt x="87025" y="21756"/>
                </a:cubicBezTo>
                <a:moveTo>
                  <a:pt x="21756" y="114560"/>
                </a:move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73767"/>
                  <a:pt x="5439" y="73767"/>
                  <a:pt x="5439" y="73767"/>
                </a:cubicBezTo>
                <a:cubicBezTo>
                  <a:pt x="21756" y="73767"/>
                  <a:pt x="21756" y="73767"/>
                  <a:pt x="21756" y="73767"/>
                </a:cubicBezTo>
                <a:lnTo>
                  <a:pt x="21756" y="114560"/>
                </a:lnTo>
                <a:close/>
                <a:moveTo>
                  <a:pt x="21756" y="68328"/>
                </a:moveTo>
                <a:cubicBezTo>
                  <a:pt x="5439" y="68328"/>
                  <a:pt x="5439" y="68328"/>
                  <a:pt x="5439" y="68328"/>
                </a:cubicBezTo>
                <a:cubicBezTo>
                  <a:pt x="5439" y="32634"/>
                  <a:pt x="5439" y="32634"/>
                  <a:pt x="5439" y="32634"/>
                </a:cubicBezTo>
                <a:cubicBezTo>
                  <a:pt x="5439" y="29915"/>
                  <a:pt x="7818" y="27195"/>
                  <a:pt x="10878" y="27195"/>
                </a:cubicBezTo>
                <a:cubicBezTo>
                  <a:pt x="21756" y="27195"/>
                  <a:pt x="21756" y="27195"/>
                  <a:pt x="21756" y="27195"/>
                </a:cubicBezTo>
                <a:lnTo>
                  <a:pt x="21756" y="68328"/>
                </a:lnTo>
                <a:close/>
                <a:moveTo>
                  <a:pt x="70708" y="114560"/>
                </a:moveTo>
                <a:cubicBezTo>
                  <a:pt x="27195" y="114560"/>
                  <a:pt x="27195" y="114560"/>
                  <a:pt x="27195" y="114560"/>
                </a:cubicBezTo>
                <a:cubicBezTo>
                  <a:pt x="27195" y="73767"/>
                  <a:pt x="27195" y="73767"/>
                  <a:pt x="27195" y="73767"/>
                </a:cubicBezTo>
                <a:cubicBezTo>
                  <a:pt x="70708" y="73767"/>
                  <a:pt x="70708" y="73767"/>
                  <a:pt x="70708" y="73767"/>
                </a:cubicBezTo>
                <a:lnTo>
                  <a:pt x="70708" y="114560"/>
                </a:lnTo>
                <a:close/>
                <a:moveTo>
                  <a:pt x="70708" y="68328"/>
                </a:moveTo>
                <a:cubicBezTo>
                  <a:pt x="27195" y="68328"/>
                  <a:pt x="27195" y="68328"/>
                  <a:pt x="27195" y="68328"/>
                </a:cubicBezTo>
                <a:cubicBezTo>
                  <a:pt x="27195" y="27195"/>
                  <a:pt x="27195" y="27195"/>
                  <a:pt x="27195" y="27195"/>
                </a:cubicBezTo>
                <a:cubicBezTo>
                  <a:pt x="70708" y="27195"/>
                  <a:pt x="70708" y="27195"/>
                  <a:pt x="70708" y="27195"/>
                </a:cubicBezTo>
                <a:lnTo>
                  <a:pt x="70708" y="68328"/>
                </a:lnTo>
                <a:close/>
                <a:moveTo>
                  <a:pt x="92464" y="109121"/>
                </a:moveTo>
                <a:cubicBezTo>
                  <a:pt x="92464" y="112181"/>
                  <a:pt x="90084" y="114560"/>
                  <a:pt x="87025" y="114560"/>
                </a:cubicBezTo>
                <a:cubicBezTo>
                  <a:pt x="76147" y="114560"/>
                  <a:pt x="76147" y="114560"/>
                  <a:pt x="76147" y="114560"/>
                </a:cubicBezTo>
                <a:cubicBezTo>
                  <a:pt x="76147" y="73767"/>
                  <a:pt x="76147" y="73767"/>
                  <a:pt x="76147" y="73767"/>
                </a:cubicBezTo>
                <a:cubicBezTo>
                  <a:pt x="92464" y="73767"/>
                  <a:pt x="92464" y="73767"/>
                  <a:pt x="92464" y="73767"/>
                </a:cubicBezTo>
                <a:lnTo>
                  <a:pt x="92464" y="109121"/>
                </a:lnTo>
                <a:close/>
                <a:moveTo>
                  <a:pt x="92464" y="68328"/>
                </a:moveTo>
                <a:cubicBezTo>
                  <a:pt x="76147" y="68328"/>
                  <a:pt x="76147" y="68328"/>
                  <a:pt x="76147" y="68328"/>
                </a:cubicBezTo>
                <a:cubicBezTo>
                  <a:pt x="76147" y="27195"/>
                  <a:pt x="76147" y="27195"/>
                  <a:pt x="76147" y="27195"/>
                </a:cubicBezTo>
                <a:cubicBezTo>
                  <a:pt x="87025" y="27195"/>
                  <a:pt x="87025" y="27195"/>
                  <a:pt x="87025" y="27195"/>
                </a:cubicBezTo>
                <a:cubicBezTo>
                  <a:pt x="90084" y="27195"/>
                  <a:pt x="92464" y="29915"/>
                  <a:pt x="92464" y="32634"/>
                </a:cubicBezTo>
                <a:lnTo>
                  <a:pt x="92464" y="68328"/>
                </a:lnTo>
                <a:close/>
                <a:moveTo>
                  <a:pt x="81586" y="38073"/>
                </a:moveTo>
                <a:cubicBezTo>
                  <a:pt x="87025" y="38073"/>
                  <a:pt x="87025" y="38073"/>
                  <a:pt x="87025" y="38073"/>
                </a:cubicBezTo>
                <a:cubicBezTo>
                  <a:pt x="87025" y="32634"/>
                  <a:pt x="87025" y="32634"/>
                  <a:pt x="87025" y="32634"/>
                </a:cubicBezTo>
                <a:cubicBezTo>
                  <a:pt x="81586" y="32634"/>
                  <a:pt x="81586" y="32634"/>
                  <a:pt x="81586" y="32634"/>
                </a:cubicBezTo>
                <a:lnTo>
                  <a:pt x="81586" y="38073"/>
                </a:lnTo>
                <a:close/>
                <a:moveTo>
                  <a:pt x="109121" y="0"/>
                </a:moveTo>
                <a:cubicBezTo>
                  <a:pt x="32634" y="0"/>
                  <a:pt x="32634" y="0"/>
                  <a:pt x="32634" y="0"/>
                </a:cubicBezTo>
                <a:cubicBezTo>
                  <a:pt x="26515" y="0"/>
                  <a:pt x="21756" y="4759"/>
                  <a:pt x="21756" y="10878"/>
                </a:cubicBezTo>
                <a:cubicBezTo>
                  <a:pt x="21756" y="13597"/>
                  <a:pt x="21756" y="13597"/>
                  <a:pt x="21756" y="13597"/>
                </a:cubicBezTo>
                <a:cubicBezTo>
                  <a:pt x="21756" y="15297"/>
                  <a:pt x="22776" y="16317"/>
                  <a:pt x="24475" y="16317"/>
                </a:cubicBezTo>
                <a:cubicBezTo>
                  <a:pt x="25835" y="16317"/>
                  <a:pt x="27195" y="15297"/>
                  <a:pt x="27195" y="13597"/>
                </a:cubicBezTo>
                <a:cubicBezTo>
                  <a:pt x="27195" y="10878"/>
                  <a:pt x="27195" y="10878"/>
                  <a:pt x="27195" y="10878"/>
                </a:cubicBezTo>
                <a:cubicBezTo>
                  <a:pt x="27195" y="7818"/>
                  <a:pt x="29575" y="5439"/>
                  <a:pt x="32634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cubicBezTo>
                  <a:pt x="114560" y="87365"/>
                  <a:pt x="114560" y="87365"/>
                  <a:pt x="114560" y="87365"/>
                </a:cubicBezTo>
                <a:cubicBezTo>
                  <a:pt x="114560" y="90424"/>
                  <a:pt x="112181" y="92804"/>
                  <a:pt x="109121" y="92804"/>
                </a:cubicBezTo>
                <a:cubicBezTo>
                  <a:pt x="106402" y="92804"/>
                  <a:pt x="106402" y="92804"/>
                  <a:pt x="106402" y="92804"/>
                </a:cubicBezTo>
                <a:cubicBezTo>
                  <a:pt x="104702" y="92804"/>
                  <a:pt x="103682" y="94164"/>
                  <a:pt x="103682" y="95524"/>
                </a:cubicBezTo>
                <a:cubicBezTo>
                  <a:pt x="103682" y="97223"/>
                  <a:pt x="104702" y="98243"/>
                  <a:pt x="106402" y="98243"/>
                </a:cubicBezTo>
                <a:cubicBezTo>
                  <a:pt x="109121" y="98243"/>
                  <a:pt x="109121" y="98243"/>
                  <a:pt x="109121" y="98243"/>
                </a:cubicBezTo>
                <a:cubicBezTo>
                  <a:pt x="114900" y="98243"/>
                  <a:pt x="120000" y="93484"/>
                  <a:pt x="120000" y="87365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4900" y="0"/>
                  <a:pt x="109121" y="0"/>
                </a:cubicBezTo>
                <a:moveTo>
                  <a:pt x="81586" y="49291"/>
                </a:moveTo>
                <a:cubicBezTo>
                  <a:pt x="87025" y="49291"/>
                  <a:pt x="87025" y="49291"/>
                  <a:pt x="87025" y="49291"/>
                </a:cubicBezTo>
                <a:cubicBezTo>
                  <a:pt x="87025" y="43852"/>
                  <a:pt x="87025" y="43852"/>
                  <a:pt x="87025" y="43852"/>
                </a:cubicBezTo>
                <a:cubicBezTo>
                  <a:pt x="81586" y="43852"/>
                  <a:pt x="81586" y="43852"/>
                  <a:pt x="81586" y="43852"/>
                </a:cubicBezTo>
                <a:lnTo>
                  <a:pt x="81586" y="49291"/>
                </a:lnTo>
                <a:close/>
                <a:moveTo>
                  <a:pt x="87025" y="92804"/>
                </a:moveTo>
                <a:cubicBezTo>
                  <a:pt x="81586" y="92804"/>
                  <a:pt x="81586" y="92804"/>
                  <a:pt x="81586" y="92804"/>
                </a:cubicBezTo>
                <a:cubicBezTo>
                  <a:pt x="81586" y="98243"/>
                  <a:pt x="81586" y="98243"/>
                  <a:pt x="81586" y="98243"/>
                </a:cubicBezTo>
                <a:cubicBezTo>
                  <a:pt x="87025" y="98243"/>
                  <a:pt x="87025" y="98243"/>
                  <a:pt x="87025" y="98243"/>
                </a:cubicBezTo>
                <a:lnTo>
                  <a:pt x="87025" y="92804"/>
                </a:lnTo>
                <a:close/>
                <a:moveTo>
                  <a:pt x="81586" y="60169"/>
                </a:moveTo>
                <a:cubicBezTo>
                  <a:pt x="87025" y="60169"/>
                  <a:pt x="87025" y="60169"/>
                  <a:pt x="87025" y="60169"/>
                </a:cubicBezTo>
                <a:cubicBezTo>
                  <a:pt x="87025" y="54730"/>
                  <a:pt x="87025" y="54730"/>
                  <a:pt x="87025" y="54730"/>
                </a:cubicBezTo>
                <a:cubicBezTo>
                  <a:pt x="81586" y="54730"/>
                  <a:pt x="81586" y="54730"/>
                  <a:pt x="81586" y="54730"/>
                </a:cubicBezTo>
                <a:lnTo>
                  <a:pt x="81586" y="60169"/>
                </a:lnTo>
                <a:close/>
                <a:moveTo>
                  <a:pt x="87025" y="81926"/>
                </a:moveTo>
                <a:cubicBezTo>
                  <a:pt x="81586" y="81926"/>
                  <a:pt x="81586" y="81926"/>
                  <a:pt x="81586" y="81926"/>
                </a:cubicBezTo>
                <a:cubicBezTo>
                  <a:pt x="81586" y="87365"/>
                  <a:pt x="81586" y="87365"/>
                  <a:pt x="81586" y="87365"/>
                </a:cubicBezTo>
                <a:cubicBezTo>
                  <a:pt x="87025" y="87365"/>
                  <a:pt x="87025" y="87365"/>
                  <a:pt x="87025" y="87365"/>
                </a:cubicBezTo>
                <a:lnTo>
                  <a:pt x="87025" y="81926"/>
                </a:lnTo>
                <a:close/>
                <a:moveTo>
                  <a:pt x="87025" y="103682"/>
                </a:moveTo>
                <a:cubicBezTo>
                  <a:pt x="81586" y="103682"/>
                  <a:pt x="81586" y="103682"/>
                  <a:pt x="81586" y="103682"/>
                </a:cubicBezTo>
                <a:cubicBezTo>
                  <a:pt x="81586" y="109121"/>
                  <a:pt x="81586" y="109121"/>
                  <a:pt x="81586" y="109121"/>
                </a:cubicBezTo>
                <a:cubicBezTo>
                  <a:pt x="87025" y="109121"/>
                  <a:pt x="87025" y="109121"/>
                  <a:pt x="87025" y="109121"/>
                </a:cubicBezTo>
                <a:lnTo>
                  <a:pt x="87025" y="10368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081963" y="1527175"/>
            <a:ext cx="433387" cy="433387"/>
          </a:xfrm>
          <a:custGeom>
            <a:pathLst>
              <a:path extrusionOk="0" h="120000" w="120000">
                <a:moveTo>
                  <a:pt x="10878" y="27195"/>
                </a:moveTo>
                <a:cubicBezTo>
                  <a:pt x="16317" y="27195"/>
                  <a:pt x="16317" y="27195"/>
                  <a:pt x="16317" y="27195"/>
                </a:cubicBezTo>
                <a:cubicBezTo>
                  <a:pt x="16317" y="21756"/>
                  <a:pt x="16317" y="21756"/>
                  <a:pt x="16317" y="21756"/>
                </a:cubicBezTo>
                <a:cubicBezTo>
                  <a:pt x="10878" y="21756"/>
                  <a:pt x="10878" y="21756"/>
                  <a:pt x="10878" y="21756"/>
                </a:cubicBezTo>
                <a:lnTo>
                  <a:pt x="10878" y="27195"/>
                </a:lnTo>
                <a:close/>
                <a:moveTo>
                  <a:pt x="10878" y="38073"/>
                </a:moveTo>
                <a:cubicBezTo>
                  <a:pt x="16317" y="38073"/>
                  <a:pt x="16317" y="38073"/>
                  <a:pt x="16317" y="38073"/>
                </a:cubicBezTo>
                <a:cubicBezTo>
                  <a:pt x="16317" y="32634"/>
                  <a:pt x="16317" y="32634"/>
                  <a:pt x="16317" y="32634"/>
                </a:cubicBezTo>
                <a:cubicBezTo>
                  <a:pt x="10878" y="32634"/>
                  <a:pt x="10878" y="32634"/>
                  <a:pt x="10878" y="32634"/>
                </a:cubicBezTo>
                <a:lnTo>
                  <a:pt x="10878" y="38073"/>
                </a:lnTo>
                <a:close/>
                <a:moveTo>
                  <a:pt x="16317" y="103682"/>
                </a:moveTo>
                <a:cubicBezTo>
                  <a:pt x="10878" y="103682"/>
                  <a:pt x="10878" y="103682"/>
                  <a:pt x="10878" y="103682"/>
                </a:cubicBezTo>
                <a:cubicBezTo>
                  <a:pt x="10878" y="109121"/>
                  <a:pt x="10878" y="109121"/>
                  <a:pt x="10878" y="109121"/>
                </a:cubicBezTo>
                <a:cubicBezTo>
                  <a:pt x="16317" y="109121"/>
                  <a:pt x="16317" y="109121"/>
                  <a:pt x="16317" y="109121"/>
                </a:cubicBezTo>
                <a:lnTo>
                  <a:pt x="16317" y="103682"/>
                </a:lnTo>
                <a:close/>
                <a:moveTo>
                  <a:pt x="16317" y="81926"/>
                </a:moveTo>
                <a:cubicBezTo>
                  <a:pt x="10878" y="81926"/>
                  <a:pt x="10878" y="81926"/>
                  <a:pt x="10878" y="81926"/>
                </a:cubicBezTo>
                <a:cubicBezTo>
                  <a:pt x="10878" y="87365"/>
                  <a:pt x="10878" y="87365"/>
                  <a:pt x="10878" y="87365"/>
                </a:cubicBezTo>
                <a:cubicBezTo>
                  <a:pt x="16317" y="87365"/>
                  <a:pt x="16317" y="87365"/>
                  <a:pt x="16317" y="87365"/>
                </a:cubicBezTo>
                <a:lnTo>
                  <a:pt x="16317" y="81926"/>
                </a:lnTo>
                <a:close/>
                <a:moveTo>
                  <a:pt x="16317" y="71048"/>
                </a:moveTo>
                <a:cubicBezTo>
                  <a:pt x="10878" y="71048"/>
                  <a:pt x="10878" y="71048"/>
                  <a:pt x="10878" y="71048"/>
                </a:cubicBezTo>
                <a:cubicBezTo>
                  <a:pt x="10878" y="76487"/>
                  <a:pt x="10878" y="76487"/>
                  <a:pt x="10878" y="76487"/>
                </a:cubicBezTo>
                <a:cubicBezTo>
                  <a:pt x="16317" y="76487"/>
                  <a:pt x="16317" y="76487"/>
                  <a:pt x="16317" y="76487"/>
                </a:cubicBezTo>
                <a:lnTo>
                  <a:pt x="16317" y="71048"/>
                </a:lnTo>
                <a:close/>
                <a:moveTo>
                  <a:pt x="16317" y="92804"/>
                </a:moveTo>
                <a:cubicBezTo>
                  <a:pt x="10878" y="92804"/>
                  <a:pt x="10878" y="92804"/>
                  <a:pt x="10878" y="92804"/>
                </a:cubicBezTo>
                <a:cubicBezTo>
                  <a:pt x="10878" y="98243"/>
                  <a:pt x="10878" y="98243"/>
                  <a:pt x="10878" y="98243"/>
                </a:cubicBezTo>
                <a:cubicBezTo>
                  <a:pt x="16317" y="98243"/>
                  <a:pt x="16317" y="98243"/>
                  <a:pt x="16317" y="98243"/>
                </a:cubicBezTo>
                <a:lnTo>
                  <a:pt x="16317" y="92804"/>
                </a:lnTo>
                <a:close/>
                <a:moveTo>
                  <a:pt x="10878" y="49291"/>
                </a:moveTo>
                <a:cubicBezTo>
                  <a:pt x="16317" y="49291"/>
                  <a:pt x="16317" y="49291"/>
                  <a:pt x="16317" y="49291"/>
                </a:cubicBezTo>
                <a:cubicBezTo>
                  <a:pt x="16317" y="43852"/>
                  <a:pt x="16317" y="43852"/>
                  <a:pt x="16317" y="43852"/>
                </a:cubicBezTo>
                <a:cubicBezTo>
                  <a:pt x="10878" y="43852"/>
                  <a:pt x="10878" y="43852"/>
                  <a:pt x="10878" y="43852"/>
                </a:cubicBezTo>
                <a:lnTo>
                  <a:pt x="10878" y="49291"/>
                </a:lnTo>
                <a:close/>
                <a:moveTo>
                  <a:pt x="10878" y="16317"/>
                </a:moveTo>
                <a:cubicBezTo>
                  <a:pt x="16317" y="16317"/>
                  <a:pt x="16317" y="16317"/>
                  <a:pt x="16317" y="16317"/>
                </a:cubicBezTo>
                <a:cubicBezTo>
                  <a:pt x="16317" y="10878"/>
                  <a:pt x="16317" y="10878"/>
                  <a:pt x="16317" y="10878"/>
                </a:cubicBezTo>
                <a:cubicBezTo>
                  <a:pt x="10878" y="10878"/>
                  <a:pt x="10878" y="10878"/>
                  <a:pt x="10878" y="10878"/>
                </a:cubicBezTo>
                <a:lnTo>
                  <a:pt x="10878" y="16317"/>
                </a:lnTo>
                <a:close/>
                <a:moveTo>
                  <a:pt x="103682" y="27195"/>
                </a:moveTo>
                <a:cubicBezTo>
                  <a:pt x="109121" y="27195"/>
                  <a:pt x="109121" y="27195"/>
                  <a:pt x="109121" y="27195"/>
                </a:cubicBezTo>
                <a:cubicBezTo>
                  <a:pt x="109121" y="21756"/>
                  <a:pt x="109121" y="21756"/>
                  <a:pt x="109121" y="21756"/>
                </a:cubicBezTo>
                <a:cubicBezTo>
                  <a:pt x="103682" y="21756"/>
                  <a:pt x="103682" y="21756"/>
                  <a:pt x="103682" y="21756"/>
                </a:cubicBezTo>
                <a:lnTo>
                  <a:pt x="103682" y="27195"/>
                </a:lnTo>
                <a:close/>
                <a:moveTo>
                  <a:pt x="103682" y="38073"/>
                </a:moveTo>
                <a:cubicBezTo>
                  <a:pt x="109121" y="38073"/>
                  <a:pt x="109121" y="38073"/>
                  <a:pt x="109121" y="38073"/>
                </a:cubicBezTo>
                <a:cubicBezTo>
                  <a:pt x="109121" y="32634"/>
                  <a:pt x="109121" y="32634"/>
                  <a:pt x="109121" y="32634"/>
                </a:cubicBezTo>
                <a:cubicBezTo>
                  <a:pt x="103682" y="32634"/>
                  <a:pt x="103682" y="32634"/>
                  <a:pt x="103682" y="32634"/>
                </a:cubicBezTo>
                <a:lnTo>
                  <a:pt x="103682" y="38073"/>
                </a:lnTo>
                <a:close/>
                <a:moveTo>
                  <a:pt x="103682" y="49291"/>
                </a:moveTo>
                <a:cubicBezTo>
                  <a:pt x="109121" y="49291"/>
                  <a:pt x="109121" y="49291"/>
                  <a:pt x="109121" y="49291"/>
                </a:cubicBezTo>
                <a:cubicBezTo>
                  <a:pt x="109121" y="43852"/>
                  <a:pt x="109121" y="43852"/>
                  <a:pt x="109121" y="43852"/>
                </a:cubicBezTo>
                <a:cubicBezTo>
                  <a:pt x="103682" y="43852"/>
                  <a:pt x="103682" y="43852"/>
                  <a:pt x="103682" y="43852"/>
                </a:cubicBezTo>
                <a:lnTo>
                  <a:pt x="103682" y="49291"/>
                </a:lnTo>
                <a:close/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5240" y="0"/>
                  <a:pt x="109121" y="0"/>
                </a:cubicBezTo>
                <a:moveTo>
                  <a:pt x="21756" y="114560"/>
                </a:move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62889"/>
                  <a:pt x="5439" y="62889"/>
                  <a:pt x="5439" y="62889"/>
                </a:cubicBezTo>
                <a:cubicBezTo>
                  <a:pt x="21756" y="62889"/>
                  <a:pt x="21756" y="62889"/>
                  <a:pt x="21756" y="62889"/>
                </a:cubicBezTo>
                <a:lnTo>
                  <a:pt x="21756" y="114560"/>
                </a:lnTo>
                <a:close/>
                <a:moveTo>
                  <a:pt x="21756" y="57450"/>
                </a:moveTo>
                <a:cubicBezTo>
                  <a:pt x="5439" y="57450"/>
                  <a:pt x="5439" y="57450"/>
                  <a:pt x="5439" y="57450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21756" y="5439"/>
                  <a:pt x="21756" y="5439"/>
                  <a:pt x="21756" y="5439"/>
                </a:cubicBezTo>
                <a:lnTo>
                  <a:pt x="21756" y="57450"/>
                </a:lnTo>
                <a:close/>
                <a:moveTo>
                  <a:pt x="92804" y="114560"/>
                </a:moveTo>
                <a:cubicBezTo>
                  <a:pt x="27195" y="114560"/>
                  <a:pt x="27195" y="114560"/>
                  <a:pt x="27195" y="114560"/>
                </a:cubicBezTo>
                <a:cubicBezTo>
                  <a:pt x="27195" y="5439"/>
                  <a:pt x="27195" y="5439"/>
                  <a:pt x="27195" y="5439"/>
                </a:cubicBezTo>
                <a:cubicBezTo>
                  <a:pt x="92804" y="5439"/>
                  <a:pt x="92804" y="5439"/>
                  <a:pt x="92804" y="5439"/>
                </a:cubicBezTo>
                <a:lnTo>
                  <a:pt x="92804" y="114560"/>
                </a:lnTo>
                <a:close/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98243" y="114560"/>
                  <a:pt x="98243" y="114560"/>
                  <a:pt x="98243" y="114560"/>
                </a:cubicBezTo>
                <a:cubicBezTo>
                  <a:pt x="98243" y="62889"/>
                  <a:pt x="98243" y="62889"/>
                  <a:pt x="98243" y="62889"/>
                </a:cubicBezTo>
                <a:cubicBezTo>
                  <a:pt x="114560" y="62889"/>
                  <a:pt x="114560" y="62889"/>
                  <a:pt x="114560" y="62889"/>
                </a:cubicBezTo>
                <a:lnTo>
                  <a:pt x="114560" y="109121"/>
                </a:lnTo>
                <a:close/>
                <a:moveTo>
                  <a:pt x="114560" y="57450"/>
                </a:moveTo>
                <a:cubicBezTo>
                  <a:pt x="98243" y="57450"/>
                  <a:pt x="98243" y="57450"/>
                  <a:pt x="98243" y="57450"/>
                </a:cubicBezTo>
                <a:cubicBezTo>
                  <a:pt x="98243" y="5439"/>
                  <a:pt x="98243" y="5439"/>
                  <a:pt x="98243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57450"/>
                </a:lnTo>
                <a:close/>
                <a:moveTo>
                  <a:pt x="103682" y="16317"/>
                </a:moveTo>
                <a:cubicBezTo>
                  <a:pt x="109121" y="16317"/>
                  <a:pt x="109121" y="16317"/>
                  <a:pt x="109121" y="16317"/>
                </a:cubicBezTo>
                <a:cubicBezTo>
                  <a:pt x="109121" y="10878"/>
                  <a:pt x="109121" y="10878"/>
                  <a:pt x="109121" y="10878"/>
                </a:cubicBezTo>
                <a:cubicBezTo>
                  <a:pt x="103682" y="10878"/>
                  <a:pt x="103682" y="10878"/>
                  <a:pt x="103682" y="10878"/>
                </a:cubicBezTo>
                <a:lnTo>
                  <a:pt x="103682" y="16317"/>
                </a:lnTo>
                <a:close/>
                <a:moveTo>
                  <a:pt x="109121" y="92804"/>
                </a:moveTo>
                <a:cubicBezTo>
                  <a:pt x="103682" y="92804"/>
                  <a:pt x="103682" y="92804"/>
                  <a:pt x="103682" y="92804"/>
                </a:cubicBezTo>
                <a:cubicBezTo>
                  <a:pt x="103682" y="98243"/>
                  <a:pt x="103682" y="98243"/>
                  <a:pt x="103682" y="98243"/>
                </a:cubicBezTo>
                <a:cubicBezTo>
                  <a:pt x="109121" y="98243"/>
                  <a:pt x="109121" y="98243"/>
                  <a:pt x="109121" y="98243"/>
                </a:cubicBezTo>
                <a:lnTo>
                  <a:pt x="109121" y="92804"/>
                </a:lnTo>
                <a:close/>
                <a:moveTo>
                  <a:pt x="109121" y="71048"/>
                </a:moveTo>
                <a:cubicBezTo>
                  <a:pt x="103682" y="71048"/>
                  <a:pt x="103682" y="71048"/>
                  <a:pt x="103682" y="71048"/>
                </a:cubicBezTo>
                <a:cubicBezTo>
                  <a:pt x="103682" y="76487"/>
                  <a:pt x="103682" y="76487"/>
                  <a:pt x="103682" y="76487"/>
                </a:cubicBezTo>
                <a:cubicBezTo>
                  <a:pt x="109121" y="76487"/>
                  <a:pt x="109121" y="76487"/>
                  <a:pt x="109121" y="76487"/>
                </a:cubicBezTo>
                <a:lnTo>
                  <a:pt x="109121" y="71048"/>
                </a:lnTo>
                <a:close/>
                <a:moveTo>
                  <a:pt x="109121" y="81926"/>
                </a:moveTo>
                <a:cubicBezTo>
                  <a:pt x="103682" y="81926"/>
                  <a:pt x="103682" y="81926"/>
                  <a:pt x="103682" y="81926"/>
                </a:cubicBezTo>
                <a:cubicBezTo>
                  <a:pt x="103682" y="87365"/>
                  <a:pt x="103682" y="87365"/>
                  <a:pt x="103682" y="87365"/>
                </a:cubicBezTo>
                <a:cubicBezTo>
                  <a:pt x="109121" y="87365"/>
                  <a:pt x="109121" y="87365"/>
                  <a:pt x="109121" y="87365"/>
                </a:cubicBezTo>
                <a:lnTo>
                  <a:pt x="109121" y="81926"/>
                </a:lnTo>
                <a:close/>
                <a:moveTo>
                  <a:pt x="109121" y="103682"/>
                </a:moveTo>
                <a:cubicBezTo>
                  <a:pt x="103682" y="103682"/>
                  <a:pt x="103682" y="103682"/>
                  <a:pt x="103682" y="103682"/>
                </a:cubicBezTo>
                <a:cubicBezTo>
                  <a:pt x="103682" y="109121"/>
                  <a:pt x="103682" y="109121"/>
                  <a:pt x="103682" y="109121"/>
                </a:cubicBezTo>
                <a:cubicBezTo>
                  <a:pt x="109121" y="109121"/>
                  <a:pt x="109121" y="109121"/>
                  <a:pt x="109121" y="109121"/>
                </a:cubicBezTo>
                <a:lnTo>
                  <a:pt x="109121" y="103682"/>
                </a:lnTo>
                <a:close/>
                <a:moveTo>
                  <a:pt x="46232" y="81926"/>
                </a:moveTo>
                <a:cubicBezTo>
                  <a:pt x="46912" y="81926"/>
                  <a:pt x="47592" y="81586"/>
                  <a:pt x="47932" y="81246"/>
                </a:cubicBezTo>
                <a:cubicBezTo>
                  <a:pt x="47932" y="81246"/>
                  <a:pt x="47932" y="81246"/>
                  <a:pt x="47932" y="81246"/>
                </a:cubicBezTo>
                <a:cubicBezTo>
                  <a:pt x="78186" y="62209"/>
                  <a:pt x="78186" y="62209"/>
                  <a:pt x="78186" y="62209"/>
                </a:cubicBezTo>
                <a:cubicBezTo>
                  <a:pt x="78186" y="62209"/>
                  <a:pt x="78186" y="62209"/>
                  <a:pt x="78186" y="62209"/>
                </a:cubicBezTo>
                <a:cubicBezTo>
                  <a:pt x="78526" y="61529"/>
                  <a:pt x="79206" y="60849"/>
                  <a:pt x="79206" y="60169"/>
                </a:cubicBezTo>
                <a:cubicBezTo>
                  <a:pt x="79206" y="59150"/>
                  <a:pt x="78526" y="58470"/>
                  <a:pt x="78186" y="58130"/>
                </a:cubicBezTo>
                <a:cubicBezTo>
                  <a:pt x="78186" y="57790"/>
                  <a:pt x="78186" y="57790"/>
                  <a:pt x="78186" y="57790"/>
                </a:cubicBezTo>
                <a:cubicBezTo>
                  <a:pt x="47932" y="38753"/>
                  <a:pt x="47932" y="38753"/>
                  <a:pt x="47932" y="38753"/>
                </a:cubicBezTo>
                <a:cubicBezTo>
                  <a:pt x="47932" y="38753"/>
                  <a:pt x="47932" y="38753"/>
                  <a:pt x="47932" y="38753"/>
                </a:cubicBezTo>
                <a:cubicBezTo>
                  <a:pt x="47592" y="38413"/>
                  <a:pt x="46912" y="38073"/>
                  <a:pt x="46232" y="38073"/>
                </a:cubicBezTo>
                <a:cubicBezTo>
                  <a:pt x="44872" y="38073"/>
                  <a:pt x="43512" y="39433"/>
                  <a:pt x="43512" y="41133"/>
                </a:cubicBezTo>
                <a:cubicBezTo>
                  <a:pt x="43512" y="79206"/>
                  <a:pt x="43512" y="79206"/>
                  <a:pt x="43512" y="79206"/>
                </a:cubicBezTo>
                <a:cubicBezTo>
                  <a:pt x="43512" y="80566"/>
                  <a:pt x="44872" y="81926"/>
                  <a:pt x="46232" y="81926"/>
                </a:cubicBezTo>
                <a:moveTo>
                  <a:pt x="48951" y="45892"/>
                </a:moveTo>
                <a:cubicBezTo>
                  <a:pt x="71388" y="60169"/>
                  <a:pt x="71388" y="60169"/>
                  <a:pt x="71388" y="60169"/>
                </a:cubicBezTo>
                <a:cubicBezTo>
                  <a:pt x="48951" y="74107"/>
                  <a:pt x="48951" y="74107"/>
                  <a:pt x="48951" y="74107"/>
                </a:cubicBezTo>
                <a:lnTo>
                  <a:pt x="48951" y="4589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630237" y="2354263"/>
            <a:ext cx="433387" cy="434974"/>
          </a:xfrm>
          <a:custGeom>
            <a:pathLst>
              <a:path extrusionOk="0" h="120000" w="120000">
                <a:moveTo>
                  <a:pt x="60169" y="0"/>
                </a:moveTo>
                <a:cubicBezTo>
                  <a:pt x="26855" y="0"/>
                  <a:pt x="0" y="27118"/>
                  <a:pt x="0" y="59999"/>
                </a:cubicBezTo>
                <a:cubicBezTo>
                  <a:pt x="0" y="93220"/>
                  <a:pt x="26855" y="119999"/>
                  <a:pt x="60169" y="119999"/>
                </a:cubicBezTo>
                <a:cubicBezTo>
                  <a:pt x="93144" y="119999"/>
                  <a:pt x="120000" y="93220"/>
                  <a:pt x="120000" y="59999"/>
                </a:cubicBezTo>
                <a:cubicBezTo>
                  <a:pt x="120000" y="27118"/>
                  <a:pt x="93144" y="0"/>
                  <a:pt x="60169" y="0"/>
                </a:cubicBezTo>
                <a:moveTo>
                  <a:pt x="114560" y="57288"/>
                </a:moveTo>
                <a:cubicBezTo>
                  <a:pt x="66628" y="57288"/>
                  <a:pt x="66628" y="57288"/>
                  <a:pt x="66628" y="57288"/>
                </a:cubicBezTo>
                <a:cubicBezTo>
                  <a:pt x="100283" y="23389"/>
                  <a:pt x="100283" y="23389"/>
                  <a:pt x="100283" y="23389"/>
                </a:cubicBezTo>
                <a:cubicBezTo>
                  <a:pt x="108441" y="32542"/>
                  <a:pt x="113881" y="44406"/>
                  <a:pt x="114560" y="57288"/>
                </a:cubicBezTo>
                <a:moveTo>
                  <a:pt x="60169" y="114576"/>
                </a:moveTo>
                <a:cubicBezTo>
                  <a:pt x="29915" y="114576"/>
                  <a:pt x="5439" y="90169"/>
                  <a:pt x="5439" y="59999"/>
                </a:cubicBezTo>
                <a:cubicBezTo>
                  <a:pt x="5439" y="29830"/>
                  <a:pt x="29915" y="5423"/>
                  <a:pt x="60169" y="5423"/>
                </a:cubicBezTo>
                <a:cubicBezTo>
                  <a:pt x="74107" y="5423"/>
                  <a:pt x="87025" y="10847"/>
                  <a:pt x="96543" y="19661"/>
                </a:cubicBezTo>
                <a:cubicBezTo>
                  <a:pt x="58130" y="57966"/>
                  <a:pt x="58130" y="57966"/>
                  <a:pt x="58130" y="57966"/>
                </a:cubicBezTo>
                <a:cubicBezTo>
                  <a:pt x="57450" y="58644"/>
                  <a:pt x="57110" y="59322"/>
                  <a:pt x="57110" y="59999"/>
                </a:cubicBezTo>
                <a:cubicBezTo>
                  <a:pt x="57110" y="61355"/>
                  <a:pt x="58470" y="62711"/>
                  <a:pt x="60169" y="62711"/>
                </a:cubicBezTo>
                <a:cubicBezTo>
                  <a:pt x="114560" y="62711"/>
                  <a:pt x="114560" y="62711"/>
                  <a:pt x="114560" y="62711"/>
                </a:cubicBezTo>
                <a:cubicBezTo>
                  <a:pt x="112861" y="91525"/>
                  <a:pt x="89065" y="114576"/>
                  <a:pt x="60169" y="11457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1457325" y="2395538"/>
            <a:ext cx="433387" cy="354013"/>
          </a:xfrm>
          <a:custGeom>
            <a:pathLst>
              <a:path extrusionOk="0" h="120000" w="120000">
                <a:moveTo>
                  <a:pt x="19036" y="73079"/>
                </a:moveTo>
                <a:cubicBezTo>
                  <a:pt x="2719" y="73079"/>
                  <a:pt x="2719" y="73079"/>
                  <a:pt x="2719" y="73079"/>
                </a:cubicBezTo>
                <a:cubicBezTo>
                  <a:pt x="1359" y="73079"/>
                  <a:pt x="0" y="74740"/>
                  <a:pt x="0" y="76401"/>
                </a:cubicBezTo>
                <a:cubicBezTo>
                  <a:pt x="0" y="116678"/>
                  <a:pt x="0" y="116678"/>
                  <a:pt x="0" y="116678"/>
                </a:cubicBezTo>
                <a:cubicBezTo>
                  <a:pt x="0" y="118339"/>
                  <a:pt x="1359" y="120000"/>
                  <a:pt x="2719" y="120000"/>
                </a:cubicBezTo>
                <a:cubicBezTo>
                  <a:pt x="19036" y="120000"/>
                  <a:pt x="19036" y="120000"/>
                  <a:pt x="19036" y="120000"/>
                </a:cubicBezTo>
                <a:cubicBezTo>
                  <a:pt x="20736" y="120000"/>
                  <a:pt x="21756" y="118339"/>
                  <a:pt x="21756" y="116678"/>
                </a:cubicBezTo>
                <a:cubicBezTo>
                  <a:pt x="21756" y="76401"/>
                  <a:pt x="21756" y="76401"/>
                  <a:pt x="21756" y="76401"/>
                </a:cubicBezTo>
                <a:cubicBezTo>
                  <a:pt x="21756" y="74740"/>
                  <a:pt x="20736" y="73079"/>
                  <a:pt x="19036" y="73079"/>
                </a:cubicBezTo>
                <a:moveTo>
                  <a:pt x="16317" y="112941"/>
                </a:moveTo>
                <a:cubicBezTo>
                  <a:pt x="5439" y="112941"/>
                  <a:pt x="5439" y="112941"/>
                  <a:pt x="5439" y="112941"/>
                </a:cubicBezTo>
                <a:cubicBezTo>
                  <a:pt x="5439" y="79723"/>
                  <a:pt x="5439" y="79723"/>
                  <a:pt x="5439" y="79723"/>
                </a:cubicBezTo>
                <a:cubicBezTo>
                  <a:pt x="16317" y="79723"/>
                  <a:pt x="16317" y="79723"/>
                  <a:pt x="16317" y="79723"/>
                </a:cubicBezTo>
                <a:lnTo>
                  <a:pt x="16317" y="112941"/>
                </a:lnTo>
                <a:close/>
                <a:moveTo>
                  <a:pt x="84645" y="53148"/>
                </a:moveTo>
                <a:cubicBezTo>
                  <a:pt x="68328" y="53148"/>
                  <a:pt x="68328" y="53148"/>
                  <a:pt x="68328" y="53148"/>
                </a:cubicBezTo>
                <a:cubicBezTo>
                  <a:pt x="66628" y="53148"/>
                  <a:pt x="65609" y="54809"/>
                  <a:pt x="65609" y="56470"/>
                </a:cubicBezTo>
                <a:cubicBezTo>
                  <a:pt x="65609" y="116678"/>
                  <a:pt x="65609" y="116678"/>
                  <a:pt x="65609" y="116678"/>
                </a:cubicBezTo>
                <a:cubicBezTo>
                  <a:pt x="65609" y="118339"/>
                  <a:pt x="66628" y="120000"/>
                  <a:pt x="68328" y="120000"/>
                </a:cubicBezTo>
                <a:cubicBezTo>
                  <a:pt x="84645" y="120000"/>
                  <a:pt x="84645" y="120000"/>
                  <a:pt x="84645" y="120000"/>
                </a:cubicBezTo>
                <a:cubicBezTo>
                  <a:pt x="86345" y="120000"/>
                  <a:pt x="87365" y="118339"/>
                  <a:pt x="87365" y="116678"/>
                </a:cubicBezTo>
                <a:cubicBezTo>
                  <a:pt x="87365" y="56470"/>
                  <a:pt x="87365" y="56470"/>
                  <a:pt x="87365" y="56470"/>
                </a:cubicBezTo>
                <a:cubicBezTo>
                  <a:pt x="87365" y="54809"/>
                  <a:pt x="86345" y="53148"/>
                  <a:pt x="84645" y="53148"/>
                </a:cubicBezTo>
                <a:moveTo>
                  <a:pt x="81926" y="112941"/>
                </a:moveTo>
                <a:cubicBezTo>
                  <a:pt x="71048" y="112941"/>
                  <a:pt x="71048" y="112941"/>
                  <a:pt x="71048" y="112941"/>
                </a:cubicBezTo>
                <a:cubicBezTo>
                  <a:pt x="71048" y="59792"/>
                  <a:pt x="71048" y="59792"/>
                  <a:pt x="71048" y="59792"/>
                </a:cubicBezTo>
                <a:cubicBezTo>
                  <a:pt x="81926" y="59792"/>
                  <a:pt x="81926" y="59792"/>
                  <a:pt x="81926" y="59792"/>
                </a:cubicBezTo>
                <a:lnTo>
                  <a:pt x="81926" y="112941"/>
                </a:lnTo>
                <a:close/>
                <a:moveTo>
                  <a:pt x="52011" y="13287"/>
                </a:moveTo>
                <a:cubicBezTo>
                  <a:pt x="35694" y="13287"/>
                  <a:pt x="35694" y="13287"/>
                  <a:pt x="35694" y="13287"/>
                </a:cubicBezTo>
                <a:cubicBezTo>
                  <a:pt x="33994" y="13287"/>
                  <a:pt x="32974" y="14532"/>
                  <a:pt x="32974" y="16608"/>
                </a:cubicBezTo>
                <a:cubicBezTo>
                  <a:pt x="32974" y="116678"/>
                  <a:pt x="32974" y="116678"/>
                  <a:pt x="32974" y="116678"/>
                </a:cubicBezTo>
                <a:cubicBezTo>
                  <a:pt x="32974" y="118339"/>
                  <a:pt x="33994" y="120000"/>
                  <a:pt x="35694" y="120000"/>
                </a:cubicBezTo>
                <a:cubicBezTo>
                  <a:pt x="52011" y="120000"/>
                  <a:pt x="52011" y="120000"/>
                  <a:pt x="52011" y="120000"/>
                </a:cubicBezTo>
                <a:cubicBezTo>
                  <a:pt x="53371" y="120000"/>
                  <a:pt x="54730" y="118339"/>
                  <a:pt x="54730" y="116678"/>
                </a:cubicBezTo>
                <a:cubicBezTo>
                  <a:pt x="54730" y="16608"/>
                  <a:pt x="54730" y="16608"/>
                  <a:pt x="54730" y="16608"/>
                </a:cubicBezTo>
                <a:cubicBezTo>
                  <a:pt x="54730" y="14532"/>
                  <a:pt x="53371" y="13287"/>
                  <a:pt x="52011" y="13287"/>
                </a:cubicBezTo>
                <a:moveTo>
                  <a:pt x="49291" y="112941"/>
                </a:moveTo>
                <a:cubicBezTo>
                  <a:pt x="38413" y="112941"/>
                  <a:pt x="38413" y="112941"/>
                  <a:pt x="38413" y="112941"/>
                </a:cubicBezTo>
                <a:cubicBezTo>
                  <a:pt x="38413" y="19930"/>
                  <a:pt x="38413" y="19930"/>
                  <a:pt x="38413" y="19930"/>
                </a:cubicBezTo>
                <a:cubicBezTo>
                  <a:pt x="49291" y="19930"/>
                  <a:pt x="49291" y="19930"/>
                  <a:pt x="49291" y="19930"/>
                </a:cubicBezTo>
                <a:lnTo>
                  <a:pt x="49291" y="112941"/>
                </a:lnTo>
                <a:close/>
                <a:moveTo>
                  <a:pt x="117280" y="0"/>
                </a:moveTo>
                <a:cubicBezTo>
                  <a:pt x="100963" y="0"/>
                  <a:pt x="100963" y="0"/>
                  <a:pt x="100963" y="0"/>
                </a:cubicBezTo>
                <a:cubicBezTo>
                  <a:pt x="99603" y="0"/>
                  <a:pt x="98243" y="1245"/>
                  <a:pt x="98243" y="3321"/>
                </a:cubicBezTo>
                <a:cubicBezTo>
                  <a:pt x="98243" y="116678"/>
                  <a:pt x="98243" y="116678"/>
                  <a:pt x="98243" y="116678"/>
                </a:cubicBezTo>
                <a:cubicBezTo>
                  <a:pt x="98243" y="118339"/>
                  <a:pt x="99603" y="120000"/>
                  <a:pt x="100963" y="120000"/>
                </a:cubicBezTo>
                <a:cubicBezTo>
                  <a:pt x="117280" y="120000"/>
                  <a:pt x="117280" y="120000"/>
                  <a:pt x="117280" y="120000"/>
                </a:cubicBezTo>
                <a:cubicBezTo>
                  <a:pt x="118980" y="120000"/>
                  <a:pt x="120000" y="118339"/>
                  <a:pt x="120000" y="116678"/>
                </a:cubicBezTo>
                <a:cubicBezTo>
                  <a:pt x="120000" y="3321"/>
                  <a:pt x="120000" y="3321"/>
                  <a:pt x="120000" y="3321"/>
                </a:cubicBezTo>
                <a:cubicBezTo>
                  <a:pt x="120000" y="1245"/>
                  <a:pt x="118980" y="0"/>
                  <a:pt x="117280" y="0"/>
                </a:cubicBezTo>
                <a:moveTo>
                  <a:pt x="114560" y="112941"/>
                </a:moveTo>
                <a:cubicBezTo>
                  <a:pt x="103682" y="112941"/>
                  <a:pt x="103682" y="112941"/>
                  <a:pt x="103682" y="112941"/>
                </a:cubicBezTo>
                <a:cubicBezTo>
                  <a:pt x="103682" y="6643"/>
                  <a:pt x="103682" y="6643"/>
                  <a:pt x="103682" y="6643"/>
                </a:cubicBezTo>
                <a:cubicBezTo>
                  <a:pt x="114560" y="6643"/>
                  <a:pt x="114560" y="6643"/>
                  <a:pt x="114560" y="6643"/>
                </a:cubicBezTo>
                <a:lnTo>
                  <a:pt x="114560" y="11294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2286000" y="2354263"/>
            <a:ext cx="433387" cy="434974"/>
          </a:xfrm>
          <a:custGeom>
            <a:pathLst>
              <a:path extrusionOk="0" h="120000" w="120000">
                <a:moveTo>
                  <a:pt x="59830" y="0"/>
                </a:moveTo>
                <a:cubicBezTo>
                  <a:pt x="26855" y="0"/>
                  <a:pt x="0" y="26779"/>
                  <a:pt x="0" y="59999"/>
                </a:cubicBezTo>
                <a:cubicBezTo>
                  <a:pt x="0" y="93220"/>
                  <a:pt x="26855" y="119999"/>
                  <a:pt x="59830" y="119999"/>
                </a:cubicBezTo>
                <a:cubicBezTo>
                  <a:pt x="93144" y="119999"/>
                  <a:pt x="120000" y="93220"/>
                  <a:pt x="120000" y="59999"/>
                </a:cubicBezTo>
                <a:cubicBezTo>
                  <a:pt x="120000" y="26779"/>
                  <a:pt x="93144" y="0"/>
                  <a:pt x="59830" y="0"/>
                </a:cubicBezTo>
                <a:moveTo>
                  <a:pt x="59830" y="5423"/>
                </a:moveTo>
                <a:cubicBezTo>
                  <a:pt x="74107" y="5423"/>
                  <a:pt x="86685" y="10847"/>
                  <a:pt x="96543" y="19661"/>
                </a:cubicBezTo>
                <a:cubicBezTo>
                  <a:pt x="82946" y="33220"/>
                  <a:pt x="82946" y="33220"/>
                  <a:pt x="82946" y="33220"/>
                </a:cubicBezTo>
                <a:cubicBezTo>
                  <a:pt x="76827" y="27796"/>
                  <a:pt x="68668" y="24745"/>
                  <a:pt x="59830" y="24745"/>
                </a:cubicBezTo>
                <a:cubicBezTo>
                  <a:pt x="50991" y="24745"/>
                  <a:pt x="43172" y="27796"/>
                  <a:pt x="36713" y="33220"/>
                </a:cubicBezTo>
                <a:cubicBezTo>
                  <a:pt x="23456" y="19661"/>
                  <a:pt x="23456" y="19661"/>
                  <a:pt x="23456" y="19661"/>
                </a:cubicBezTo>
                <a:cubicBezTo>
                  <a:pt x="32974" y="10847"/>
                  <a:pt x="45892" y="5423"/>
                  <a:pt x="59830" y="5423"/>
                </a:cubicBezTo>
                <a:moveTo>
                  <a:pt x="89745" y="59999"/>
                </a:moveTo>
                <a:cubicBezTo>
                  <a:pt x="89745" y="76610"/>
                  <a:pt x="76487" y="89830"/>
                  <a:pt x="59830" y="89830"/>
                </a:cubicBezTo>
                <a:cubicBezTo>
                  <a:pt x="43172" y="89830"/>
                  <a:pt x="29915" y="76610"/>
                  <a:pt x="29915" y="59999"/>
                </a:cubicBezTo>
                <a:cubicBezTo>
                  <a:pt x="29915" y="43389"/>
                  <a:pt x="43172" y="30169"/>
                  <a:pt x="59830" y="30169"/>
                </a:cubicBezTo>
                <a:cubicBezTo>
                  <a:pt x="76487" y="30169"/>
                  <a:pt x="89745" y="43389"/>
                  <a:pt x="89745" y="59999"/>
                </a:cubicBezTo>
                <a:moveTo>
                  <a:pt x="5439" y="59999"/>
                </a:moveTo>
                <a:cubicBezTo>
                  <a:pt x="5439" y="46101"/>
                  <a:pt x="10538" y="33220"/>
                  <a:pt x="19376" y="23389"/>
                </a:cubicBezTo>
                <a:cubicBezTo>
                  <a:pt x="32974" y="36949"/>
                  <a:pt x="32974" y="36949"/>
                  <a:pt x="32974" y="36949"/>
                </a:cubicBezTo>
                <a:cubicBezTo>
                  <a:pt x="27535" y="43050"/>
                  <a:pt x="24475" y="51186"/>
                  <a:pt x="24475" y="59999"/>
                </a:cubicBezTo>
                <a:cubicBezTo>
                  <a:pt x="24475" y="68813"/>
                  <a:pt x="27535" y="76949"/>
                  <a:pt x="32974" y="83050"/>
                </a:cubicBezTo>
                <a:cubicBezTo>
                  <a:pt x="19376" y="96610"/>
                  <a:pt x="19376" y="96610"/>
                  <a:pt x="19376" y="96610"/>
                </a:cubicBezTo>
                <a:cubicBezTo>
                  <a:pt x="10538" y="86779"/>
                  <a:pt x="5439" y="73898"/>
                  <a:pt x="5439" y="59999"/>
                </a:cubicBezTo>
                <a:moveTo>
                  <a:pt x="59830" y="114576"/>
                </a:moveTo>
                <a:cubicBezTo>
                  <a:pt x="45892" y="114576"/>
                  <a:pt x="32974" y="109152"/>
                  <a:pt x="23456" y="100338"/>
                </a:cubicBezTo>
                <a:cubicBezTo>
                  <a:pt x="36713" y="86779"/>
                  <a:pt x="36713" y="86779"/>
                  <a:pt x="36713" y="86779"/>
                </a:cubicBezTo>
                <a:cubicBezTo>
                  <a:pt x="43172" y="92203"/>
                  <a:pt x="50991" y="95254"/>
                  <a:pt x="59830" y="95254"/>
                </a:cubicBezTo>
                <a:cubicBezTo>
                  <a:pt x="68668" y="95254"/>
                  <a:pt x="76827" y="92203"/>
                  <a:pt x="82946" y="86779"/>
                </a:cubicBezTo>
                <a:cubicBezTo>
                  <a:pt x="96543" y="100338"/>
                  <a:pt x="96543" y="100338"/>
                  <a:pt x="96543" y="100338"/>
                </a:cubicBezTo>
                <a:cubicBezTo>
                  <a:pt x="86685" y="109152"/>
                  <a:pt x="74107" y="114576"/>
                  <a:pt x="59830" y="114576"/>
                </a:cubicBezTo>
                <a:moveTo>
                  <a:pt x="100283" y="96610"/>
                </a:moveTo>
                <a:cubicBezTo>
                  <a:pt x="86685" y="83050"/>
                  <a:pt x="86685" y="83050"/>
                  <a:pt x="86685" y="83050"/>
                </a:cubicBezTo>
                <a:cubicBezTo>
                  <a:pt x="92124" y="76949"/>
                  <a:pt x="95524" y="68813"/>
                  <a:pt x="95524" y="59999"/>
                </a:cubicBezTo>
                <a:cubicBezTo>
                  <a:pt x="95524" y="51186"/>
                  <a:pt x="92124" y="43050"/>
                  <a:pt x="86685" y="36949"/>
                </a:cubicBezTo>
                <a:cubicBezTo>
                  <a:pt x="100283" y="23389"/>
                  <a:pt x="100283" y="23389"/>
                  <a:pt x="100283" y="23389"/>
                </a:cubicBezTo>
                <a:cubicBezTo>
                  <a:pt x="109121" y="33220"/>
                  <a:pt x="114560" y="46101"/>
                  <a:pt x="114560" y="59999"/>
                </a:cubicBezTo>
                <a:cubicBezTo>
                  <a:pt x="114560" y="73898"/>
                  <a:pt x="109121" y="86779"/>
                  <a:pt x="100283" y="9661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3113088" y="2522538"/>
            <a:ext cx="434974" cy="98425"/>
          </a:xfrm>
          <a:custGeom>
            <a:pathLst>
              <a:path extrusionOk="0" h="120000" w="120000">
                <a:moveTo>
                  <a:pt x="13597" y="0"/>
                </a:moveTo>
                <a:cubicBezTo>
                  <a:pt x="6118" y="0"/>
                  <a:pt x="0" y="27000"/>
                  <a:pt x="0" y="60000"/>
                </a:cubicBezTo>
                <a:cubicBezTo>
                  <a:pt x="0" y="93000"/>
                  <a:pt x="6118" y="120000"/>
                  <a:pt x="13597" y="120000"/>
                </a:cubicBezTo>
                <a:cubicBezTo>
                  <a:pt x="21076" y="120000"/>
                  <a:pt x="27195" y="93000"/>
                  <a:pt x="27195" y="60000"/>
                </a:cubicBezTo>
                <a:cubicBezTo>
                  <a:pt x="27195" y="27000"/>
                  <a:pt x="21076" y="0"/>
                  <a:pt x="13597" y="0"/>
                </a:cubicBezTo>
                <a:moveTo>
                  <a:pt x="13597" y="96000"/>
                </a:moveTo>
                <a:cubicBezTo>
                  <a:pt x="9178" y="96000"/>
                  <a:pt x="5439" y="79500"/>
                  <a:pt x="5439" y="60000"/>
                </a:cubicBezTo>
                <a:cubicBezTo>
                  <a:pt x="5439" y="40500"/>
                  <a:pt x="9178" y="24000"/>
                  <a:pt x="13597" y="24000"/>
                </a:cubicBezTo>
                <a:cubicBezTo>
                  <a:pt x="18016" y="24000"/>
                  <a:pt x="21756" y="40500"/>
                  <a:pt x="21756" y="60000"/>
                </a:cubicBezTo>
                <a:cubicBezTo>
                  <a:pt x="21756" y="79500"/>
                  <a:pt x="18016" y="96000"/>
                  <a:pt x="13597" y="96000"/>
                </a:cubicBezTo>
                <a:moveTo>
                  <a:pt x="60169" y="0"/>
                </a:moveTo>
                <a:cubicBezTo>
                  <a:pt x="52351" y="0"/>
                  <a:pt x="46232" y="27000"/>
                  <a:pt x="46232" y="60000"/>
                </a:cubicBezTo>
                <a:cubicBezTo>
                  <a:pt x="46232" y="93000"/>
                  <a:pt x="52351" y="120000"/>
                  <a:pt x="60169" y="120000"/>
                </a:cubicBezTo>
                <a:cubicBezTo>
                  <a:pt x="67648" y="120000"/>
                  <a:pt x="73767" y="93000"/>
                  <a:pt x="73767" y="60000"/>
                </a:cubicBezTo>
                <a:cubicBezTo>
                  <a:pt x="73767" y="27000"/>
                  <a:pt x="67648" y="0"/>
                  <a:pt x="60169" y="0"/>
                </a:cubicBezTo>
                <a:moveTo>
                  <a:pt x="60169" y="96000"/>
                </a:moveTo>
                <a:cubicBezTo>
                  <a:pt x="55410" y="96000"/>
                  <a:pt x="51671" y="79500"/>
                  <a:pt x="51671" y="60000"/>
                </a:cubicBezTo>
                <a:cubicBezTo>
                  <a:pt x="51671" y="40500"/>
                  <a:pt x="55410" y="24000"/>
                  <a:pt x="60169" y="24000"/>
                </a:cubicBezTo>
                <a:cubicBezTo>
                  <a:pt x="64589" y="24000"/>
                  <a:pt x="68328" y="40500"/>
                  <a:pt x="68328" y="60000"/>
                </a:cubicBezTo>
                <a:cubicBezTo>
                  <a:pt x="68328" y="79500"/>
                  <a:pt x="64589" y="96000"/>
                  <a:pt x="60169" y="96000"/>
                </a:cubicBezTo>
                <a:moveTo>
                  <a:pt x="106402" y="0"/>
                </a:moveTo>
                <a:cubicBezTo>
                  <a:pt x="98923" y="0"/>
                  <a:pt x="92804" y="27000"/>
                  <a:pt x="92804" y="60000"/>
                </a:cubicBezTo>
                <a:cubicBezTo>
                  <a:pt x="92804" y="93000"/>
                  <a:pt x="98923" y="120000"/>
                  <a:pt x="106402" y="120000"/>
                </a:cubicBezTo>
                <a:cubicBezTo>
                  <a:pt x="113881" y="120000"/>
                  <a:pt x="120000" y="93000"/>
                  <a:pt x="120000" y="60000"/>
                </a:cubicBezTo>
                <a:cubicBezTo>
                  <a:pt x="120000" y="27000"/>
                  <a:pt x="113881" y="0"/>
                  <a:pt x="106402" y="0"/>
                </a:cubicBezTo>
                <a:moveTo>
                  <a:pt x="106402" y="96000"/>
                </a:moveTo>
                <a:cubicBezTo>
                  <a:pt x="101983" y="96000"/>
                  <a:pt x="98243" y="79500"/>
                  <a:pt x="98243" y="60000"/>
                </a:cubicBezTo>
                <a:cubicBezTo>
                  <a:pt x="98243" y="40500"/>
                  <a:pt x="101983" y="24000"/>
                  <a:pt x="106402" y="24000"/>
                </a:cubicBezTo>
                <a:cubicBezTo>
                  <a:pt x="110821" y="24000"/>
                  <a:pt x="114560" y="40500"/>
                  <a:pt x="114560" y="60000"/>
                </a:cubicBezTo>
                <a:cubicBezTo>
                  <a:pt x="114560" y="79500"/>
                  <a:pt x="110821" y="96000"/>
                  <a:pt x="106402" y="9600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3941762" y="2354263"/>
            <a:ext cx="433387" cy="434974"/>
          </a:xfrm>
          <a:custGeom>
            <a:pathLst>
              <a:path extrusionOk="0" h="120000" w="120000">
                <a:moveTo>
                  <a:pt x="90084" y="51864"/>
                </a:moveTo>
                <a:cubicBezTo>
                  <a:pt x="85665" y="51864"/>
                  <a:pt x="81926" y="55593"/>
                  <a:pt x="81926" y="59999"/>
                </a:cubicBezTo>
                <a:cubicBezTo>
                  <a:pt x="81926" y="64406"/>
                  <a:pt x="85665" y="68135"/>
                  <a:pt x="90084" y="68135"/>
                </a:cubicBezTo>
                <a:cubicBezTo>
                  <a:pt x="94504" y="68135"/>
                  <a:pt x="98243" y="64406"/>
                  <a:pt x="98243" y="59999"/>
                </a:cubicBezTo>
                <a:cubicBezTo>
                  <a:pt x="98243" y="55593"/>
                  <a:pt x="94504" y="51864"/>
                  <a:pt x="90084" y="51864"/>
                </a:cubicBezTo>
                <a:moveTo>
                  <a:pt x="90084" y="62711"/>
                </a:moveTo>
                <a:cubicBezTo>
                  <a:pt x="88725" y="62711"/>
                  <a:pt x="87365" y="61355"/>
                  <a:pt x="87365" y="59999"/>
                </a:cubicBezTo>
                <a:cubicBezTo>
                  <a:pt x="87365" y="58644"/>
                  <a:pt x="88725" y="57288"/>
                  <a:pt x="90084" y="57288"/>
                </a:cubicBezTo>
                <a:cubicBezTo>
                  <a:pt x="91784" y="57288"/>
                  <a:pt x="92804" y="58644"/>
                  <a:pt x="92804" y="59999"/>
                </a:cubicBezTo>
                <a:cubicBezTo>
                  <a:pt x="92804" y="61355"/>
                  <a:pt x="91784" y="62711"/>
                  <a:pt x="90084" y="62711"/>
                </a:cubicBezTo>
                <a:moveTo>
                  <a:pt x="30254" y="51864"/>
                </a:moveTo>
                <a:cubicBezTo>
                  <a:pt x="25495" y="51864"/>
                  <a:pt x="21756" y="55593"/>
                  <a:pt x="21756" y="59999"/>
                </a:cubicBezTo>
                <a:cubicBezTo>
                  <a:pt x="21756" y="64406"/>
                  <a:pt x="25495" y="68135"/>
                  <a:pt x="30254" y="68135"/>
                </a:cubicBezTo>
                <a:cubicBezTo>
                  <a:pt x="34674" y="68135"/>
                  <a:pt x="38413" y="64406"/>
                  <a:pt x="38413" y="59999"/>
                </a:cubicBezTo>
                <a:cubicBezTo>
                  <a:pt x="38413" y="55593"/>
                  <a:pt x="34674" y="51864"/>
                  <a:pt x="30254" y="51864"/>
                </a:cubicBezTo>
                <a:moveTo>
                  <a:pt x="30254" y="62711"/>
                </a:moveTo>
                <a:cubicBezTo>
                  <a:pt x="28555" y="62711"/>
                  <a:pt x="27535" y="61355"/>
                  <a:pt x="27535" y="59999"/>
                </a:cubicBezTo>
                <a:cubicBezTo>
                  <a:pt x="27535" y="58644"/>
                  <a:pt x="28555" y="57288"/>
                  <a:pt x="30254" y="57288"/>
                </a:cubicBezTo>
                <a:cubicBezTo>
                  <a:pt x="31614" y="57288"/>
                  <a:pt x="32974" y="58644"/>
                  <a:pt x="32974" y="59999"/>
                </a:cubicBezTo>
                <a:cubicBezTo>
                  <a:pt x="32974" y="61355"/>
                  <a:pt x="31614" y="62711"/>
                  <a:pt x="30254" y="62711"/>
                </a:cubicBezTo>
                <a:moveTo>
                  <a:pt x="60169" y="51864"/>
                </a:moveTo>
                <a:cubicBezTo>
                  <a:pt x="55750" y="51864"/>
                  <a:pt x="52011" y="55593"/>
                  <a:pt x="52011" y="59999"/>
                </a:cubicBezTo>
                <a:cubicBezTo>
                  <a:pt x="52011" y="64406"/>
                  <a:pt x="55750" y="68135"/>
                  <a:pt x="60169" y="68135"/>
                </a:cubicBezTo>
                <a:cubicBezTo>
                  <a:pt x="64589" y="68135"/>
                  <a:pt x="68328" y="64406"/>
                  <a:pt x="68328" y="59999"/>
                </a:cubicBezTo>
                <a:cubicBezTo>
                  <a:pt x="68328" y="55593"/>
                  <a:pt x="64589" y="51864"/>
                  <a:pt x="60169" y="51864"/>
                </a:cubicBezTo>
                <a:moveTo>
                  <a:pt x="60169" y="62711"/>
                </a:moveTo>
                <a:cubicBezTo>
                  <a:pt x="58470" y="62711"/>
                  <a:pt x="57450" y="61355"/>
                  <a:pt x="57450" y="59999"/>
                </a:cubicBezTo>
                <a:cubicBezTo>
                  <a:pt x="57450" y="58644"/>
                  <a:pt x="58470" y="57288"/>
                  <a:pt x="60169" y="57288"/>
                </a:cubicBezTo>
                <a:cubicBezTo>
                  <a:pt x="61529" y="57288"/>
                  <a:pt x="62889" y="58644"/>
                  <a:pt x="62889" y="59999"/>
                </a:cubicBezTo>
                <a:cubicBezTo>
                  <a:pt x="62889" y="61355"/>
                  <a:pt x="61529" y="62711"/>
                  <a:pt x="60169" y="62711"/>
                </a:cubicBezTo>
                <a:moveTo>
                  <a:pt x="60169" y="0"/>
                </a:moveTo>
                <a:cubicBezTo>
                  <a:pt x="26855" y="0"/>
                  <a:pt x="0" y="27118"/>
                  <a:pt x="0" y="59999"/>
                </a:cubicBezTo>
                <a:cubicBezTo>
                  <a:pt x="0" y="93220"/>
                  <a:pt x="26855" y="119999"/>
                  <a:pt x="60169" y="119999"/>
                </a:cubicBezTo>
                <a:cubicBezTo>
                  <a:pt x="93144" y="119999"/>
                  <a:pt x="120000" y="93220"/>
                  <a:pt x="120000" y="59999"/>
                </a:cubicBezTo>
                <a:cubicBezTo>
                  <a:pt x="120000" y="27118"/>
                  <a:pt x="93144" y="0"/>
                  <a:pt x="60169" y="0"/>
                </a:cubicBezTo>
                <a:moveTo>
                  <a:pt x="60169" y="114576"/>
                </a:moveTo>
                <a:cubicBezTo>
                  <a:pt x="29915" y="114576"/>
                  <a:pt x="5439" y="90169"/>
                  <a:pt x="5439" y="59999"/>
                </a:cubicBezTo>
                <a:cubicBezTo>
                  <a:pt x="5439" y="29830"/>
                  <a:pt x="29915" y="5423"/>
                  <a:pt x="60169" y="5423"/>
                </a:cubicBezTo>
                <a:cubicBezTo>
                  <a:pt x="90424" y="5423"/>
                  <a:pt x="114560" y="29830"/>
                  <a:pt x="114560" y="59999"/>
                </a:cubicBezTo>
                <a:cubicBezTo>
                  <a:pt x="114560" y="90169"/>
                  <a:pt x="90424" y="114576"/>
                  <a:pt x="60169" y="11457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4770437" y="2354263"/>
            <a:ext cx="433387" cy="434974"/>
          </a:xfrm>
          <a:custGeom>
            <a:pathLst>
              <a:path extrusionOk="0" h="120000" w="120000">
                <a:moveTo>
                  <a:pt x="29915" y="89830"/>
                </a:moveTo>
                <a:cubicBezTo>
                  <a:pt x="53031" y="86101"/>
                  <a:pt x="53031" y="86101"/>
                  <a:pt x="53031" y="86101"/>
                </a:cubicBezTo>
                <a:cubicBezTo>
                  <a:pt x="115920" y="23389"/>
                  <a:pt x="115920" y="23389"/>
                  <a:pt x="115920" y="23389"/>
                </a:cubicBezTo>
                <a:cubicBezTo>
                  <a:pt x="118300" y="21016"/>
                  <a:pt x="120000" y="17627"/>
                  <a:pt x="120000" y="13898"/>
                </a:cubicBezTo>
                <a:cubicBezTo>
                  <a:pt x="120000" y="6101"/>
                  <a:pt x="113881" y="0"/>
                  <a:pt x="106402" y="0"/>
                </a:cubicBezTo>
                <a:cubicBezTo>
                  <a:pt x="102662" y="0"/>
                  <a:pt x="99263" y="1694"/>
                  <a:pt x="96543" y="4067"/>
                </a:cubicBezTo>
                <a:cubicBezTo>
                  <a:pt x="33994" y="66779"/>
                  <a:pt x="33994" y="66779"/>
                  <a:pt x="33994" y="66779"/>
                </a:cubicBezTo>
                <a:lnTo>
                  <a:pt x="29915" y="89830"/>
                </a:lnTo>
                <a:close/>
                <a:moveTo>
                  <a:pt x="100623" y="8135"/>
                </a:moveTo>
                <a:cubicBezTo>
                  <a:pt x="101983" y="6440"/>
                  <a:pt x="104022" y="5423"/>
                  <a:pt x="106402" y="5423"/>
                </a:cubicBezTo>
                <a:cubicBezTo>
                  <a:pt x="110821" y="5423"/>
                  <a:pt x="114560" y="9152"/>
                  <a:pt x="114560" y="13898"/>
                </a:cubicBezTo>
                <a:cubicBezTo>
                  <a:pt x="114560" y="15932"/>
                  <a:pt x="113541" y="17966"/>
                  <a:pt x="112181" y="19661"/>
                </a:cubicBezTo>
                <a:cubicBezTo>
                  <a:pt x="108441" y="23050"/>
                  <a:pt x="108441" y="23050"/>
                  <a:pt x="108441" y="23050"/>
                </a:cubicBezTo>
                <a:cubicBezTo>
                  <a:pt x="96883" y="11525"/>
                  <a:pt x="96883" y="11525"/>
                  <a:pt x="96883" y="11525"/>
                </a:cubicBezTo>
                <a:lnTo>
                  <a:pt x="100623" y="8135"/>
                </a:lnTo>
                <a:close/>
                <a:moveTo>
                  <a:pt x="93144" y="15254"/>
                </a:moveTo>
                <a:cubicBezTo>
                  <a:pt x="104702" y="26779"/>
                  <a:pt x="104702" y="26779"/>
                  <a:pt x="104702" y="26779"/>
                </a:cubicBezTo>
                <a:cubicBezTo>
                  <a:pt x="54390" y="76949"/>
                  <a:pt x="54390" y="76949"/>
                  <a:pt x="54390" y="76949"/>
                </a:cubicBezTo>
                <a:cubicBezTo>
                  <a:pt x="54390" y="65423"/>
                  <a:pt x="54390" y="65423"/>
                  <a:pt x="54390" y="65423"/>
                </a:cubicBezTo>
                <a:cubicBezTo>
                  <a:pt x="42832" y="65423"/>
                  <a:pt x="42832" y="65423"/>
                  <a:pt x="42832" y="65423"/>
                </a:cubicBezTo>
                <a:lnTo>
                  <a:pt x="93144" y="15254"/>
                </a:lnTo>
                <a:close/>
                <a:moveTo>
                  <a:pt x="38753" y="70847"/>
                </a:moveTo>
                <a:cubicBezTo>
                  <a:pt x="48951" y="70847"/>
                  <a:pt x="48951" y="70847"/>
                  <a:pt x="48951" y="70847"/>
                </a:cubicBezTo>
                <a:cubicBezTo>
                  <a:pt x="48951" y="81016"/>
                  <a:pt x="48951" y="81016"/>
                  <a:pt x="48951" y="81016"/>
                </a:cubicBezTo>
                <a:cubicBezTo>
                  <a:pt x="36713" y="83050"/>
                  <a:pt x="36713" y="83050"/>
                  <a:pt x="36713" y="83050"/>
                </a:cubicBezTo>
                <a:lnTo>
                  <a:pt x="38753" y="70847"/>
                </a:lnTo>
                <a:close/>
                <a:moveTo>
                  <a:pt x="117280" y="41016"/>
                </a:moveTo>
                <a:cubicBezTo>
                  <a:pt x="115580" y="41016"/>
                  <a:pt x="114560" y="42033"/>
                  <a:pt x="114560" y="43728"/>
                </a:cubicBezTo>
                <a:cubicBezTo>
                  <a:pt x="114560" y="103389"/>
                  <a:pt x="114560" y="103389"/>
                  <a:pt x="114560" y="103389"/>
                </a:cubicBezTo>
                <a:cubicBezTo>
                  <a:pt x="114560" y="109491"/>
                  <a:pt x="109461" y="114576"/>
                  <a:pt x="103682" y="114576"/>
                </a:cubicBezTo>
                <a:cubicBezTo>
                  <a:pt x="16317" y="114576"/>
                  <a:pt x="16317" y="114576"/>
                  <a:pt x="16317" y="114576"/>
                </a:cubicBezTo>
                <a:cubicBezTo>
                  <a:pt x="10198" y="114576"/>
                  <a:pt x="5439" y="109491"/>
                  <a:pt x="5439" y="103389"/>
                </a:cubicBezTo>
                <a:cubicBezTo>
                  <a:pt x="5439" y="16610"/>
                  <a:pt x="5439" y="16610"/>
                  <a:pt x="5439" y="16610"/>
                </a:cubicBezTo>
                <a:cubicBezTo>
                  <a:pt x="5439" y="10508"/>
                  <a:pt x="10198" y="5423"/>
                  <a:pt x="16317" y="5423"/>
                </a:cubicBezTo>
                <a:cubicBezTo>
                  <a:pt x="76147" y="5423"/>
                  <a:pt x="76147" y="5423"/>
                  <a:pt x="76147" y="5423"/>
                </a:cubicBezTo>
                <a:cubicBezTo>
                  <a:pt x="77847" y="5423"/>
                  <a:pt x="78866" y="4406"/>
                  <a:pt x="78866" y="2711"/>
                </a:cubicBezTo>
                <a:cubicBezTo>
                  <a:pt x="78866" y="1355"/>
                  <a:pt x="77847" y="0"/>
                  <a:pt x="76147" y="0"/>
                </a:cubicBezTo>
                <a:cubicBezTo>
                  <a:pt x="16317" y="0"/>
                  <a:pt x="16317" y="0"/>
                  <a:pt x="16317" y="0"/>
                </a:cubicBezTo>
                <a:cubicBezTo>
                  <a:pt x="7138" y="0"/>
                  <a:pt x="0" y="7457"/>
                  <a:pt x="0" y="16610"/>
                </a:cubicBezTo>
                <a:cubicBezTo>
                  <a:pt x="0" y="103389"/>
                  <a:pt x="0" y="103389"/>
                  <a:pt x="0" y="103389"/>
                </a:cubicBezTo>
                <a:cubicBezTo>
                  <a:pt x="0" y="112542"/>
                  <a:pt x="7138" y="119999"/>
                  <a:pt x="16317" y="119999"/>
                </a:cubicBezTo>
                <a:cubicBezTo>
                  <a:pt x="103682" y="119999"/>
                  <a:pt x="103682" y="119999"/>
                  <a:pt x="103682" y="119999"/>
                </a:cubicBezTo>
                <a:cubicBezTo>
                  <a:pt x="112521" y="119999"/>
                  <a:pt x="120000" y="112542"/>
                  <a:pt x="120000" y="103389"/>
                </a:cubicBezTo>
                <a:cubicBezTo>
                  <a:pt x="120000" y="43728"/>
                  <a:pt x="120000" y="43728"/>
                  <a:pt x="120000" y="43728"/>
                </a:cubicBezTo>
                <a:cubicBezTo>
                  <a:pt x="120000" y="42033"/>
                  <a:pt x="118640" y="41016"/>
                  <a:pt x="117280" y="4101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5597525" y="2354263"/>
            <a:ext cx="433387" cy="434974"/>
          </a:xfrm>
          <a:custGeom>
            <a:pathLst>
              <a:path extrusionOk="0" h="120000" w="120000">
                <a:moveTo>
                  <a:pt x="98243" y="0"/>
                </a:moveTo>
                <a:cubicBezTo>
                  <a:pt x="92124" y="0"/>
                  <a:pt x="86685" y="2711"/>
                  <a:pt x="82606" y="6440"/>
                </a:cubicBezTo>
                <a:cubicBezTo>
                  <a:pt x="9178" y="80000"/>
                  <a:pt x="9178" y="80000"/>
                  <a:pt x="9178" y="80000"/>
                </a:cubicBezTo>
                <a:cubicBezTo>
                  <a:pt x="0" y="119999"/>
                  <a:pt x="0" y="119999"/>
                  <a:pt x="0" y="119999"/>
                </a:cubicBezTo>
                <a:cubicBezTo>
                  <a:pt x="40113" y="110847"/>
                  <a:pt x="40113" y="110847"/>
                  <a:pt x="40113" y="110847"/>
                </a:cubicBezTo>
                <a:cubicBezTo>
                  <a:pt x="113541" y="37288"/>
                  <a:pt x="113541" y="37288"/>
                  <a:pt x="113541" y="37288"/>
                </a:cubicBezTo>
                <a:cubicBezTo>
                  <a:pt x="117620" y="33220"/>
                  <a:pt x="120000" y="27796"/>
                  <a:pt x="120000" y="22033"/>
                </a:cubicBezTo>
                <a:cubicBezTo>
                  <a:pt x="120000" y="9830"/>
                  <a:pt x="110141" y="0"/>
                  <a:pt x="98243" y="0"/>
                </a:cubicBezTo>
                <a:moveTo>
                  <a:pt x="35354" y="105762"/>
                </a:moveTo>
                <a:cubicBezTo>
                  <a:pt x="16317" y="110169"/>
                  <a:pt x="16317" y="110169"/>
                  <a:pt x="16317" y="110169"/>
                </a:cubicBezTo>
                <a:cubicBezTo>
                  <a:pt x="16317" y="103389"/>
                  <a:pt x="16317" y="103389"/>
                  <a:pt x="16317" y="103389"/>
                </a:cubicBezTo>
                <a:cubicBezTo>
                  <a:pt x="9858" y="103389"/>
                  <a:pt x="9858" y="103389"/>
                  <a:pt x="9858" y="103389"/>
                </a:cubicBezTo>
                <a:cubicBezTo>
                  <a:pt x="14277" y="84406"/>
                  <a:pt x="14277" y="84406"/>
                  <a:pt x="14277" y="84406"/>
                </a:cubicBezTo>
                <a:cubicBezTo>
                  <a:pt x="35354" y="84406"/>
                  <a:pt x="35354" y="84406"/>
                  <a:pt x="35354" y="84406"/>
                </a:cubicBezTo>
                <a:lnTo>
                  <a:pt x="35354" y="105762"/>
                </a:lnTo>
                <a:close/>
                <a:moveTo>
                  <a:pt x="40793" y="102033"/>
                </a:moveTo>
                <a:cubicBezTo>
                  <a:pt x="40793" y="81694"/>
                  <a:pt x="40793" y="81694"/>
                  <a:pt x="40793" y="81694"/>
                </a:cubicBezTo>
                <a:cubicBezTo>
                  <a:pt x="40793" y="80338"/>
                  <a:pt x="39773" y="78983"/>
                  <a:pt x="38073" y="78983"/>
                </a:cubicBezTo>
                <a:cubicBezTo>
                  <a:pt x="17677" y="78983"/>
                  <a:pt x="17677" y="78983"/>
                  <a:pt x="17677" y="78983"/>
                </a:cubicBezTo>
                <a:cubicBezTo>
                  <a:pt x="76487" y="20338"/>
                  <a:pt x="76487" y="20338"/>
                  <a:pt x="76487" y="20338"/>
                </a:cubicBezTo>
                <a:cubicBezTo>
                  <a:pt x="99603" y="43389"/>
                  <a:pt x="99603" y="43389"/>
                  <a:pt x="99603" y="43389"/>
                </a:cubicBezTo>
                <a:lnTo>
                  <a:pt x="40793" y="102033"/>
                </a:lnTo>
                <a:close/>
                <a:moveTo>
                  <a:pt x="109801" y="33559"/>
                </a:moveTo>
                <a:cubicBezTo>
                  <a:pt x="103682" y="39661"/>
                  <a:pt x="103682" y="39661"/>
                  <a:pt x="103682" y="39661"/>
                </a:cubicBezTo>
                <a:cubicBezTo>
                  <a:pt x="80226" y="16610"/>
                  <a:pt x="80226" y="16610"/>
                  <a:pt x="80226" y="16610"/>
                </a:cubicBezTo>
                <a:cubicBezTo>
                  <a:pt x="86685" y="10508"/>
                  <a:pt x="86685" y="10508"/>
                  <a:pt x="86685" y="10508"/>
                </a:cubicBezTo>
                <a:cubicBezTo>
                  <a:pt x="86685" y="10508"/>
                  <a:pt x="91104" y="5423"/>
                  <a:pt x="98243" y="5423"/>
                </a:cubicBezTo>
                <a:cubicBezTo>
                  <a:pt x="107082" y="5423"/>
                  <a:pt x="114560" y="12881"/>
                  <a:pt x="114560" y="22033"/>
                </a:cubicBezTo>
                <a:cubicBezTo>
                  <a:pt x="114560" y="26440"/>
                  <a:pt x="112861" y="30508"/>
                  <a:pt x="109801" y="33559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6426200" y="2373313"/>
            <a:ext cx="433387" cy="396874"/>
          </a:xfrm>
          <a:custGeom>
            <a:pathLst>
              <a:path extrusionOk="0" h="120000" w="120000">
                <a:moveTo>
                  <a:pt x="60169" y="0"/>
                </a:moveTo>
                <a:cubicBezTo>
                  <a:pt x="26855" y="0"/>
                  <a:pt x="0" y="24223"/>
                  <a:pt x="0" y="54037"/>
                </a:cubicBezTo>
                <a:cubicBezTo>
                  <a:pt x="0" y="68571"/>
                  <a:pt x="6458" y="81987"/>
                  <a:pt x="16997" y="91677"/>
                </a:cubicBezTo>
                <a:cubicBezTo>
                  <a:pt x="10878" y="120000"/>
                  <a:pt x="10878" y="120000"/>
                  <a:pt x="10878" y="120000"/>
                </a:cubicBezTo>
                <a:cubicBezTo>
                  <a:pt x="43172" y="105838"/>
                  <a:pt x="43172" y="105838"/>
                  <a:pt x="43172" y="105838"/>
                </a:cubicBezTo>
                <a:cubicBezTo>
                  <a:pt x="48611" y="106956"/>
                  <a:pt x="54390" y="107701"/>
                  <a:pt x="60169" y="107701"/>
                </a:cubicBezTo>
                <a:cubicBezTo>
                  <a:pt x="93144" y="107701"/>
                  <a:pt x="120000" y="83850"/>
                  <a:pt x="120000" y="54037"/>
                </a:cubicBezTo>
                <a:cubicBezTo>
                  <a:pt x="120000" y="24223"/>
                  <a:pt x="93144" y="0"/>
                  <a:pt x="60169" y="0"/>
                </a:cubicBezTo>
                <a:moveTo>
                  <a:pt x="60169" y="101739"/>
                </a:moveTo>
                <a:cubicBezTo>
                  <a:pt x="55070" y="101739"/>
                  <a:pt x="49631" y="101366"/>
                  <a:pt x="44532" y="99875"/>
                </a:cubicBezTo>
                <a:cubicBezTo>
                  <a:pt x="44192" y="99875"/>
                  <a:pt x="43852" y="99875"/>
                  <a:pt x="43172" y="99875"/>
                </a:cubicBezTo>
                <a:cubicBezTo>
                  <a:pt x="42492" y="99875"/>
                  <a:pt x="41813" y="99875"/>
                  <a:pt x="41133" y="100248"/>
                </a:cubicBezTo>
                <a:cubicBezTo>
                  <a:pt x="18696" y="109937"/>
                  <a:pt x="18696" y="109937"/>
                  <a:pt x="18696" y="109937"/>
                </a:cubicBezTo>
                <a:cubicBezTo>
                  <a:pt x="22436" y="92795"/>
                  <a:pt x="22436" y="92795"/>
                  <a:pt x="22436" y="92795"/>
                </a:cubicBezTo>
                <a:cubicBezTo>
                  <a:pt x="22776" y="90559"/>
                  <a:pt x="22096" y="88322"/>
                  <a:pt x="20736" y="86832"/>
                </a:cubicBezTo>
                <a:cubicBezTo>
                  <a:pt x="10878" y="77888"/>
                  <a:pt x="5439" y="66335"/>
                  <a:pt x="5439" y="54037"/>
                </a:cubicBezTo>
                <a:cubicBezTo>
                  <a:pt x="5439" y="27577"/>
                  <a:pt x="29915" y="6335"/>
                  <a:pt x="60169" y="6335"/>
                </a:cubicBezTo>
                <a:cubicBezTo>
                  <a:pt x="90084" y="6335"/>
                  <a:pt x="114560" y="27577"/>
                  <a:pt x="114560" y="54037"/>
                </a:cubicBezTo>
                <a:cubicBezTo>
                  <a:pt x="114560" y="80496"/>
                  <a:pt x="90084" y="101739"/>
                  <a:pt x="60169" y="101739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7254875" y="2373313"/>
            <a:ext cx="433387" cy="396874"/>
          </a:xfrm>
          <a:custGeom>
            <a:pathLst>
              <a:path extrusionOk="0" h="120000" w="120000">
                <a:moveTo>
                  <a:pt x="32634" y="45093"/>
                </a:moveTo>
                <a:cubicBezTo>
                  <a:pt x="28215" y="45093"/>
                  <a:pt x="24475" y="49192"/>
                  <a:pt x="24475" y="54037"/>
                </a:cubicBezTo>
                <a:cubicBezTo>
                  <a:pt x="24475" y="58881"/>
                  <a:pt x="28215" y="62981"/>
                  <a:pt x="32634" y="62981"/>
                </a:cubicBezTo>
                <a:cubicBezTo>
                  <a:pt x="37053" y="62981"/>
                  <a:pt x="40793" y="58881"/>
                  <a:pt x="40793" y="54037"/>
                </a:cubicBezTo>
                <a:cubicBezTo>
                  <a:pt x="40793" y="49192"/>
                  <a:pt x="37053" y="45093"/>
                  <a:pt x="32634" y="45093"/>
                </a:cubicBezTo>
                <a:moveTo>
                  <a:pt x="59830" y="45093"/>
                </a:moveTo>
                <a:cubicBezTo>
                  <a:pt x="55410" y="45093"/>
                  <a:pt x="51671" y="49192"/>
                  <a:pt x="51671" y="54037"/>
                </a:cubicBezTo>
                <a:cubicBezTo>
                  <a:pt x="51671" y="58881"/>
                  <a:pt x="55410" y="62981"/>
                  <a:pt x="59830" y="62981"/>
                </a:cubicBezTo>
                <a:cubicBezTo>
                  <a:pt x="64249" y="62981"/>
                  <a:pt x="67988" y="58881"/>
                  <a:pt x="67988" y="54037"/>
                </a:cubicBezTo>
                <a:cubicBezTo>
                  <a:pt x="67988" y="49192"/>
                  <a:pt x="64249" y="45093"/>
                  <a:pt x="59830" y="45093"/>
                </a:cubicBezTo>
                <a:moveTo>
                  <a:pt x="59830" y="0"/>
                </a:moveTo>
                <a:cubicBezTo>
                  <a:pt x="26855" y="0"/>
                  <a:pt x="0" y="24223"/>
                  <a:pt x="0" y="54037"/>
                </a:cubicBezTo>
                <a:cubicBezTo>
                  <a:pt x="0" y="68571"/>
                  <a:pt x="6458" y="81987"/>
                  <a:pt x="16997" y="91677"/>
                </a:cubicBezTo>
                <a:cubicBezTo>
                  <a:pt x="10878" y="120000"/>
                  <a:pt x="10878" y="120000"/>
                  <a:pt x="10878" y="120000"/>
                </a:cubicBezTo>
                <a:cubicBezTo>
                  <a:pt x="43172" y="105838"/>
                  <a:pt x="43172" y="105838"/>
                  <a:pt x="43172" y="105838"/>
                </a:cubicBezTo>
                <a:cubicBezTo>
                  <a:pt x="48271" y="106956"/>
                  <a:pt x="54050" y="107701"/>
                  <a:pt x="59830" y="107701"/>
                </a:cubicBezTo>
                <a:cubicBezTo>
                  <a:pt x="93144" y="107701"/>
                  <a:pt x="120000" y="83850"/>
                  <a:pt x="120000" y="54037"/>
                </a:cubicBezTo>
                <a:cubicBezTo>
                  <a:pt x="120000" y="24223"/>
                  <a:pt x="93144" y="0"/>
                  <a:pt x="59830" y="0"/>
                </a:cubicBezTo>
                <a:moveTo>
                  <a:pt x="59830" y="101739"/>
                </a:moveTo>
                <a:cubicBezTo>
                  <a:pt x="54730" y="101739"/>
                  <a:pt x="49291" y="101366"/>
                  <a:pt x="44192" y="99875"/>
                </a:cubicBezTo>
                <a:cubicBezTo>
                  <a:pt x="43852" y="99875"/>
                  <a:pt x="43512" y="99875"/>
                  <a:pt x="43172" y="99875"/>
                </a:cubicBezTo>
                <a:cubicBezTo>
                  <a:pt x="42492" y="99875"/>
                  <a:pt x="41813" y="99875"/>
                  <a:pt x="41133" y="100248"/>
                </a:cubicBezTo>
                <a:cubicBezTo>
                  <a:pt x="18356" y="109937"/>
                  <a:pt x="18356" y="109937"/>
                  <a:pt x="18356" y="109937"/>
                </a:cubicBezTo>
                <a:cubicBezTo>
                  <a:pt x="22096" y="92795"/>
                  <a:pt x="22096" y="92795"/>
                  <a:pt x="22096" y="92795"/>
                </a:cubicBezTo>
                <a:cubicBezTo>
                  <a:pt x="22776" y="90559"/>
                  <a:pt x="22096" y="88322"/>
                  <a:pt x="20396" y="86832"/>
                </a:cubicBezTo>
                <a:cubicBezTo>
                  <a:pt x="10538" y="77888"/>
                  <a:pt x="5439" y="66335"/>
                  <a:pt x="5439" y="54037"/>
                </a:cubicBezTo>
                <a:cubicBezTo>
                  <a:pt x="5439" y="27577"/>
                  <a:pt x="29915" y="6335"/>
                  <a:pt x="59830" y="6335"/>
                </a:cubicBezTo>
                <a:cubicBezTo>
                  <a:pt x="90084" y="6335"/>
                  <a:pt x="114560" y="27577"/>
                  <a:pt x="114560" y="54037"/>
                </a:cubicBezTo>
                <a:cubicBezTo>
                  <a:pt x="114560" y="80496"/>
                  <a:pt x="90084" y="101739"/>
                  <a:pt x="59830" y="101739"/>
                </a:cubicBezTo>
                <a:moveTo>
                  <a:pt x="87025" y="45093"/>
                </a:moveTo>
                <a:cubicBezTo>
                  <a:pt x="82606" y="45093"/>
                  <a:pt x="78866" y="49192"/>
                  <a:pt x="78866" y="54037"/>
                </a:cubicBezTo>
                <a:cubicBezTo>
                  <a:pt x="78866" y="58881"/>
                  <a:pt x="82606" y="62981"/>
                  <a:pt x="87025" y="62981"/>
                </a:cubicBezTo>
                <a:cubicBezTo>
                  <a:pt x="91784" y="62981"/>
                  <a:pt x="95524" y="58881"/>
                  <a:pt x="95524" y="54037"/>
                </a:cubicBezTo>
                <a:cubicBezTo>
                  <a:pt x="95524" y="49192"/>
                  <a:pt x="91784" y="45093"/>
                  <a:pt x="87025" y="4509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8081963" y="2373313"/>
            <a:ext cx="433387" cy="396874"/>
          </a:xfrm>
          <a:custGeom>
            <a:pathLst>
              <a:path extrusionOk="0" h="120000" w="120000">
                <a:moveTo>
                  <a:pt x="120000" y="40621"/>
                </a:moveTo>
                <a:cubicBezTo>
                  <a:pt x="120000" y="18260"/>
                  <a:pt x="100623" y="0"/>
                  <a:pt x="76487" y="0"/>
                </a:cubicBezTo>
                <a:cubicBezTo>
                  <a:pt x="58470" y="0"/>
                  <a:pt x="42832" y="10434"/>
                  <a:pt x="36373" y="24596"/>
                </a:cubicBezTo>
                <a:cubicBezTo>
                  <a:pt x="38413" y="24223"/>
                  <a:pt x="40453" y="24223"/>
                  <a:pt x="42832" y="24223"/>
                </a:cubicBezTo>
                <a:cubicBezTo>
                  <a:pt x="49291" y="13416"/>
                  <a:pt x="61869" y="6335"/>
                  <a:pt x="76487" y="6335"/>
                </a:cubicBezTo>
                <a:cubicBezTo>
                  <a:pt x="97563" y="6335"/>
                  <a:pt x="114560" y="21614"/>
                  <a:pt x="114560" y="40621"/>
                </a:cubicBezTo>
                <a:cubicBezTo>
                  <a:pt x="114560" y="49937"/>
                  <a:pt x="110481" y="58509"/>
                  <a:pt x="103002" y="65217"/>
                </a:cubicBezTo>
                <a:cubicBezTo>
                  <a:pt x="101303" y="66708"/>
                  <a:pt x="100623" y="68944"/>
                  <a:pt x="101303" y="71180"/>
                </a:cubicBezTo>
                <a:cubicBezTo>
                  <a:pt x="103682" y="80124"/>
                  <a:pt x="103682" y="80124"/>
                  <a:pt x="103682" y="80124"/>
                </a:cubicBezTo>
                <a:cubicBezTo>
                  <a:pt x="92464" y="75279"/>
                  <a:pt x="92464" y="75279"/>
                  <a:pt x="92464" y="75279"/>
                </a:cubicBezTo>
                <a:cubicBezTo>
                  <a:pt x="92124" y="77142"/>
                  <a:pt x="91784" y="79378"/>
                  <a:pt x="91104" y="81242"/>
                </a:cubicBezTo>
                <a:cubicBezTo>
                  <a:pt x="111841" y="89813"/>
                  <a:pt x="111841" y="89813"/>
                  <a:pt x="111841" y="89813"/>
                </a:cubicBezTo>
                <a:cubicBezTo>
                  <a:pt x="106742" y="69689"/>
                  <a:pt x="106742" y="69689"/>
                  <a:pt x="106742" y="69689"/>
                </a:cubicBezTo>
                <a:cubicBezTo>
                  <a:pt x="114900" y="62236"/>
                  <a:pt x="120000" y="52173"/>
                  <a:pt x="120000" y="40621"/>
                </a:cubicBezTo>
                <a:moveTo>
                  <a:pt x="43512" y="30186"/>
                </a:moveTo>
                <a:cubicBezTo>
                  <a:pt x="19376" y="30186"/>
                  <a:pt x="0" y="48074"/>
                  <a:pt x="0" y="70434"/>
                </a:cubicBezTo>
                <a:cubicBezTo>
                  <a:pt x="0" y="81987"/>
                  <a:pt x="5099" y="92422"/>
                  <a:pt x="13257" y="99503"/>
                </a:cubicBezTo>
                <a:cubicBezTo>
                  <a:pt x="8158" y="120000"/>
                  <a:pt x="8158" y="120000"/>
                  <a:pt x="8158" y="120000"/>
                </a:cubicBezTo>
                <a:cubicBezTo>
                  <a:pt x="32634" y="109565"/>
                  <a:pt x="32634" y="109565"/>
                  <a:pt x="32634" y="109565"/>
                </a:cubicBezTo>
                <a:cubicBezTo>
                  <a:pt x="36033" y="110310"/>
                  <a:pt x="39773" y="111055"/>
                  <a:pt x="43512" y="111055"/>
                </a:cubicBezTo>
                <a:cubicBezTo>
                  <a:pt x="67648" y="111055"/>
                  <a:pt x="87365" y="92795"/>
                  <a:pt x="87365" y="70434"/>
                </a:cubicBezTo>
                <a:cubicBezTo>
                  <a:pt x="87365" y="48074"/>
                  <a:pt x="67648" y="30186"/>
                  <a:pt x="43512" y="30186"/>
                </a:cubicBezTo>
                <a:moveTo>
                  <a:pt x="43512" y="104720"/>
                </a:moveTo>
                <a:cubicBezTo>
                  <a:pt x="40453" y="104720"/>
                  <a:pt x="37053" y="104347"/>
                  <a:pt x="33654" y="103602"/>
                </a:cubicBezTo>
                <a:cubicBezTo>
                  <a:pt x="33314" y="103602"/>
                  <a:pt x="32974" y="103602"/>
                  <a:pt x="32634" y="103602"/>
                </a:cubicBezTo>
                <a:cubicBezTo>
                  <a:pt x="31954" y="103602"/>
                  <a:pt x="31274" y="103602"/>
                  <a:pt x="30594" y="103975"/>
                </a:cubicBezTo>
                <a:cubicBezTo>
                  <a:pt x="16317" y="109937"/>
                  <a:pt x="16317" y="109937"/>
                  <a:pt x="16317" y="109937"/>
                </a:cubicBezTo>
                <a:cubicBezTo>
                  <a:pt x="18696" y="101366"/>
                  <a:pt x="18696" y="101366"/>
                  <a:pt x="18696" y="101366"/>
                </a:cubicBezTo>
                <a:cubicBezTo>
                  <a:pt x="19376" y="99130"/>
                  <a:pt x="18696" y="96521"/>
                  <a:pt x="16997" y="95031"/>
                </a:cubicBezTo>
                <a:cubicBezTo>
                  <a:pt x="9518" y="88322"/>
                  <a:pt x="5439" y="79751"/>
                  <a:pt x="5439" y="70434"/>
                </a:cubicBezTo>
                <a:cubicBezTo>
                  <a:pt x="5439" y="51428"/>
                  <a:pt x="22436" y="36149"/>
                  <a:pt x="43512" y="36149"/>
                </a:cubicBezTo>
                <a:cubicBezTo>
                  <a:pt x="64589" y="36149"/>
                  <a:pt x="81926" y="51428"/>
                  <a:pt x="81926" y="70434"/>
                </a:cubicBezTo>
                <a:cubicBezTo>
                  <a:pt x="81926" y="89440"/>
                  <a:pt x="64589" y="104720"/>
                  <a:pt x="43512" y="10472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630237" y="3182938"/>
            <a:ext cx="433387" cy="433387"/>
          </a:xfrm>
          <a:custGeom>
            <a:pathLst>
              <a:path extrusionOk="0" h="120000" w="120000">
                <a:moveTo>
                  <a:pt x="60169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60169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60169" y="114560"/>
                </a:moveTo>
                <a:cubicBezTo>
                  <a:pt x="29915" y="114560"/>
                  <a:pt x="5439" y="90084"/>
                  <a:pt x="5439" y="59830"/>
                </a:cubicBezTo>
                <a:cubicBezTo>
                  <a:pt x="5439" y="45892"/>
                  <a:pt x="10878" y="32974"/>
                  <a:pt x="19716" y="23456"/>
                </a:cubicBezTo>
                <a:cubicBezTo>
                  <a:pt x="96543" y="100283"/>
                  <a:pt x="96543" y="100283"/>
                  <a:pt x="96543" y="100283"/>
                </a:cubicBezTo>
                <a:cubicBezTo>
                  <a:pt x="87025" y="109121"/>
                  <a:pt x="74107" y="114560"/>
                  <a:pt x="60169" y="114560"/>
                </a:cubicBezTo>
                <a:moveTo>
                  <a:pt x="100283" y="96543"/>
                </a:moveTo>
                <a:cubicBezTo>
                  <a:pt x="23456" y="19376"/>
                  <a:pt x="23456" y="19376"/>
                  <a:pt x="23456" y="19376"/>
                </a:cubicBezTo>
                <a:cubicBezTo>
                  <a:pt x="32974" y="10878"/>
                  <a:pt x="45892" y="5439"/>
                  <a:pt x="60169" y="5439"/>
                </a:cubicBezTo>
                <a:cubicBezTo>
                  <a:pt x="90084" y="5439"/>
                  <a:pt x="114560" y="29915"/>
                  <a:pt x="114560" y="59830"/>
                </a:cubicBezTo>
                <a:cubicBezTo>
                  <a:pt x="114560" y="74107"/>
                  <a:pt x="109121" y="86685"/>
                  <a:pt x="100283" y="9654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457325" y="3182938"/>
            <a:ext cx="433387" cy="433387"/>
          </a:xfrm>
          <a:custGeom>
            <a:pathLst>
              <a:path extrusionOk="0" h="120000" w="120000">
                <a:moveTo>
                  <a:pt x="67988" y="84645"/>
                </a:moveTo>
                <a:cubicBezTo>
                  <a:pt x="66628" y="84645"/>
                  <a:pt x="65269" y="84305"/>
                  <a:pt x="64589" y="83626"/>
                </a:cubicBezTo>
                <a:cubicBezTo>
                  <a:pt x="63909" y="83286"/>
                  <a:pt x="63569" y="82266"/>
                  <a:pt x="63569" y="80906"/>
                </a:cubicBezTo>
                <a:cubicBezTo>
                  <a:pt x="63569" y="80226"/>
                  <a:pt x="63569" y="79206"/>
                  <a:pt x="63909" y="78186"/>
                </a:cubicBezTo>
                <a:cubicBezTo>
                  <a:pt x="64249" y="77167"/>
                  <a:pt x="64249" y="76147"/>
                  <a:pt x="64589" y="75127"/>
                </a:cubicBezTo>
                <a:cubicBezTo>
                  <a:pt x="67988" y="63909"/>
                  <a:pt x="67988" y="63909"/>
                  <a:pt x="67988" y="63909"/>
                </a:cubicBezTo>
                <a:cubicBezTo>
                  <a:pt x="67988" y="62889"/>
                  <a:pt x="68328" y="61869"/>
                  <a:pt x="68328" y="60509"/>
                </a:cubicBezTo>
                <a:cubicBezTo>
                  <a:pt x="68668" y="59490"/>
                  <a:pt x="68668" y="58470"/>
                  <a:pt x="68668" y="58130"/>
                </a:cubicBezTo>
                <a:cubicBezTo>
                  <a:pt x="68668" y="55750"/>
                  <a:pt x="67648" y="54050"/>
                  <a:pt x="66288" y="52351"/>
                </a:cubicBezTo>
                <a:cubicBezTo>
                  <a:pt x="64589" y="50991"/>
                  <a:pt x="61869" y="50311"/>
                  <a:pt x="58810" y="50311"/>
                </a:cubicBezTo>
                <a:cubicBezTo>
                  <a:pt x="57110" y="50311"/>
                  <a:pt x="55410" y="50651"/>
                  <a:pt x="53371" y="50991"/>
                </a:cubicBezTo>
                <a:cubicBezTo>
                  <a:pt x="51331" y="51671"/>
                  <a:pt x="49291" y="52351"/>
                  <a:pt x="47252" y="53371"/>
                </a:cubicBezTo>
                <a:cubicBezTo>
                  <a:pt x="46572" y="56770"/>
                  <a:pt x="46572" y="56770"/>
                  <a:pt x="46572" y="56770"/>
                </a:cubicBezTo>
                <a:cubicBezTo>
                  <a:pt x="47252" y="56430"/>
                  <a:pt x="47932" y="56090"/>
                  <a:pt x="48611" y="56090"/>
                </a:cubicBezTo>
                <a:cubicBezTo>
                  <a:pt x="49631" y="55750"/>
                  <a:pt x="50311" y="55750"/>
                  <a:pt x="51331" y="55750"/>
                </a:cubicBezTo>
                <a:cubicBezTo>
                  <a:pt x="53031" y="55750"/>
                  <a:pt x="54050" y="55750"/>
                  <a:pt x="54730" y="56430"/>
                </a:cubicBezTo>
                <a:cubicBezTo>
                  <a:pt x="55410" y="57110"/>
                  <a:pt x="55750" y="58130"/>
                  <a:pt x="55750" y="59490"/>
                </a:cubicBezTo>
                <a:cubicBezTo>
                  <a:pt x="55750" y="60169"/>
                  <a:pt x="55750" y="61189"/>
                  <a:pt x="55410" y="61869"/>
                </a:cubicBezTo>
                <a:cubicBezTo>
                  <a:pt x="55070" y="62889"/>
                  <a:pt x="55070" y="63909"/>
                  <a:pt x="54730" y="64929"/>
                </a:cubicBezTo>
                <a:cubicBezTo>
                  <a:pt x="51331" y="76147"/>
                  <a:pt x="51331" y="76147"/>
                  <a:pt x="51331" y="76147"/>
                </a:cubicBezTo>
                <a:cubicBezTo>
                  <a:pt x="50991" y="77507"/>
                  <a:pt x="50991" y="78526"/>
                  <a:pt x="50651" y="79206"/>
                </a:cubicBezTo>
                <a:cubicBezTo>
                  <a:pt x="50651" y="80226"/>
                  <a:pt x="50651" y="81246"/>
                  <a:pt x="50651" y="81926"/>
                </a:cubicBezTo>
                <a:cubicBezTo>
                  <a:pt x="50651" y="84305"/>
                  <a:pt x="51331" y="86345"/>
                  <a:pt x="53371" y="87705"/>
                </a:cubicBezTo>
                <a:cubicBezTo>
                  <a:pt x="55070" y="89065"/>
                  <a:pt x="57450" y="90084"/>
                  <a:pt x="60509" y="90084"/>
                </a:cubicBezTo>
                <a:cubicBezTo>
                  <a:pt x="62549" y="90084"/>
                  <a:pt x="64249" y="89745"/>
                  <a:pt x="65949" y="89065"/>
                </a:cubicBezTo>
                <a:cubicBezTo>
                  <a:pt x="67308" y="88725"/>
                  <a:pt x="69348" y="88045"/>
                  <a:pt x="72067" y="87025"/>
                </a:cubicBezTo>
                <a:cubicBezTo>
                  <a:pt x="73087" y="83626"/>
                  <a:pt x="73087" y="83626"/>
                  <a:pt x="73087" y="83626"/>
                </a:cubicBezTo>
                <a:cubicBezTo>
                  <a:pt x="72407" y="83626"/>
                  <a:pt x="71728" y="83966"/>
                  <a:pt x="70708" y="84305"/>
                </a:cubicBezTo>
                <a:cubicBezTo>
                  <a:pt x="69688" y="84305"/>
                  <a:pt x="69008" y="84645"/>
                  <a:pt x="67988" y="84645"/>
                </a:cubicBezTo>
                <a:moveTo>
                  <a:pt x="65949" y="29915"/>
                </a:moveTo>
                <a:cubicBezTo>
                  <a:pt x="63909" y="29915"/>
                  <a:pt x="62209" y="30594"/>
                  <a:pt x="60509" y="31954"/>
                </a:cubicBezTo>
                <a:cubicBezTo>
                  <a:pt x="59150" y="33314"/>
                  <a:pt x="58470" y="35014"/>
                  <a:pt x="58470" y="37053"/>
                </a:cubicBezTo>
                <a:cubicBezTo>
                  <a:pt x="58470" y="38753"/>
                  <a:pt x="59150" y="40453"/>
                  <a:pt x="60509" y="41813"/>
                </a:cubicBezTo>
                <a:cubicBezTo>
                  <a:pt x="62209" y="43172"/>
                  <a:pt x="63909" y="43852"/>
                  <a:pt x="65949" y="43852"/>
                </a:cubicBezTo>
                <a:cubicBezTo>
                  <a:pt x="68328" y="43852"/>
                  <a:pt x="70028" y="43172"/>
                  <a:pt x="71388" y="41813"/>
                </a:cubicBezTo>
                <a:cubicBezTo>
                  <a:pt x="73087" y="40453"/>
                  <a:pt x="73767" y="38753"/>
                  <a:pt x="73767" y="37053"/>
                </a:cubicBezTo>
                <a:cubicBezTo>
                  <a:pt x="73767" y="35014"/>
                  <a:pt x="73087" y="33314"/>
                  <a:pt x="71388" y="31954"/>
                </a:cubicBezTo>
                <a:cubicBezTo>
                  <a:pt x="70028" y="30594"/>
                  <a:pt x="68328" y="29915"/>
                  <a:pt x="65949" y="29915"/>
                </a:cubicBezTo>
                <a:moveTo>
                  <a:pt x="60169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60169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60169" y="114560"/>
                </a:moveTo>
                <a:cubicBezTo>
                  <a:pt x="29915" y="114560"/>
                  <a:pt x="5439" y="90084"/>
                  <a:pt x="5439" y="59830"/>
                </a:cubicBezTo>
                <a:cubicBezTo>
                  <a:pt x="5439" y="29915"/>
                  <a:pt x="29915" y="5439"/>
                  <a:pt x="60169" y="5439"/>
                </a:cubicBezTo>
                <a:cubicBezTo>
                  <a:pt x="90424" y="5439"/>
                  <a:pt x="114560" y="29915"/>
                  <a:pt x="114560" y="59830"/>
                </a:cubicBezTo>
                <a:cubicBezTo>
                  <a:pt x="114560" y="90084"/>
                  <a:pt x="90424" y="114560"/>
                  <a:pt x="60169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286000" y="3182938"/>
            <a:ext cx="433387" cy="433387"/>
          </a:xfrm>
          <a:custGeom>
            <a:pathLst>
              <a:path extrusionOk="0" h="120000" w="120000">
                <a:moveTo>
                  <a:pt x="59830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59830" y="0"/>
                </a:cubicBezTo>
                <a:moveTo>
                  <a:pt x="59830" y="114560"/>
                </a:moveTo>
                <a:cubicBezTo>
                  <a:pt x="29915" y="114560"/>
                  <a:pt x="5439" y="90084"/>
                  <a:pt x="5439" y="59830"/>
                </a:cubicBezTo>
                <a:cubicBezTo>
                  <a:pt x="5439" y="29915"/>
                  <a:pt x="29915" y="5439"/>
                  <a:pt x="59830" y="5439"/>
                </a:cubicBezTo>
                <a:cubicBezTo>
                  <a:pt x="90084" y="5439"/>
                  <a:pt x="114560" y="29915"/>
                  <a:pt x="114560" y="59830"/>
                </a:cubicBezTo>
                <a:cubicBezTo>
                  <a:pt x="114560" y="90084"/>
                  <a:pt x="90084" y="114560"/>
                  <a:pt x="59830" y="114560"/>
                </a:cubicBezTo>
                <a:moveTo>
                  <a:pt x="56430" y="87365"/>
                </a:moveTo>
                <a:cubicBezTo>
                  <a:pt x="64249" y="87365"/>
                  <a:pt x="64249" y="87365"/>
                  <a:pt x="64249" y="87365"/>
                </a:cubicBezTo>
                <a:cubicBezTo>
                  <a:pt x="64249" y="78186"/>
                  <a:pt x="64249" y="78186"/>
                  <a:pt x="64249" y="78186"/>
                </a:cubicBezTo>
                <a:cubicBezTo>
                  <a:pt x="56430" y="78186"/>
                  <a:pt x="56430" y="78186"/>
                  <a:pt x="56430" y="78186"/>
                </a:cubicBezTo>
                <a:lnTo>
                  <a:pt x="56430" y="87365"/>
                </a:lnTo>
                <a:close/>
                <a:moveTo>
                  <a:pt x="72067" y="36373"/>
                </a:moveTo>
                <a:cubicBezTo>
                  <a:pt x="70708" y="35014"/>
                  <a:pt x="69008" y="34334"/>
                  <a:pt x="66968" y="33654"/>
                </a:cubicBezTo>
                <a:cubicBezTo>
                  <a:pt x="65269" y="32974"/>
                  <a:pt x="62889" y="32634"/>
                  <a:pt x="60849" y="32634"/>
                </a:cubicBezTo>
                <a:cubicBezTo>
                  <a:pt x="58130" y="32634"/>
                  <a:pt x="55410" y="32974"/>
                  <a:pt x="53371" y="33994"/>
                </a:cubicBezTo>
                <a:cubicBezTo>
                  <a:pt x="51331" y="34674"/>
                  <a:pt x="49291" y="36033"/>
                  <a:pt x="47932" y="37393"/>
                </a:cubicBezTo>
                <a:cubicBezTo>
                  <a:pt x="46232" y="39093"/>
                  <a:pt x="45212" y="41133"/>
                  <a:pt x="44192" y="43172"/>
                </a:cubicBezTo>
                <a:cubicBezTo>
                  <a:pt x="43512" y="45552"/>
                  <a:pt x="43172" y="47932"/>
                  <a:pt x="43172" y="50651"/>
                </a:cubicBezTo>
                <a:cubicBezTo>
                  <a:pt x="43172" y="50991"/>
                  <a:pt x="43172" y="50991"/>
                  <a:pt x="43172" y="50991"/>
                </a:cubicBezTo>
                <a:cubicBezTo>
                  <a:pt x="49291" y="50991"/>
                  <a:pt x="49291" y="50991"/>
                  <a:pt x="49291" y="50991"/>
                </a:cubicBezTo>
                <a:cubicBezTo>
                  <a:pt x="49291" y="50311"/>
                  <a:pt x="49291" y="50311"/>
                  <a:pt x="49291" y="50311"/>
                </a:cubicBezTo>
                <a:cubicBezTo>
                  <a:pt x="49291" y="48611"/>
                  <a:pt x="49291" y="46912"/>
                  <a:pt x="49971" y="45552"/>
                </a:cubicBezTo>
                <a:cubicBezTo>
                  <a:pt x="50311" y="43852"/>
                  <a:pt x="50991" y="42492"/>
                  <a:pt x="52011" y="41473"/>
                </a:cubicBezTo>
                <a:cubicBezTo>
                  <a:pt x="53031" y="40453"/>
                  <a:pt x="54050" y="39433"/>
                  <a:pt x="55410" y="38753"/>
                </a:cubicBezTo>
                <a:cubicBezTo>
                  <a:pt x="57110" y="38073"/>
                  <a:pt x="58810" y="37733"/>
                  <a:pt x="60509" y="37733"/>
                </a:cubicBezTo>
                <a:cubicBezTo>
                  <a:pt x="61869" y="37733"/>
                  <a:pt x="63229" y="38073"/>
                  <a:pt x="64589" y="38413"/>
                </a:cubicBezTo>
                <a:cubicBezTo>
                  <a:pt x="65609" y="39093"/>
                  <a:pt x="66968" y="39773"/>
                  <a:pt x="67648" y="40453"/>
                </a:cubicBezTo>
                <a:cubicBezTo>
                  <a:pt x="68668" y="41133"/>
                  <a:pt x="69348" y="42152"/>
                  <a:pt x="70028" y="43172"/>
                </a:cubicBezTo>
                <a:cubicBezTo>
                  <a:pt x="70368" y="44532"/>
                  <a:pt x="70708" y="45552"/>
                  <a:pt x="70708" y="46912"/>
                </a:cubicBezTo>
                <a:cubicBezTo>
                  <a:pt x="70708" y="48951"/>
                  <a:pt x="70368" y="50311"/>
                  <a:pt x="69348" y="52011"/>
                </a:cubicBezTo>
                <a:cubicBezTo>
                  <a:pt x="68668" y="53371"/>
                  <a:pt x="67308" y="54730"/>
                  <a:pt x="65949" y="56090"/>
                </a:cubicBezTo>
                <a:cubicBezTo>
                  <a:pt x="64589" y="57450"/>
                  <a:pt x="63229" y="58810"/>
                  <a:pt x="61869" y="59830"/>
                </a:cubicBezTo>
                <a:cubicBezTo>
                  <a:pt x="60849" y="60849"/>
                  <a:pt x="59830" y="62209"/>
                  <a:pt x="59150" y="63569"/>
                </a:cubicBezTo>
                <a:cubicBezTo>
                  <a:pt x="58470" y="64589"/>
                  <a:pt x="57790" y="66288"/>
                  <a:pt x="57450" y="67648"/>
                </a:cubicBezTo>
                <a:cubicBezTo>
                  <a:pt x="57110" y="69348"/>
                  <a:pt x="57110" y="71388"/>
                  <a:pt x="57110" y="73427"/>
                </a:cubicBezTo>
                <a:cubicBezTo>
                  <a:pt x="57110" y="74107"/>
                  <a:pt x="57110" y="74107"/>
                  <a:pt x="57110" y="74107"/>
                </a:cubicBezTo>
                <a:cubicBezTo>
                  <a:pt x="63229" y="74107"/>
                  <a:pt x="63229" y="74107"/>
                  <a:pt x="63229" y="74107"/>
                </a:cubicBezTo>
                <a:cubicBezTo>
                  <a:pt x="63229" y="73427"/>
                  <a:pt x="63229" y="73427"/>
                  <a:pt x="63229" y="73427"/>
                </a:cubicBezTo>
                <a:cubicBezTo>
                  <a:pt x="63229" y="71388"/>
                  <a:pt x="63569" y="69688"/>
                  <a:pt x="63569" y="68328"/>
                </a:cubicBezTo>
                <a:cubicBezTo>
                  <a:pt x="63569" y="67308"/>
                  <a:pt x="63909" y="66288"/>
                  <a:pt x="64249" y="65609"/>
                </a:cubicBezTo>
                <a:cubicBezTo>
                  <a:pt x="64929" y="64929"/>
                  <a:pt x="65609" y="63909"/>
                  <a:pt x="66288" y="63229"/>
                </a:cubicBezTo>
                <a:cubicBezTo>
                  <a:pt x="67308" y="62549"/>
                  <a:pt x="68668" y="61189"/>
                  <a:pt x="70028" y="59830"/>
                </a:cubicBezTo>
                <a:cubicBezTo>
                  <a:pt x="72067" y="57790"/>
                  <a:pt x="73767" y="56090"/>
                  <a:pt x="74787" y="54050"/>
                </a:cubicBezTo>
                <a:cubicBezTo>
                  <a:pt x="76147" y="52011"/>
                  <a:pt x="76827" y="49631"/>
                  <a:pt x="76827" y="46912"/>
                </a:cubicBezTo>
                <a:cubicBezTo>
                  <a:pt x="76827" y="44532"/>
                  <a:pt x="76487" y="42492"/>
                  <a:pt x="75467" y="40793"/>
                </a:cubicBezTo>
                <a:cubicBezTo>
                  <a:pt x="74787" y="39093"/>
                  <a:pt x="73427" y="37733"/>
                  <a:pt x="72067" y="3637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3113088" y="3182938"/>
            <a:ext cx="434974" cy="433387"/>
          </a:xfrm>
          <a:custGeom>
            <a:pathLst>
              <a:path extrusionOk="0" h="120000" w="120000">
                <a:moveTo>
                  <a:pt x="60169" y="76487"/>
                </a:moveTo>
                <a:cubicBezTo>
                  <a:pt x="57110" y="76487"/>
                  <a:pt x="54390" y="78866"/>
                  <a:pt x="54390" y="81926"/>
                </a:cubicBezTo>
                <a:cubicBezTo>
                  <a:pt x="54390" y="84645"/>
                  <a:pt x="57110" y="87365"/>
                  <a:pt x="60169" y="87365"/>
                </a:cubicBezTo>
                <a:cubicBezTo>
                  <a:pt x="62889" y="87365"/>
                  <a:pt x="65609" y="84645"/>
                  <a:pt x="65609" y="81926"/>
                </a:cubicBezTo>
                <a:cubicBezTo>
                  <a:pt x="65609" y="78866"/>
                  <a:pt x="62889" y="76487"/>
                  <a:pt x="60169" y="76487"/>
                </a:cubicBezTo>
                <a:moveTo>
                  <a:pt x="65609" y="32634"/>
                </a:moveTo>
                <a:cubicBezTo>
                  <a:pt x="54390" y="32634"/>
                  <a:pt x="54390" y="32634"/>
                  <a:pt x="54390" y="32634"/>
                </a:cubicBezTo>
                <a:cubicBezTo>
                  <a:pt x="53031" y="32634"/>
                  <a:pt x="51671" y="33994"/>
                  <a:pt x="51671" y="35354"/>
                </a:cubicBezTo>
                <a:cubicBezTo>
                  <a:pt x="51671" y="35354"/>
                  <a:pt x="52011" y="35354"/>
                  <a:pt x="52011" y="35694"/>
                </a:cubicBezTo>
                <a:cubicBezTo>
                  <a:pt x="51671" y="35694"/>
                  <a:pt x="51671" y="35694"/>
                  <a:pt x="51671" y="35694"/>
                </a:cubicBezTo>
                <a:cubicBezTo>
                  <a:pt x="54390" y="68328"/>
                  <a:pt x="54390" y="68328"/>
                  <a:pt x="54390" y="68328"/>
                </a:cubicBezTo>
                <a:cubicBezTo>
                  <a:pt x="54730" y="68328"/>
                  <a:pt x="54730" y="68328"/>
                  <a:pt x="54730" y="68328"/>
                </a:cubicBezTo>
                <a:cubicBezTo>
                  <a:pt x="54730" y="69688"/>
                  <a:pt x="55750" y="70708"/>
                  <a:pt x="57110" y="70708"/>
                </a:cubicBezTo>
                <a:cubicBezTo>
                  <a:pt x="62889" y="70708"/>
                  <a:pt x="62889" y="70708"/>
                  <a:pt x="62889" y="70708"/>
                </a:cubicBezTo>
                <a:cubicBezTo>
                  <a:pt x="64249" y="70708"/>
                  <a:pt x="65269" y="69688"/>
                  <a:pt x="65269" y="68328"/>
                </a:cubicBezTo>
                <a:cubicBezTo>
                  <a:pt x="65609" y="68328"/>
                  <a:pt x="65609" y="68328"/>
                  <a:pt x="65609" y="68328"/>
                </a:cubicBezTo>
                <a:cubicBezTo>
                  <a:pt x="68328" y="35694"/>
                  <a:pt x="68328" y="35694"/>
                  <a:pt x="68328" y="35694"/>
                </a:cubicBezTo>
                <a:cubicBezTo>
                  <a:pt x="67988" y="35694"/>
                  <a:pt x="67988" y="35694"/>
                  <a:pt x="67988" y="35694"/>
                </a:cubicBezTo>
                <a:cubicBezTo>
                  <a:pt x="67988" y="35354"/>
                  <a:pt x="68328" y="35354"/>
                  <a:pt x="68328" y="35354"/>
                </a:cubicBezTo>
                <a:cubicBezTo>
                  <a:pt x="68328" y="33994"/>
                  <a:pt x="66968" y="32634"/>
                  <a:pt x="65609" y="32634"/>
                </a:cubicBezTo>
                <a:moveTo>
                  <a:pt x="60169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60169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60169" y="114560"/>
                </a:moveTo>
                <a:cubicBezTo>
                  <a:pt x="29915" y="114560"/>
                  <a:pt x="5439" y="90084"/>
                  <a:pt x="5439" y="59830"/>
                </a:cubicBezTo>
                <a:cubicBezTo>
                  <a:pt x="5439" y="29915"/>
                  <a:pt x="29915" y="5439"/>
                  <a:pt x="60169" y="5439"/>
                </a:cubicBezTo>
                <a:cubicBezTo>
                  <a:pt x="90084" y="5439"/>
                  <a:pt x="114560" y="29915"/>
                  <a:pt x="114560" y="59830"/>
                </a:cubicBezTo>
                <a:cubicBezTo>
                  <a:pt x="114560" y="90084"/>
                  <a:pt x="90084" y="114560"/>
                  <a:pt x="60169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941762" y="3222625"/>
            <a:ext cx="433387" cy="355600"/>
          </a:xfrm>
          <a:custGeom>
            <a:pathLst>
              <a:path extrusionOk="0" h="120000" w="120000">
                <a:moveTo>
                  <a:pt x="114560" y="26574"/>
                </a:moveTo>
                <a:cubicBezTo>
                  <a:pt x="27535" y="26574"/>
                  <a:pt x="27535" y="26574"/>
                  <a:pt x="27535" y="26574"/>
                </a:cubicBezTo>
                <a:cubicBezTo>
                  <a:pt x="24475" y="26574"/>
                  <a:pt x="21756" y="29480"/>
                  <a:pt x="21756" y="33217"/>
                </a:cubicBezTo>
                <a:cubicBezTo>
                  <a:pt x="21756" y="113356"/>
                  <a:pt x="21756" y="113356"/>
                  <a:pt x="21756" y="113356"/>
                </a:cubicBezTo>
                <a:cubicBezTo>
                  <a:pt x="21756" y="117093"/>
                  <a:pt x="24475" y="120000"/>
                  <a:pt x="27535" y="120000"/>
                </a:cubicBezTo>
                <a:cubicBezTo>
                  <a:pt x="114560" y="120000"/>
                  <a:pt x="114560" y="120000"/>
                  <a:pt x="114560" y="120000"/>
                </a:cubicBezTo>
                <a:cubicBezTo>
                  <a:pt x="117620" y="120000"/>
                  <a:pt x="120000" y="117093"/>
                  <a:pt x="120000" y="113356"/>
                </a:cubicBezTo>
                <a:cubicBezTo>
                  <a:pt x="120000" y="33217"/>
                  <a:pt x="120000" y="33217"/>
                  <a:pt x="120000" y="33217"/>
                </a:cubicBezTo>
                <a:cubicBezTo>
                  <a:pt x="120000" y="29480"/>
                  <a:pt x="117620" y="26574"/>
                  <a:pt x="114560" y="26574"/>
                </a:cubicBezTo>
                <a:moveTo>
                  <a:pt x="114560" y="113356"/>
                </a:moveTo>
                <a:cubicBezTo>
                  <a:pt x="27535" y="113356"/>
                  <a:pt x="27535" y="113356"/>
                  <a:pt x="27535" y="113356"/>
                </a:cubicBezTo>
                <a:cubicBezTo>
                  <a:pt x="27535" y="33217"/>
                  <a:pt x="27535" y="33217"/>
                  <a:pt x="27535" y="33217"/>
                </a:cubicBezTo>
                <a:cubicBezTo>
                  <a:pt x="114560" y="33217"/>
                  <a:pt x="114560" y="33217"/>
                  <a:pt x="114560" y="33217"/>
                </a:cubicBezTo>
                <a:lnTo>
                  <a:pt x="114560" y="113356"/>
                </a:lnTo>
                <a:close/>
                <a:moveTo>
                  <a:pt x="13597" y="86782"/>
                </a:moveTo>
                <a:cubicBezTo>
                  <a:pt x="5439" y="86782"/>
                  <a:pt x="5439" y="86782"/>
                  <a:pt x="5439" y="86782"/>
                </a:cubicBezTo>
                <a:cubicBezTo>
                  <a:pt x="5439" y="6643"/>
                  <a:pt x="5439" y="6643"/>
                  <a:pt x="5439" y="6643"/>
                </a:cubicBezTo>
                <a:cubicBezTo>
                  <a:pt x="92804" y="6643"/>
                  <a:pt x="92804" y="6643"/>
                  <a:pt x="92804" y="6643"/>
                </a:cubicBezTo>
                <a:cubicBezTo>
                  <a:pt x="92804" y="16608"/>
                  <a:pt x="92804" y="16608"/>
                  <a:pt x="92804" y="16608"/>
                </a:cubicBezTo>
                <a:cubicBezTo>
                  <a:pt x="92804" y="18269"/>
                  <a:pt x="94164" y="19930"/>
                  <a:pt x="95524" y="19930"/>
                </a:cubicBezTo>
                <a:cubicBezTo>
                  <a:pt x="97223" y="19930"/>
                  <a:pt x="98243" y="18269"/>
                  <a:pt x="98243" y="16608"/>
                </a:cubicBezTo>
                <a:cubicBezTo>
                  <a:pt x="98243" y="6643"/>
                  <a:pt x="98243" y="6643"/>
                  <a:pt x="98243" y="6643"/>
                </a:cubicBezTo>
                <a:cubicBezTo>
                  <a:pt x="98243" y="2906"/>
                  <a:pt x="95864" y="0"/>
                  <a:pt x="92804" y="0"/>
                </a:cubicBez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2906"/>
                  <a:pt x="0" y="6643"/>
                </a:cubicBezTo>
                <a:cubicBezTo>
                  <a:pt x="0" y="86782"/>
                  <a:pt x="0" y="86782"/>
                  <a:pt x="0" y="86782"/>
                </a:cubicBezTo>
                <a:cubicBezTo>
                  <a:pt x="0" y="90103"/>
                  <a:pt x="2379" y="93425"/>
                  <a:pt x="5439" y="93425"/>
                </a:cubicBezTo>
                <a:cubicBezTo>
                  <a:pt x="13597" y="93425"/>
                  <a:pt x="13597" y="93425"/>
                  <a:pt x="13597" y="93425"/>
                </a:cubicBezTo>
                <a:cubicBezTo>
                  <a:pt x="15297" y="93425"/>
                  <a:pt x="16317" y="91764"/>
                  <a:pt x="16317" y="90103"/>
                </a:cubicBezTo>
                <a:cubicBezTo>
                  <a:pt x="16317" y="88027"/>
                  <a:pt x="15297" y="86782"/>
                  <a:pt x="13597" y="86782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4770437" y="3182938"/>
            <a:ext cx="433387" cy="433387"/>
          </a:xfrm>
          <a:custGeom>
            <a:pathLst>
              <a:path extrusionOk="0" h="120000" w="120000">
                <a:moveTo>
                  <a:pt x="114560" y="21756"/>
                </a:moveTo>
                <a:cubicBezTo>
                  <a:pt x="27195" y="21756"/>
                  <a:pt x="27195" y="21756"/>
                  <a:pt x="27195" y="21756"/>
                </a:cubicBezTo>
                <a:cubicBezTo>
                  <a:pt x="24135" y="21756"/>
                  <a:pt x="21756" y="24135"/>
                  <a:pt x="21756" y="27195"/>
                </a:cubicBezTo>
                <a:cubicBezTo>
                  <a:pt x="21756" y="114560"/>
                  <a:pt x="21756" y="114560"/>
                  <a:pt x="21756" y="114560"/>
                </a:cubicBezTo>
                <a:cubicBezTo>
                  <a:pt x="21756" y="117620"/>
                  <a:pt x="24135" y="120000"/>
                  <a:pt x="27195" y="120000"/>
                </a:cubicBezTo>
                <a:cubicBezTo>
                  <a:pt x="114560" y="120000"/>
                  <a:pt x="114560" y="120000"/>
                  <a:pt x="114560" y="120000"/>
                </a:cubicBezTo>
                <a:cubicBezTo>
                  <a:pt x="117620" y="120000"/>
                  <a:pt x="120000" y="117620"/>
                  <a:pt x="120000" y="114560"/>
                </a:cubicBezTo>
                <a:cubicBezTo>
                  <a:pt x="120000" y="27195"/>
                  <a:pt x="120000" y="27195"/>
                  <a:pt x="120000" y="27195"/>
                </a:cubicBezTo>
                <a:cubicBezTo>
                  <a:pt x="120000" y="24135"/>
                  <a:pt x="117620" y="21756"/>
                  <a:pt x="114560" y="21756"/>
                </a:cubicBezTo>
                <a:moveTo>
                  <a:pt x="114560" y="114560"/>
                </a:moveTo>
                <a:cubicBezTo>
                  <a:pt x="27195" y="114560"/>
                  <a:pt x="27195" y="114560"/>
                  <a:pt x="27195" y="114560"/>
                </a:cubicBezTo>
                <a:cubicBezTo>
                  <a:pt x="27195" y="98243"/>
                  <a:pt x="27195" y="98243"/>
                  <a:pt x="27195" y="98243"/>
                </a:cubicBezTo>
                <a:cubicBezTo>
                  <a:pt x="114560" y="98243"/>
                  <a:pt x="114560" y="98243"/>
                  <a:pt x="114560" y="98243"/>
                </a:cubicBezTo>
                <a:lnTo>
                  <a:pt x="114560" y="114560"/>
                </a:lnTo>
                <a:close/>
                <a:moveTo>
                  <a:pt x="114560" y="92804"/>
                </a:moveTo>
                <a:cubicBezTo>
                  <a:pt x="27195" y="92804"/>
                  <a:pt x="27195" y="92804"/>
                  <a:pt x="27195" y="92804"/>
                </a:cubicBezTo>
                <a:cubicBezTo>
                  <a:pt x="27195" y="27195"/>
                  <a:pt x="27195" y="27195"/>
                  <a:pt x="27195" y="27195"/>
                </a:cubicBezTo>
                <a:cubicBezTo>
                  <a:pt x="114560" y="27195"/>
                  <a:pt x="114560" y="27195"/>
                  <a:pt x="114560" y="27195"/>
                </a:cubicBezTo>
                <a:lnTo>
                  <a:pt x="114560" y="92804"/>
                </a:lnTo>
                <a:close/>
                <a:moveTo>
                  <a:pt x="13597" y="76487"/>
                </a:moveTo>
                <a:cubicBezTo>
                  <a:pt x="14957" y="76487"/>
                  <a:pt x="16317" y="75127"/>
                  <a:pt x="16317" y="73767"/>
                </a:cubicBezTo>
                <a:cubicBezTo>
                  <a:pt x="16317" y="72067"/>
                  <a:pt x="14957" y="70708"/>
                  <a:pt x="13597" y="70708"/>
                </a:cubicBezTo>
                <a:cubicBezTo>
                  <a:pt x="5439" y="70708"/>
                  <a:pt x="5439" y="70708"/>
                  <a:pt x="5439" y="70708"/>
                </a:cubicBezTo>
                <a:cubicBezTo>
                  <a:pt x="5439" y="5439"/>
                  <a:pt x="5439" y="5439"/>
                  <a:pt x="5439" y="5439"/>
                </a:cubicBezTo>
                <a:cubicBezTo>
                  <a:pt x="92804" y="5439"/>
                  <a:pt x="92804" y="5439"/>
                  <a:pt x="92804" y="5439"/>
                </a:cubicBezTo>
                <a:cubicBezTo>
                  <a:pt x="92804" y="13597"/>
                  <a:pt x="92804" y="13597"/>
                  <a:pt x="92804" y="13597"/>
                </a:cubicBezTo>
                <a:cubicBezTo>
                  <a:pt x="92804" y="14957"/>
                  <a:pt x="93824" y="16317"/>
                  <a:pt x="95524" y="16317"/>
                </a:cubicBezTo>
                <a:cubicBezTo>
                  <a:pt x="96883" y="16317"/>
                  <a:pt x="98243" y="14957"/>
                  <a:pt x="98243" y="13597"/>
                </a:cubicBezTo>
                <a:cubicBezTo>
                  <a:pt x="98243" y="5439"/>
                  <a:pt x="98243" y="5439"/>
                  <a:pt x="98243" y="5439"/>
                </a:cubicBezTo>
                <a:cubicBezTo>
                  <a:pt x="98243" y="2379"/>
                  <a:pt x="95524" y="0"/>
                  <a:pt x="92804" y="0"/>
                </a:cubicBez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2379"/>
                  <a:pt x="0" y="5439"/>
                </a:cubicBezTo>
                <a:cubicBezTo>
                  <a:pt x="0" y="92804"/>
                  <a:pt x="0" y="92804"/>
                  <a:pt x="0" y="92804"/>
                </a:cubicBezTo>
                <a:cubicBezTo>
                  <a:pt x="0" y="95864"/>
                  <a:pt x="2379" y="98243"/>
                  <a:pt x="5439" y="98243"/>
                </a:cubicBezTo>
                <a:cubicBezTo>
                  <a:pt x="13597" y="98243"/>
                  <a:pt x="13597" y="98243"/>
                  <a:pt x="13597" y="98243"/>
                </a:cubicBezTo>
                <a:cubicBezTo>
                  <a:pt x="14957" y="98243"/>
                  <a:pt x="16317" y="96883"/>
                  <a:pt x="16317" y="95524"/>
                </a:cubicBezTo>
                <a:cubicBezTo>
                  <a:pt x="16317" y="93824"/>
                  <a:pt x="14957" y="92804"/>
                  <a:pt x="13597" y="92804"/>
                </a:cubicBezTo>
                <a:cubicBezTo>
                  <a:pt x="5439" y="92804"/>
                  <a:pt x="5439" y="92804"/>
                  <a:pt x="5439" y="92804"/>
                </a:cubicBezTo>
                <a:cubicBezTo>
                  <a:pt x="5439" y="76487"/>
                  <a:pt x="5439" y="76487"/>
                  <a:pt x="5439" y="76487"/>
                </a:cubicBezTo>
                <a:lnTo>
                  <a:pt x="13597" y="7648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5597525" y="3222625"/>
            <a:ext cx="433387" cy="355600"/>
          </a:xfrm>
          <a:custGeom>
            <a:pathLst>
              <a:path extrusionOk="0" h="120000" w="120000">
                <a:moveTo>
                  <a:pt x="24475" y="6643"/>
                </a:moveTo>
                <a:cubicBezTo>
                  <a:pt x="95524" y="6643"/>
                  <a:pt x="95524" y="6643"/>
                  <a:pt x="95524" y="6643"/>
                </a:cubicBezTo>
                <a:cubicBezTo>
                  <a:pt x="96883" y="6643"/>
                  <a:pt x="98243" y="4982"/>
                  <a:pt x="98243" y="3321"/>
                </a:cubicBezTo>
                <a:cubicBezTo>
                  <a:pt x="98243" y="1245"/>
                  <a:pt x="96883" y="0"/>
                  <a:pt x="95524" y="0"/>
                </a:cubicBezTo>
                <a:cubicBezTo>
                  <a:pt x="24475" y="0"/>
                  <a:pt x="24475" y="0"/>
                  <a:pt x="24475" y="0"/>
                </a:cubicBezTo>
                <a:cubicBezTo>
                  <a:pt x="23116" y="0"/>
                  <a:pt x="21756" y="1245"/>
                  <a:pt x="21756" y="3321"/>
                </a:cubicBezTo>
                <a:cubicBezTo>
                  <a:pt x="21756" y="4982"/>
                  <a:pt x="23116" y="6643"/>
                  <a:pt x="24475" y="6643"/>
                </a:cubicBezTo>
                <a:moveTo>
                  <a:pt x="114560" y="26574"/>
                </a:moveTo>
                <a:cubicBezTo>
                  <a:pt x="5439" y="26574"/>
                  <a:pt x="5439" y="26574"/>
                  <a:pt x="5439" y="26574"/>
                </a:cubicBezTo>
                <a:cubicBezTo>
                  <a:pt x="2379" y="26574"/>
                  <a:pt x="0" y="29480"/>
                  <a:pt x="0" y="33217"/>
                </a:cubicBezTo>
                <a:cubicBezTo>
                  <a:pt x="0" y="113356"/>
                  <a:pt x="0" y="113356"/>
                  <a:pt x="0" y="113356"/>
                </a:cubicBezTo>
                <a:cubicBezTo>
                  <a:pt x="0" y="117093"/>
                  <a:pt x="2379" y="120000"/>
                  <a:pt x="5439" y="120000"/>
                </a:cubicBezTo>
                <a:cubicBezTo>
                  <a:pt x="114560" y="120000"/>
                  <a:pt x="114560" y="120000"/>
                  <a:pt x="114560" y="120000"/>
                </a:cubicBezTo>
                <a:cubicBezTo>
                  <a:pt x="117620" y="120000"/>
                  <a:pt x="120000" y="117093"/>
                  <a:pt x="120000" y="113356"/>
                </a:cubicBezTo>
                <a:cubicBezTo>
                  <a:pt x="120000" y="33217"/>
                  <a:pt x="120000" y="33217"/>
                  <a:pt x="120000" y="33217"/>
                </a:cubicBezTo>
                <a:cubicBezTo>
                  <a:pt x="120000" y="29480"/>
                  <a:pt x="117620" y="26574"/>
                  <a:pt x="114560" y="26574"/>
                </a:cubicBezTo>
                <a:moveTo>
                  <a:pt x="114560" y="113356"/>
                </a:moveTo>
                <a:cubicBezTo>
                  <a:pt x="5439" y="113356"/>
                  <a:pt x="5439" y="113356"/>
                  <a:pt x="5439" y="113356"/>
                </a:cubicBezTo>
                <a:cubicBezTo>
                  <a:pt x="5439" y="33217"/>
                  <a:pt x="5439" y="33217"/>
                  <a:pt x="5439" y="33217"/>
                </a:cubicBezTo>
                <a:cubicBezTo>
                  <a:pt x="114560" y="33217"/>
                  <a:pt x="114560" y="33217"/>
                  <a:pt x="114560" y="33217"/>
                </a:cubicBezTo>
                <a:lnTo>
                  <a:pt x="114560" y="113356"/>
                </a:lnTo>
                <a:close/>
                <a:moveTo>
                  <a:pt x="13597" y="19930"/>
                </a:moveTo>
                <a:cubicBezTo>
                  <a:pt x="106402" y="19930"/>
                  <a:pt x="106402" y="19930"/>
                  <a:pt x="106402" y="19930"/>
                </a:cubicBezTo>
                <a:cubicBezTo>
                  <a:pt x="107762" y="19930"/>
                  <a:pt x="109121" y="18269"/>
                  <a:pt x="109121" y="16608"/>
                </a:cubicBezTo>
                <a:cubicBezTo>
                  <a:pt x="109121" y="14948"/>
                  <a:pt x="107762" y="13287"/>
                  <a:pt x="106402" y="13287"/>
                </a:cubicBezTo>
                <a:cubicBezTo>
                  <a:pt x="13597" y="13287"/>
                  <a:pt x="13597" y="13287"/>
                  <a:pt x="13597" y="13287"/>
                </a:cubicBezTo>
                <a:cubicBezTo>
                  <a:pt x="12237" y="13287"/>
                  <a:pt x="10878" y="14948"/>
                  <a:pt x="10878" y="16608"/>
                </a:cubicBezTo>
                <a:cubicBezTo>
                  <a:pt x="10878" y="18269"/>
                  <a:pt x="12237" y="19930"/>
                  <a:pt x="13597" y="1993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6426200" y="3182938"/>
            <a:ext cx="433387" cy="433387"/>
          </a:xfrm>
          <a:custGeom>
            <a:pathLst>
              <a:path extrusionOk="0" h="120000" w="120000">
                <a:moveTo>
                  <a:pt x="30254" y="43512"/>
                </a:moveTo>
                <a:cubicBezTo>
                  <a:pt x="37733" y="43512"/>
                  <a:pt x="43852" y="37393"/>
                  <a:pt x="43852" y="29915"/>
                </a:cubicBezTo>
                <a:cubicBezTo>
                  <a:pt x="43852" y="22436"/>
                  <a:pt x="37733" y="16317"/>
                  <a:pt x="30254" y="16317"/>
                </a:cubicBezTo>
                <a:cubicBezTo>
                  <a:pt x="22436" y="16317"/>
                  <a:pt x="16317" y="22436"/>
                  <a:pt x="16317" y="29915"/>
                </a:cubicBezTo>
                <a:cubicBezTo>
                  <a:pt x="16317" y="37393"/>
                  <a:pt x="22436" y="43512"/>
                  <a:pt x="30254" y="43512"/>
                </a:cubicBezTo>
                <a:moveTo>
                  <a:pt x="30254" y="21756"/>
                </a:moveTo>
                <a:cubicBezTo>
                  <a:pt x="34674" y="21756"/>
                  <a:pt x="38413" y="25495"/>
                  <a:pt x="38413" y="29915"/>
                </a:cubicBezTo>
                <a:cubicBezTo>
                  <a:pt x="38413" y="34334"/>
                  <a:pt x="34674" y="38073"/>
                  <a:pt x="30254" y="38073"/>
                </a:cubicBezTo>
                <a:cubicBezTo>
                  <a:pt x="25495" y="38073"/>
                  <a:pt x="21756" y="34334"/>
                  <a:pt x="21756" y="29915"/>
                </a:cubicBezTo>
                <a:cubicBezTo>
                  <a:pt x="21756" y="25495"/>
                  <a:pt x="25495" y="21756"/>
                  <a:pt x="30254" y="21756"/>
                </a:cubicBezTo>
                <a:moveTo>
                  <a:pt x="103682" y="99943"/>
                </a:moveTo>
                <a:cubicBezTo>
                  <a:pt x="103682" y="99943"/>
                  <a:pt x="103682" y="99943"/>
                  <a:pt x="103682" y="99943"/>
                </a:cubicBezTo>
                <a:cubicBezTo>
                  <a:pt x="103342" y="99603"/>
                  <a:pt x="103342" y="99263"/>
                  <a:pt x="103002" y="98923"/>
                </a:cubicBezTo>
                <a:cubicBezTo>
                  <a:pt x="78866" y="64249"/>
                  <a:pt x="78866" y="64249"/>
                  <a:pt x="78866" y="64249"/>
                </a:cubicBezTo>
                <a:cubicBezTo>
                  <a:pt x="78866" y="64249"/>
                  <a:pt x="78866" y="64249"/>
                  <a:pt x="78866" y="64249"/>
                </a:cubicBezTo>
                <a:cubicBezTo>
                  <a:pt x="78526" y="63569"/>
                  <a:pt x="77507" y="62549"/>
                  <a:pt x="76487" y="62549"/>
                </a:cubicBezTo>
                <a:cubicBezTo>
                  <a:pt x="75807" y="62549"/>
                  <a:pt x="75127" y="62889"/>
                  <a:pt x="74447" y="63569"/>
                </a:cubicBezTo>
                <a:cubicBezTo>
                  <a:pt x="63229" y="74787"/>
                  <a:pt x="63229" y="74787"/>
                  <a:pt x="63229" y="74787"/>
                </a:cubicBezTo>
                <a:cubicBezTo>
                  <a:pt x="48951" y="53371"/>
                  <a:pt x="48951" y="53371"/>
                  <a:pt x="48951" y="53371"/>
                </a:cubicBezTo>
                <a:cubicBezTo>
                  <a:pt x="48611" y="52351"/>
                  <a:pt x="47592" y="51671"/>
                  <a:pt x="46572" y="51671"/>
                </a:cubicBezTo>
                <a:cubicBezTo>
                  <a:pt x="45552" y="51671"/>
                  <a:pt x="44872" y="52351"/>
                  <a:pt x="44192" y="53031"/>
                </a:cubicBezTo>
                <a:cubicBezTo>
                  <a:pt x="44192" y="53031"/>
                  <a:pt x="44192" y="53031"/>
                  <a:pt x="44192" y="53031"/>
                </a:cubicBezTo>
                <a:cubicBezTo>
                  <a:pt x="16997" y="99263"/>
                  <a:pt x="16997" y="99263"/>
                  <a:pt x="16997" y="99263"/>
                </a:cubicBezTo>
                <a:cubicBezTo>
                  <a:pt x="16997" y="99263"/>
                  <a:pt x="16997" y="99263"/>
                  <a:pt x="16997" y="99263"/>
                </a:cubicBezTo>
                <a:cubicBezTo>
                  <a:pt x="16657" y="99943"/>
                  <a:pt x="16317" y="100283"/>
                  <a:pt x="16317" y="100963"/>
                </a:cubicBezTo>
                <a:cubicBezTo>
                  <a:pt x="16317" y="102322"/>
                  <a:pt x="17677" y="103682"/>
                  <a:pt x="19036" y="103682"/>
                </a:cubicBezTo>
                <a:cubicBezTo>
                  <a:pt x="100963" y="103682"/>
                  <a:pt x="100963" y="103682"/>
                  <a:pt x="100963" y="103682"/>
                </a:cubicBezTo>
                <a:cubicBezTo>
                  <a:pt x="102662" y="103682"/>
                  <a:pt x="103682" y="102322"/>
                  <a:pt x="103682" y="100963"/>
                </a:cubicBezTo>
                <a:cubicBezTo>
                  <a:pt x="103682" y="100623"/>
                  <a:pt x="103682" y="100283"/>
                  <a:pt x="103682" y="99943"/>
                </a:cubicBezTo>
                <a:close/>
                <a:moveTo>
                  <a:pt x="23796" y="98243"/>
                </a:moveTo>
                <a:cubicBezTo>
                  <a:pt x="46572" y="59490"/>
                  <a:pt x="46572" y="59490"/>
                  <a:pt x="46572" y="59490"/>
                </a:cubicBezTo>
                <a:cubicBezTo>
                  <a:pt x="60169" y="80226"/>
                  <a:pt x="60169" y="80226"/>
                  <a:pt x="60169" y="80226"/>
                </a:cubicBezTo>
                <a:cubicBezTo>
                  <a:pt x="60509" y="80566"/>
                  <a:pt x="60509" y="80566"/>
                  <a:pt x="60849" y="80906"/>
                </a:cubicBezTo>
                <a:cubicBezTo>
                  <a:pt x="60849" y="80906"/>
                  <a:pt x="60849" y="80906"/>
                  <a:pt x="60849" y="80906"/>
                </a:cubicBezTo>
                <a:cubicBezTo>
                  <a:pt x="61529" y="81586"/>
                  <a:pt x="62209" y="81926"/>
                  <a:pt x="62889" y="81926"/>
                </a:cubicBezTo>
                <a:cubicBezTo>
                  <a:pt x="63569" y="81926"/>
                  <a:pt x="64249" y="81586"/>
                  <a:pt x="64929" y="80906"/>
                </a:cubicBezTo>
                <a:cubicBezTo>
                  <a:pt x="76147" y="69688"/>
                  <a:pt x="76147" y="69688"/>
                  <a:pt x="76147" y="69688"/>
                </a:cubicBezTo>
                <a:cubicBezTo>
                  <a:pt x="95864" y="98243"/>
                  <a:pt x="95864" y="98243"/>
                  <a:pt x="95864" y="98243"/>
                </a:cubicBezTo>
                <a:lnTo>
                  <a:pt x="23796" y="98243"/>
                </a:lnTo>
                <a:close/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509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509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5240" y="0"/>
                  <a:pt x="109121" y="0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1091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7254875" y="3182938"/>
            <a:ext cx="433387" cy="433387"/>
          </a:xfrm>
          <a:custGeom>
            <a:pathLst>
              <a:path extrusionOk="0" h="120000" w="120000">
                <a:moveTo>
                  <a:pt x="87025" y="21756"/>
                </a:moveTo>
                <a:cubicBezTo>
                  <a:pt x="10878" y="21756"/>
                  <a:pt x="10878" y="21756"/>
                  <a:pt x="10878" y="21756"/>
                </a:cubicBezTo>
                <a:cubicBezTo>
                  <a:pt x="4759" y="21756"/>
                  <a:pt x="0" y="26515"/>
                  <a:pt x="0" y="32634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87025" y="120000"/>
                  <a:pt x="87025" y="120000"/>
                  <a:pt x="87025" y="120000"/>
                </a:cubicBezTo>
                <a:cubicBezTo>
                  <a:pt x="93144" y="120000"/>
                  <a:pt x="98243" y="115240"/>
                  <a:pt x="98243" y="109121"/>
                </a:cubicBezTo>
                <a:cubicBezTo>
                  <a:pt x="98243" y="32634"/>
                  <a:pt x="98243" y="32634"/>
                  <a:pt x="98243" y="32634"/>
                </a:cubicBezTo>
                <a:cubicBezTo>
                  <a:pt x="98243" y="26515"/>
                  <a:pt x="93144" y="21756"/>
                  <a:pt x="87025" y="21756"/>
                </a:cubicBezTo>
                <a:moveTo>
                  <a:pt x="92464" y="109121"/>
                </a:moveTo>
                <a:cubicBezTo>
                  <a:pt x="92464" y="112181"/>
                  <a:pt x="90084" y="114560"/>
                  <a:pt x="87025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32634"/>
                  <a:pt x="5439" y="32634"/>
                  <a:pt x="5439" y="32634"/>
                </a:cubicBezTo>
                <a:cubicBezTo>
                  <a:pt x="5439" y="29575"/>
                  <a:pt x="7818" y="27195"/>
                  <a:pt x="10878" y="27195"/>
                </a:cubicBezTo>
                <a:cubicBezTo>
                  <a:pt x="87025" y="27195"/>
                  <a:pt x="87025" y="27195"/>
                  <a:pt x="87025" y="27195"/>
                </a:cubicBezTo>
                <a:cubicBezTo>
                  <a:pt x="90084" y="27195"/>
                  <a:pt x="92464" y="29575"/>
                  <a:pt x="92464" y="32634"/>
                </a:cubicBezTo>
                <a:lnTo>
                  <a:pt x="92464" y="109121"/>
                </a:lnTo>
                <a:close/>
                <a:moveTo>
                  <a:pt x="27195" y="59830"/>
                </a:moveTo>
                <a:cubicBezTo>
                  <a:pt x="33314" y="59830"/>
                  <a:pt x="38073" y="55070"/>
                  <a:pt x="38073" y="48951"/>
                </a:cubicBezTo>
                <a:cubicBezTo>
                  <a:pt x="38073" y="43172"/>
                  <a:pt x="33314" y="38073"/>
                  <a:pt x="27195" y="38073"/>
                </a:cubicBezTo>
                <a:cubicBezTo>
                  <a:pt x="21076" y="38073"/>
                  <a:pt x="16317" y="43172"/>
                  <a:pt x="16317" y="48951"/>
                </a:cubicBezTo>
                <a:cubicBezTo>
                  <a:pt x="16317" y="55070"/>
                  <a:pt x="21076" y="59830"/>
                  <a:pt x="27195" y="59830"/>
                </a:cubicBezTo>
                <a:moveTo>
                  <a:pt x="27195" y="43512"/>
                </a:moveTo>
                <a:cubicBezTo>
                  <a:pt x="30254" y="43512"/>
                  <a:pt x="32634" y="45892"/>
                  <a:pt x="32634" y="48951"/>
                </a:cubicBezTo>
                <a:cubicBezTo>
                  <a:pt x="32634" y="52011"/>
                  <a:pt x="30254" y="54390"/>
                  <a:pt x="27195" y="54390"/>
                </a:cubicBezTo>
                <a:cubicBezTo>
                  <a:pt x="24135" y="54390"/>
                  <a:pt x="21756" y="52011"/>
                  <a:pt x="21756" y="48951"/>
                </a:cubicBezTo>
                <a:cubicBezTo>
                  <a:pt x="21756" y="45892"/>
                  <a:pt x="24135" y="43512"/>
                  <a:pt x="27195" y="43512"/>
                </a:cubicBezTo>
                <a:moveTo>
                  <a:pt x="81586" y="99943"/>
                </a:moveTo>
                <a:cubicBezTo>
                  <a:pt x="81586" y="99943"/>
                  <a:pt x="81586" y="99943"/>
                  <a:pt x="81586" y="99943"/>
                </a:cubicBezTo>
                <a:cubicBezTo>
                  <a:pt x="81586" y="99943"/>
                  <a:pt x="81586" y="99603"/>
                  <a:pt x="81246" y="99603"/>
                </a:cubicBezTo>
                <a:cubicBezTo>
                  <a:pt x="65269" y="72747"/>
                  <a:pt x="65269" y="72747"/>
                  <a:pt x="65269" y="72747"/>
                </a:cubicBezTo>
                <a:cubicBezTo>
                  <a:pt x="65269" y="72747"/>
                  <a:pt x="65269" y="72747"/>
                  <a:pt x="65269" y="72747"/>
                </a:cubicBezTo>
                <a:cubicBezTo>
                  <a:pt x="64589" y="71728"/>
                  <a:pt x="63909" y="70708"/>
                  <a:pt x="62549" y="70708"/>
                </a:cubicBezTo>
                <a:cubicBezTo>
                  <a:pt x="61869" y="70708"/>
                  <a:pt x="61189" y="71048"/>
                  <a:pt x="60849" y="71728"/>
                </a:cubicBezTo>
                <a:cubicBezTo>
                  <a:pt x="52011" y="80226"/>
                  <a:pt x="52011" y="80226"/>
                  <a:pt x="52011" y="80226"/>
                </a:cubicBezTo>
                <a:cubicBezTo>
                  <a:pt x="43172" y="66968"/>
                  <a:pt x="43172" y="66968"/>
                  <a:pt x="43172" y="66968"/>
                </a:cubicBezTo>
                <a:cubicBezTo>
                  <a:pt x="42832" y="65949"/>
                  <a:pt x="41813" y="65269"/>
                  <a:pt x="40793" y="65269"/>
                </a:cubicBezTo>
                <a:cubicBezTo>
                  <a:pt x="39773" y="65269"/>
                  <a:pt x="39093" y="65949"/>
                  <a:pt x="38413" y="66628"/>
                </a:cubicBezTo>
                <a:cubicBezTo>
                  <a:pt x="38413" y="66628"/>
                  <a:pt x="38413" y="66628"/>
                  <a:pt x="38413" y="66628"/>
                </a:cubicBezTo>
                <a:cubicBezTo>
                  <a:pt x="16657" y="99263"/>
                  <a:pt x="16657" y="99263"/>
                  <a:pt x="16657" y="99263"/>
                </a:cubicBezTo>
                <a:cubicBezTo>
                  <a:pt x="16657" y="99263"/>
                  <a:pt x="16657" y="99263"/>
                  <a:pt x="16657" y="99263"/>
                </a:cubicBezTo>
                <a:cubicBezTo>
                  <a:pt x="16317" y="99943"/>
                  <a:pt x="16317" y="100283"/>
                  <a:pt x="16317" y="100963"/>
                </a:cubicBezTo>
                <a:cubicBezTo>
                  <a:pt x="16317" y="102322"/>
                  <a:pt x="17337" y="103682"/>
                  <a:pt x="19036" y="103682"/>
                </a:cubicBezTo>
                <a:cubicBezTo>
                  <a:pt x="78866" y="103682"/>
                  <a:pt x="78866" y="103682"/>
                  <a:pt x="78866" y="103682"/>
                </a:cubicBezTo>
                <a:cubicBezTo>
                  <a:pt x="80566" y="103682"/>
                  <a:pt x="81586" y="102322"/>
                  <a:pt x="81586" y="100963"/>
                </a:cubicBezTo>
                <a:cubicBezTo>
                  <a:pt x="81586" y="100623"/>
                  <a:pt x="81586" y="100283"/>
                  <a:pt x="81586" y="99943"/>
                </a:cubicBezTo>
                <a:close/>
                <a:moveTo>
                  <a:pt x="24135" y="98243"/>
                </a:moveTo>
                <a:cubicBezTo>
                  <a:pt x="40793" y="73087"/>
                  <a:pt x="40793" y="73087"/>
                  <a:pt x="40793" y="73087"/>
                </a:cubicBezTo>
                <a:cubicBezTo>
                  <a:pt x="49291" y="85665"/>
                  <a:pt x="49291" y="85665"/>
                  <a:pt x="49291" y="85665"/>
                </a:cubicBezTo>
                <a:cubicBezTo>
                  <a:pt x="49631" y="86685"/>
                  <a:pt x="50651" y="87365"/>
                  <a:pt x="51671" y="87365"/>
                </a:cubicBezTo>
                <a:cubicBezTo>
                  <a:pt x="52351" y="87365"/>
                  <a:pt x="53031" y="87025"/>
                  <a:pt x="53711" y="86345"/>
                </a:cubicBezTo>
                <a:cubicBezTo>
                  <a:pt x="62209" y="77847"/>
                  <a:pt x="62209" y="77847"/>
                  <a:pt x="62209" y="77847"/>
                </a:cubicBezTo>
                <a:cubicBezTo>
                  <a:pt x="74107" y="98243"/>
                  <a:pt x="74107" y="98243"/>
                  <a:pt x="74107" y="98243"/>
                </a:cubicBezTo>
                <a:lnTo>
                  <a:pt x="24135" y="98243"/>
                </a:lnTo>
                <a:close/>
                <a:moveTo>
                  <a:pt x="109121" y="0"/>
                </a:moveTo>
                <a:cubicBezTo>
                  <a:pt x="32634" y="0"/>
                  <a:pt x="32634" y="0"/>
                  <a:pt x="32634" y="0"/>
                </a:cubicBezTo>
                <a:cubicBezTo>
                  <a:pt x="26515" y="0"/>
                  <a:pt x="21756" y="4759"/>
                  <a:pt x="21756" y="10878"/>
                </a:cubicBezTo>
                <a:cubicBezTo>
                  <a:pt x="21756" y="13597"/>
                  <a:pt x="21756" y="13597"/>
                  <a:pt x="21756" y="13597"/>
                </a:cubicBezTo>
                <a:cubicBezTo>
                  <a:pt x="21756" y="14957"/>
                  <a:pt x="22776" y="16317"/>
                  <a:pt x="24475" y="16317"/>
                </a:cubicBezTo>
                <a:cubicBezTo>
                  <a:pt x="25835" y="16317"/>
                  <a:pt x="27195" y="14957"/>
                  <a:pt x="27195" y="13597"/>
                </a:cubicBezTo>
                <a:cubicBezTo>
                  <a:pt x="27195" y="10878"/>
                  <a:pt x="27195" y="10878"/>
                  <a:pt x="27195" y="10878"/>
                </a:cubicBezTo>
                <a:cubicBezTo>
                  <a:pt x="27195" y="7818"/>
                  <a:pt x="29575" y="5439"/>
                  <a:pt x="32634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cubicBezTo>
                  <a:pt x="114560" y="87365"/>
                  <a:pt x="114560" y="87365"/>
                  <a:pt x="114560" y="87365"/>
                </a:cubicBezTo>
                <a:cubicBezTo>
                  <a:pt x="114560" y="90424"/>
                  <a:pt x="112181" y="92804"/>
                  <a:pt x="109121" y="92804"/>
                </a:cubicBezTo>
                <a:cubicBezTo>
                  <a:pt x="106402" y="92804"/>
                  <a:pt x="106402" y="92804"/>
                  <a:pt x="106402" y="92804"/>
                </a:cubicBezTo>
                <a:cubicBezTo>
                  <a:pt x="104702" y="92804"/>
                  <a:pt x="103682" y="93824"/>
                  <a:pt x="103682" y="95524"/>
                </a:cubicBezTo>
                <a:cubicBezTo>
                  <a:pt x="103682" y="96883"/>
                  <a:pt x="104702" y="98243"/>
                  <a:pt x="106402" y="98243"/>
                </a:cubicBezTo>
                <a:cubicBezTo>
                  <a:pt x="109121" y="98243"/>
                  <a:pt x="109121" y="98243"/>
                  <a:pt x="109121" y="98243"/>
                </a:cubicBezTo>
                <a:cubicBezTo>
                  <a:pt x="114900" y="98243"/>
                  <a:pt x="120000" y="93144"/>
                  <a:pt x="120000" y="87365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4900" y="0"/>
                  <a:pt x="109121" y="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8081963" y="3182938"/>
            <a:ext cx="433387" cy="433387"/>
          </a:xfrm>
          <a:custGeom>
            <a:pathLst>
              <a:path extrusionOk="0" h="120000" w="120000">
                <a:moveTo>
                  <a:pt x="117280" y="10878"/>
                </a:moveTo>
                <a:cubicBezTo>
                  <a:pt x="114560" y="10878"/>
                  <a:pt x="114560" y="10878"/>
                  <a:pt x="114560" y="10878"/>
                </a:cubicBezTo>
                <a:cubicBezTo>
                  <a:pt x="114560" y="2719"/>
                  <a:pt x="114560" y="2719"/>
                  <a:pt x="114560" y="2719"/>
                </a:cubicBezTo>
                <a:cubicBezTo>
                  <a:pt x="114560" y="1019"/>
                  <a:pt x="113201" y="0"/>
                  <a:pt x="111841" y="0"/>
                </a:cubicBezTo>
                <a:cubicBezTo>
                  <a:pt x="8158" y="0"/>
                  <a:pt x="8158" y="0"/>
                  <a:pt x="8158" y="0"/>
                </a:cubicBezTo>
                <a:cubicBezTo>
                  <a:pt x="6798" y="0"/>
                  <a:pt x="5439" y="1019"/>
                  <a:pt x="5439" y="2719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2719" y="10878"/>
                  <a:pt x="2719" y="10878"/>
                  <a:pt x="2719" y="10878"/>
                </a:cubicBezTo>
                <a:cubicBezTo>
                  <a:pt x="1019" y="10878"/>
                  <a:pt x="0" y="11898"/>
                  <a:pt x="0" y="13597"/>
                </a:cubicBezTo>
                <a:cubicBezTo>
                  <a:pt x="0" y="14957"/>
                  <a:pt x="1019" y="16317"/>
                  <a:pt x="2719" y="16317"/>
                </a:cubicBezTo>
                <a:cubicBezTo>
                  <a:pt x="5439" y="16317"/>
                  <a:pt x="5439" y="16317"/>
                  <a:pt x="5439" y="16317"/>
                </a:cubicBezTo>
                <a:cubicBezTo>
                  <a:pt x="5439" y="117280"/>
                  <a:pt x="5439" y="117280"/>
                  <a:pt x="5439" y="117280"/>
                </a:cubicBezTo>
                <a:cubicBezTo>
                  <a:pt x="5439" y="118640"/>
                  <a:pt x="6798" y="120000"/>
                  <a:pt x="8158" y="120000"/>
                </a:cubicBezTo>
                <a:cubicBezTo>
                  <a:pt x="111841" y="120000"/>
                  <a:pt x="111841" y="120000"/>
                  <a:pt x="111841" y="120000"/>
                </a:cubicBezTo>
                <a:cubicBezTo>
                  <a:pt x="113201" y="120000"/>
                  <a:pt x="114560" y="118640"/>
                  <a:pt x="114560" y="117280"/>
                </a:cubicBezTo>
                <a:cubicBezTo>
                  <a:pt x="114560" y="16317"/>
                  <a:pt x="114560" y="16317"/>
                  <a:pt x="114560" y="16317"/>
                </a:cubicBezTo>
                <a:cubicBezTo>
                  <a:pt x="117280" y="16317"/>
                  <a:pt x="117280" y="16317"/>
                  <a:pt x="117280" y="16317"/>
                </a:cubicBezTo>
                <a:cubicBezTo>
                  <a:pt x="118980" y="16317"/>
                  <a:pt x="120000" y="14957"/>
                  <a:pt x="120000" y="13597"/>
                </a:cubicBezTo>
                <a:cubicBezTo>
                  <a:pt x="120000" y="11898"/>
                  <a:pt x="118980" y="10878"/>
                  <a:pt x="117280" y="10878"/>
                </a:cubicBezTo>
                <a:moveTo>
                  <a:pt x="65609" y="114560"/>
                </a:moveTo>
                <a:cubicBezTo>
                  <a:pt x="54390" y="114560"/>
                  <a:pt x="54390" y="114560"/>
                  <a:pt x="54390" y="114560"/>
                </a:cubicBezTo>
                <a:cubicBezTo>
                  <a:pt x="54390" y="87365"/>
                  <a:pt x="54390" y="87365"/>
                  <a:pt x="54390" y="87365"/>
                </a:cubicBezTo>
                <a:cubicBezTo>
                  <a:pt x="65609" y="87365"/>
                  <a:pt x="65609" y="87365"/>
                  <a:pt x="65609" y="87365"/>
                </a:cubicBezTo>
                <a:lnTo>
                  <a:pt x="65609" y="114560"/>
                </a:lnTo>
                <a:close/>
                <a:moveTo>
                  <a:pt x="109121" y="114560"/>
                </a:moveTo>
                <a:cubicBezTo>
                  <a:pt x="71048" y="114560"/>
                  <a:pt x="71048" y="114560"/>
                  <a:pt x="71048" y="114560"/>
                </a:cubicBezTo>
                <a:cubicBezTo>
                  <a:pt x="71048" y="84645"/>
                  <a:pt x="71048" y="84645"/>
                  <a:pt x="71048" y="84645"/>
                </a:cubicBezTo>
                <a:cubicBezTo>
                  <a:pt x="71048" y="82946"/>
                  <a:pt x="69688" y="81926"/>
                  <a:pt x="68328" y="81926"/>
                </a:cubicBezTo>
                <a:cubicBezTo>
                  <a:pt x="51671" y="81926"/>
                  <a:pt x="51671" y="81926"/>
                  <a:pt x="51671" y="81926"/>
                </a:cubicBezTo>
                <a:cubicBezTo>
                  <a:pt x="50311" y="81926"/>
                  <a:pt x="48951" y="82946"/>
                  <a:pt x="48951" y="84645"/>
                </a:cubicBezTo>
                <a:cubicBezTo>
                  <a:pt x="48951" y="114560"/>
                  <a:pt x="48951" y="114560"/>
                  <a:pt x="4895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10878" y="16317"/>
                  <a:pt x="10878" y="16317"/>
                  <a:pt x="10878" y="16317"/>
                </a:cubicBezTo>
                <a:cubicBezTo>
                  <a:pt x="109121" y="16317"/>
                  <a:pt x="109121" y="16317"/>
                  <a:pt x="109121" y="16317"/>
                </a:cubicBezTo>
                <a:lnTo>
                  <a:pt x="109121" y="114560"/>
                </a:lnTo>
                <a:close/>
                <a:moveTo>
                  <a:pt x="109121" y="10878"/>
                </a:moveTo>
                <a:cubicBezTo>
                  <a:pt x="10878" y="10878"/>
                  <a:pt x="10878" y="10878"/>
                  <a:pt x="10878" y="10878"/>
                </a:cubicBezTo>
                <a:cubicBezTo>
                  <a:pt x="10878" y="5439"/>
                  <a:pt x="1087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lnTo>
                  <a:pt x="109121" y="10878"/>
                </a:lnTo>
                <a:close/>
                <a:moveTo>
                  <a:pt x="79206" y="48951"/>
                </a:moveTo>
                <a:cubicBezTo>
                  <a:pt x="95524" y="48951"/>
                  <a:pt x="95524" y="48951"/>
                  <a:pt x="95524" y="48951"/>
                </a:cubicBezTo>
                <a:cubicBezTo>
                  <a:pt x="96883" y="48951"/>
                  <a:pt x="98243" y="47932"/>
                  <a:pt x="98243" y="46232"/>
                </a:cubicBezTo>
                <a:cubicBezTo>
                  <a:pt x="98243" y="29915"/>
                  <a:pt x="98243" y="29915"/>
                  <a:pt x="98243" y="29915"/>
                </a:cubicBezTo>
                <a:cubicBezTo>
                  <a:pt x="98243" y="28555"/>
                  <a:pt x="96883" y="27195"/>
                  <a:pt x="95524" y="27195"/>
                </a:cubicBezTo>
                <a:cubicBezTo>
                  <a:pt x="79206" y="27195"/>
                  <a:pt x="79206" y="27195"/>
                  <a:pt x="79206" y="27195"/>
                </a:cubicBezTo>
                <a:cubicBezTo>
                  <a:pt x="77507" y="27195"/>
                  <a:pt x="76487" y="28555"/>
                  <a:pt x="76487" y="29915"/>
                </a:cubicBezTo>
                <a:cubicBezTo>
                  <a:pt x="76487" y="46232"/>
                  <a:pt x="76487" y="46232"/>
                  <a:pt x="76487" y="46232"/>
                </a:cubicBezTo>
                <a:cubicBezTo>
                  <a:pt x="76487" y="47932"/>
                  <a:pt x="77507" y="48951"/>
                  <a:pt x="79206" y="48951"/>
                </a:cubicBezTo>
                <a:moveTo>
                  <a:pt x="81926" y="32634"/>
                </a:moveTo>
                <a:cubicBezTo>
                  <a:pt x="92804" y="32634"/>
                  <a:pt x="92804" y="32634"/>
                  <a:pt x="92804" y="32634"/>
                </a:cubicBezTo>
                <a:cubicBezTo>
                  <a:pt x="92804" y="43512"/>
                  <a:pt x="92804" y="43512"/>
                  <a:pt x="92804" y="43512"/>
                </a:cubicBezTo>
                <a:cubicBezTo>
                  <a:pt x="81926" y="43512"/>
                  <a:pt x="81926" y="43512"/>
                  <a:pt x="81926" y="43512"/>
                </a:cubicBezTo>
                <a:lnTo>
                  <a:pt x="81926" y="32634"/>
                </a:lnTo>
                <a:close/>
                <a:moveTo>
                  <a:pt x="24475" y="48951"/>
                </a:moveTo>
                <a:cubicBezTo>
                  <a:pt x="40793" y="48951"/>
                  <a:pt x="40793" y="48951"/>
                  <a:pt x="40793" y="48951"/>
                </a:cubicBezTo>
                <a:cubicBezTo>
                  <a:pt x="42492" y="48951"/>
                  <a:pt x="43512" y="47932"/>
                  <a:pt x="43512" y="46232"/>
                </a:cubicBezTo>
                <a:cubicBezTo>
                  <a:pt x="43512" y="29915"/>
                  <a:pt x="43512" y="29915"/>
                  <a:pt x="43512" y="29915"/>
                </a:cubicBezTo>
                <a:cubicBezTo>
                  <a:pt x="43512" y="28555"/>
                  <a:pt x="42492" y="27195"/>
                  <a:pt x="40793" y="27195"/>
                </a:cubicBezTo>
                <a:cubicBezTo>
                  <a:pt x="24475" y="27195"/>
                  <a:pt x="24475" y="27195"/>
                  <a:pt x="24475" y="27195"/>
                </a:cubicBezTo>
                <a:cubicBezTo>
                  <a:pt x="23116" y="27195"/>
                  <a:pt x="21756" y="28555"/>
                  <a:pt x="21756" y="29915"/>
                </a:cubicBezTo>
                <a:cubicBezTo>
                  <a:pt x="21756" y="46232"/>
                  <a:pt x="21756" y="46232"/>
                  <a:pt x="21756" y="46232"/>
                </a:cubicBezTo>
                <a:cubicBezTo>
                  <a:pt x="21756" y="47932"/>
                  <a:pt x="23116" y="48951"/>
                  <a:pt x="24475" y="48951"/>
                </a:cubicBezTo>
                <a:moveTo>
                  <a:pt x="27195" y="32634"/>
                </a:moveTo>
                <a:cubicBezTo>
                  <a:pt x="38073" y="32634"/>
                  <a:pt x="38073" y="32634"/>
                  <a:pt x="38073" y="32634"/>
                </a:cubicBezTo>
                <a:cubicBezTo>
                  <a:pt x="38073" y="43512"/>
                  <a:pt x="38073" y="43512"/>
                  <a:pt x="38073" y="43512"/>
                </a:cubicBezTo>
                <a:cubicBezTo>
                  <a:pt x="27195" y="43512"/>
                  <a:pt x="27195" y="43512"/>
                  <a:pt x="27195" y="43512"/>
                </a:cubicBezTo>
                <a:lnTo>
                  <a:pt x="27195" y="32634"/>
                </a:lnTo>
                <a:close/>
                <a:moveTo>
                  <a:pt x="24475" y="76487"/>
                </a:moveTo>
                <a:cubicBezTo>
                  <a:pt x="40793" y="76487"/>
                  <a:pt x="40793" y="76487"/>
                  <a:pt x="40793" y="76487"/>
                </a:cubicBezTo>
                <a:cubicBezTo>
                  <a:pt x="42492" y="76487"/>
                  <a:pt x="43512" y="75127"/>
                  <a:pt x="43512" y="73767"/>
                </a:cubicBezTo>
                <a:cubicBezTo>
                  <a:pt x="43512" y="57110"/>
                  <a:pt x="43512" y="57110"/>
                  <a:pt x="43512" y="57110"/>
                </a:cubicBezTo>
                <a:cubicBezTo>
                  <a:pt x="43512" y="55750"/>
                  <a:pt x="42492" y="54390"/>
                  <a:pt x="40793" y="54390"/>
                </a:cubicBezTo>
                <a:cubicBezTo>
                  <a:pt x="24475" y="54390"/>
                  <a:pt x="24475" y="54390"/>
                  <a:pt x="24475" y="54390"/>
                </a:cubicBezTo>
                <a:cubicBezTo>
                  <a:pt x="23116" y="54390"/>
                  <a:pt x="21756" y="55750"/>
                  <a:pt x="21756" y="57110"/>
                </a:cubicBezTo>
                <a:cubicBezTo>
                  <a:pt x="21756" y="73767"/>
                  <a:pt x="21756" y="73767"/>
                  <a:pt x="21756" y="73767"/>
                </a:cubicBezTo>
                <a:cubicBezTo>
                  <a:pt x="21756" y="75127"/>
                  <a:pt x="23116" y="76487"/>
                  <a:pt x="24475" y="76487"/>
                </a:cubicBezTo>
                <a:moveTo>
                  <a:pt x="27195" y="59830"/>
                </a:moveTo>
                <a:cubicBezTo>
                  <a:pt x="38073" y="59830"/>
                  <a:pt x="38073" y="59830"/>
                  <a:pt x="38073" y="59830"/>
                </a:cubicBezTo>
                <a:cubicBezTo>
                  <a:pt x="38073" y="70708"/>
                  <a:pt x="38073" y="70708"/>
                  <a:pt x="38073" y="70708"/>
                </a:cubicBezTo>
                <a:cubicBezTo>
                  <a:pt x="27195" y="70708"/>
                  <a:pt x="27195" y="70708"/>
                  <a:pt x="27195" y="70708"/>
                </a:cubicBezTo>
                <a:lnTo>
                  <a:pt x="27195" y="59830"/>
                </a:lnTo>
                <a:close/>
                <a:moveTo>
                  <a:pt x="79206" y="76487"/>
                </a:moveTo>
                <a:cubicBezTo>
                  <a:pt x="95524" y="76487"/>
                  <a:pt x="95524" y="76487"/>
                  <a:pt x="95524" y="76487"/>
                </a:cubicBezTo>
                <a:cubicBezTo>
                  <a:pt x="96883" y="76487"/>
                  <a:pt x="98243" y="75127"/>
                  <a:pt x="98243" y="73767"/>
                </a:cubicBezTo>
                <a:cubicBezTo>
                  <a:pt x="98243" y="57110"/>
                  <a:pt x="98243" y="57110"/>
                  <a:pt x="98243" y="57110"/>
                </a:cubicBezTo>
                <a:cubicBezTo>
                  <a:pt x="98243" y="55750"/>
                  <a:pt x="96883" y="54390"/>
                  <a:pt x="95524" y="54390"/>
                </a:cubicBezTo>
                <a:cubicBezTo>
                  <a:pt x="79206" y="54390"/>
                  <a:pt x="79206" y="54390"/>
                  <a:pt x="79206" y="54390"/>
                </a:cubicBezTo>
                <a:cubicBezTo>
                  <a:pt x="77507" y="54390"/>
                  <a:pt x="76487" y="55750"/>
                  <a:pt x="76487" y="57110"/>
                </a:cubicBezTo>
                <a:cubicBezTo>
                  <a:pt x="76487" y="73767"/>
                  <a:pt x="76487" y="73767"/>
                  <a:pt x="76487" y="73767"/>
                </a:cubicBezTo>
                <a:cubicBezTo>
                  <a:pt x="76487" y="75127"/>
                  <a:pt x="77507" y="76487"/>
                  <a:pt x="79206" y="76487"/>
                </a:cubicBezTo>
                <a:moveTo>
                  <a:pt x="81926" y="59830"/>
                </a:moveTo>
                <a:cubicBezTo>
                  <a:pt x="92804" y="59830"/>
                  <a:pt x="92804" y="59830"/>
                  <a:pt x="92804" y="59830"/>
                </a:cubicBezTo>
                <a:cubicBezTo>
                  <a:pt x="92804" y="70708"/>
                  <a:pt x="92804" y="70708"/>
                  <a:pt x="92804" y="70708"/>
                </a:cubicBezTo>
                <a:cubicBezTo>
                  <a:pt x="81926" y="70708"/>
                  <a:pt x="81926" y="70708"/>
                  <a:pt x="81926" y="70708"/>
                </a:cubicBezTo>
                <a:lnTo>
                  <a:pt x="81926" y="59830"/>
                </a:lnTo>
                <a:close/>
                <a:moveTo>
                  <a:pt x="24475" y="103682"/>
                </a:moveTo>
                <a:cubicBezTo>
                  <a:pt x="40793" y="103682"/>
                  <a:pt x="40793" y="103682"/>
                  <a:pt x="40793" y="103682"/>
                </a:cubicBezTo>
                <a:cubicBezTo>
                  <a:pt x="42492" y="103682"/>
                  <a:pt x="43512" y="102322"/>
                  <a:pt x="43512" y="100963"/>
                </a:cubicBezTo>
                <a:cubicBezTo>
                  <a:pt x="43512" y="84645"/>
                  <a:pt x="43512" y="84645"/>
                  <a:pt x="43512" y="84645"/>
                </a:cubicBezTo>
                <a:cubicBezTo>
                  <a:pt x="43512" y="82946"/>
                  <a:pt x="42492" y="81926"/>
                  <a:pt x="40793" y="81926"/>
                </a:cubicBezTo>
                <a:cubicBezTo>
                  <a:pt x="24475" y="81926"/>
                  <a:pt x="24475" y="81926"/>
                  <a:pt x="24475" y="81926"/>
                </a:cubicBezTo>
                <a:cubicBezTo>
                  <a:pt x="23116" y="81926"/>
                  <a:pt x="21756" y="82946"/>
                  <a:pt x="21756" y="84645"/>
                </a:cubicBezTo>
                <a:cubicBezTo>
                  <a:pt x="21756" y="100963"/>
                  <a:pt x="21756" y="100963"/>
                  <a:pt x="21756" y="100963"/>
                </a:cubicBezTo>
                <a:cubicBezTo>
                  <a:pt x="21756" y="102322"/>
                  <a:pt x="23116" y="103682"/>
                  <a:pt x="24475" y="103682"/>
                </a:cubicBezTo>
                <a:moveTo>
                  <a:pt x="27195" y="87365"/>
                </a:moveTo>
                <a:cubicBezTo>
                  <a:pt x="38073" y="87365"/>
                  <a:pt x="38073" y="87365"/>
                  <a:pt x="38073" y="87365"/>
                </a:cubicBezTo>
                <a:cubicBezTo>
                  <a:pt x="38073" y="98243"/>
                  <a:pt x="38073" y="98243"/>
                  <a:pt x="38073" y="98243"/>
                </a:cubicBezTo>
                <a:cubicBezTo>
                  <a:pt x="27195" y="98243"/>
                  <a:pt x="27195" y="98243"/>
                  <a:pt x="27195" y="98243"/>
                </a:cubicBezTo>
                <a:lnTo>
                  <a:pt x="27195" y="87365"/>
                </a:lnTo>
                <a:close/>
                <a:moveTo>
                  <a:pt x="51671" y="48951"/>
                </a:moveTo>
                <a:cubicBezTo>
                  <a:pt x="68328" y="48951"/>
                  <a:pt x="68328" y="48951"/>
                  <a:pt x="68328" y="48951"/>
                </a:cubicBezTo>
                <a:cubicBezTo>
                  <a:pt x="69688" y="48951"/>
                  <a:pt x="71048" y="47932"/>
                  <a:pt x="71048" y="46232"/>
                </a:cubicBezTo>
                <a:cubicBezTo>
                  <a:pt x="71048" y="29915"/>
                  <a:pt x="71048" y="29915"/>
                  <a:pt x="71048" y="29915"/>
                </a:cubicBezTo>
                <a:cubicBezTo>
                  <a:pt x="71048" y="28555"/>
                  <a:pt x="69688" y="27195"/>
                  <a:pt x="68328" y="27195"/>
                </a:cubicBezTo>
                <a:cubicBezTo>
                  <a:pt x="51671" y="27195"/>
                  <a:pt x="51671" y="27195"/>
                  <a:pt x="51671" y="27195"/>
                </a:cubicBezTo>
                <a:cubicBezTo>
                  <a:pt x="50311" y="27195"/>
                  <a:pt x="48951" y="28555"/>
                  <a:pt x="48951" y="29915"/>
                </a:cubicBezTo>
                <a:cubicBezTo>
                  <a:pt x="48951" y="46232"/>
                  <a:pt x="48951" y="46232"/>
                  <a:pt x="48951" y="46232"/>
                </a:cubicBezTo>
                <a:cubicBezTo>
                  <a:pt x="48951" y="47932"/>
                  <a:pt x="50311" y="48951"/>
                  <a:pt x="51671" y="48951"/>
                </a:cubicBezTo>
                <a:moveTo>
                  <a:pt x="54390" y="32634"/>
                </a:moveTo>
                <a:cubicBezTo>
                  <a:pt x="65609" y="32634"/>
                  <a:pt x="65609" y="32634"/>
                  <a:pt x="65609" y="32634"/>
                </a:cubicBezTo>
                <a:cubicBezTo>
                  <a:pt x="65609" y="43512"/>
                  <a:pt x="65609" y="43512"/>
                  <a:pt x="65609" y="43512"/>
                </a:cubicBezTo>
                <a:cubicBezTo>
                  <a:pt x="54390" y="43512"/>
                  <a:pt x="54390" y="43512"/>
                  <a:pt x="54390" y="43512"/>
                </a:cubicBezTo>
                <a:lnTo>
                  <a:pt x="54390" y="32634"/>
                </a:lnTo>
                <a:close/>
                <a:moveTo>
                  <a:pt x="79206" y="103682"/>
                </a:moveTo>
                <a:cubicBezTo>
                  <a:pt x="95524" y="103682"/>
                  <a:pt x="95524" y="103682"/>
                  <a:pt x="95524" y="103682"/>
                </a:cubicBezTo>
                <a:cubicBezTo>
                  <a:pt x="96883" y="103682"/>
                  <a:pt x="98243" y="102322"/>
                  <a:pt x="98243" y="100963"/>
                </a:cubicBezTo>
                <a:cubicBezTo>
                  <a:pt x="98243" y="84645"/>
                  <a:pt x="98243" y="84645"/>
                  <a:pt x="98243" y="84645"/>
                </a:cubicBezTo>
                <a:cubicBezTo>
                  <a:pt x="98243" y="82946"/>
                  <a:pt x="96883" y="81926"/>
                  <a:pt x="95524" y="81926"/>
                </a:cubicBezTo>
                <a:cubicBezTo>
                  <a:pt x="79206" y="81926"/>
                  <a:pt x="79206" y="81926"/>
                  <a:pt x="79206" y="81926"/>
                </a:cubicBezTo>
                <a:cubicBezTo>
                  <a:pt x="77507" y="81926"/>
                  <a:pt x="76487" y="82946"/>
                  <a:pt x="76487" y="84645"/>
                </a:cubicBezTo>
                <a:cubicBezTo>
                  <a:pt x="76487" y="100963"/>
                  <a:pt x="76487" y="100963"/>
                  <a:pt x="76487" y="100963"/>
                </a:cubicBezTo>
                <a:cubicBezTo>
                  <a:pt x="76487" y="102322"/>
                  <a:pt x="77507" y="103682"/>
                  <a:pt x="79206" y="103682"/>
                </a:cubicBezTo>
                <a:moveTo>
                  <a:pt x="81926" y="87365"/>
                </a:moveTo>
                <a:cubicBezTo>
                  <a:pt x="92804" y="87365"/>
                  <a:pt x="92804" y="87365"/>
                  <a:pt x="92804" y="87365"/>
                </a:cubicBezTo>
                <a:cubicBezTo>
                  <a:pt x="92804" y="98243"/>
                  <a:pt x="92804" y="98243"/>
                  <a:pt x="92804" y="98243"/>
                </a:cubicBezTo>
                <a:cubicBezTo>
                  <a:pt x="81926" y="98243"/>
                  <a:pt x="81926" y="98243"/>
                  <a:pt x="81926" y="98243"/>
                </a:cubicBezTo>
                <a:lnTo>
                  <a:pt x="81926" y="87365"/>
                </a:lnTo>
                <a:close/>
                <a:moveTo>
                  <a:pt x="51671" y="76487"/>
                </a:moveTo>
                <a:cubicBezTo>
                  <a:pt x="68328" y="76487"/>
                  <a:pt x="68328" y="76487"/>
                  <a:pt x="68328" y="76487"/>
                </a:cubicBezTo>
                <a:cubicBezTo>
                  <a:pt x="69688" y="76487"/>
                  <a:pt x="71048" y="75127"/>
                  <a:pt x="71048" y="73767"/>
                </a:cubicBezTo>
                <a:cubicBezTo>
                  <a:pt x="71048" y="57110"/>
                  <a:pt x="71048" y="57110"/>
                  <a:pt x="71048" y="57110"/>
                </a:cubicBezTo>
                <a:cubicBezTo>
                  <a:pt x="71048" y="55750"/>
                  <a:pt x="69688" y="54390"/>
                  <a:pt x="68328" y="54390"/>
                </a:cubicBezTo>
                <a:cubicBezTo>
                  <a:pt x="51671" y="54390"/>
                  <a:pt x="51671" y="54390"/>
                  <a:pt x="51671" y="54390"/>
                </a:cubicBezTo>
                <a:cubicBezTo>
                  <a:pt x="50311" y="54390"/>
                  <a:pt x="48951" y="55750"/>
                  <a:pt x="48951" y="57110"/>
                </a:cubicBezTo>
                <a:cubicBezTo>
                  <a:pt x="48951" y="73767"/>
                  <a:pt x="48951" y="73767"/>
                  <a:pt x="48951" y="73767"/>
                </a:cubicBezTo>
                <a:cubicBezTo>
                  <a:pt x="48951" y="75127"/>
                  <a:pt x="50311" y="76487"/>
                  <a:pt x="51671" y="76487"/>
                </a:cubicBezTo>
                <a:moveTo>
                  <a:pt x="54390" y="59830"/>
                </a:moveTo>
                <a:cubicBezTo>
                  <a:pt x="65609" y="59830"/>
                  <a:pt x="65609" y="59830"/>
                  <a:pt x="65609" y="59830"/>
                </a:cubicBezTo>
                <a:cubicBezTo>
                  <a:pt x="65609" y="70708"/>
                  <a:pt x="65609" y="70708"/>
                  <a:pt x="65609" y="70708"/>
                </a:cubicBezTo>
                <a:cubicBezTo>
                  <a:pt x="54390" y="70708"/>
                  <a:pt x="54390" y="70708"/>
                  <a:pt x="54390" y="70708"/>
                </a:cubicBezTo>
                <a:lnTo>
                  <a:pt x="54390" y="5983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630237" y="4049712"/>
            <a:ext cx="433387" cy="355600"/>
          </a:xfrm>
          <a:custGeom>
            <a:pathLst>
              <a:path extrusionOk="0" h="120000" w="120000">
                <a:moveTo>
                  <a:pt x="114560" y="0"/>
                </a:move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2906"/>
                  <a:pt x="0" y="6643"/>
                </a:cubicBezTo>
                <a:cubicBezTo>
                  <a:pt x="0" y="19930"/>
                  <a:pt x="0" y="19930"/>
                  <a:pt x="0" y="19930"/>
                </a:cubicBezTo>
                <a:cubicBezTo>
                  <a:pt x="0" y="23667"/>
                  <a:pt x="2379" y="26574"/>
                  <a:pt x="5439" y="26574"/>
                </a:cubicBezTo>
                <a:cubicBezTo>
                  <a:pt x="10878" y="26574"/>
                  <a:pt x="10878" y="26574"/>
                  <a:pt x="10878" y="26574"/>
                </a:cubicBezTo>
                <a:cubicBezTo>
                  <a:pt x="10878" y="113356"/>
                  <a:pt x="10878" y="113356"/>
                  <a:pt x="10878" y="113356"/>
                </a:cubicBezTo>
                <a:cubicBezTo>
                  <a:pt x="10878" y="117093"/>
                  <a:pt x="13257" y="120000"/>
                  <a:pt x="16317" y="120000"/>
                </a:cubicBezTo>
                <a:cubicBezTo>
                  <a:pt x="103682" y="120000"/>
                  <a:pt x="103682" y="120000"/>
                  <a:pt x="103682" y="120000"/>
                </a:cubicBezTo>
                <a:cubicBezTo>
                  <a:pt x="106742" y="120000"/>
                  <a:pt x="109121" y="117093"/>
                  <a:pt x="109121" y="113356"/>
                </a:cubicBezTo>
                <a:cubicBezTo>
                  <a:pt x="109121" y="26574"/>
                  <a:pt x="109121" y="26574"/>
                  <a:pt x="109121" y="26574"/>
                </a:cubicBezTo>
                <a:cubicBezTo>
                  <a:pt x="114560" y="26574"/>
                  <a:pt x="114560" y="26574"/>
                  <a:pt x="114560" y="26574"/>
                </a:cubicBezTo>
                <a:cubicBezTo>
                  <a:pt x="117620" y="26574"/>
                  <a:pt x="120000" y="23667"/>
                  <a:pt x="120000" y="19930"/>
                </a:cubicBezTo>
                <a:cubicBezTo>
                  <a:pt x="120000" y="6643"/>
                  <a:pt x="120000" y="6643"/>
                  <a:pt x="120000" y="6643"/>
                </a:cubicBezTo>
                <a:cubicBezTo>
                  <a:pt x="120000" y="2906"/>
                  <a:pt x="117620" y="0"/>
                  <a:pt x="114560" y="0"/>
                </a:cubicBezTo>
                <a:moveTo>
                  <a:pt x="103682" y="113356"/>
                </a:moveTo>
                <a:cubicBezTo>
                  <a:pt x="16317" y="113356"/>
                  <a:pt x="16317" y="113356"/>
                  <a:pt x="16317" y="113356"/>
                </a:cubicBezTo>
                <a:cubicBezTo>
                  <a:pt x="16317" y="26574"/>
                  <a:pt x="16317" y="26574"/>
                  <a:pt x="16317" y="26574"/>
                </a:cubicBezTo>
                <a:cubicBezTo>
                  <a:pt x="103682" y="26574"/>
                  <a:pt x="103682" y="26574"/>
                  <a:pt x="103682" y="26574"/>
                </a:cubicBezTo>
                <a:lnTo>
                  <a:pt x="103682" y="113356"/>
                </a:lnTo>
                <a:close/>
                <a:moveTo>
                  <a:pt x="114560" y="19930"/>
                </a:moveTo>
                <a:cubicBezTo>
                  <a:pt x="5439" y="19930"/>
                  <a:pt x="5439" y="19930"/>
                  <a:pt x="5439" y="19930"/>
                </a:cubicBezTo>
                <a:cubicBezTo>
                  <a:pt x="5439" y="6643"/>
                  <a:pt x="5439" y="6643"/>
                  <a:pt x="5439" y="6643"/>
                </a:cubicBezTo>
                <a:cubicBezTo>
                  <a:pt x="114560" y="6643"/>
                  <a:pt x="114560" y="6643"/>
                  <a:pt x="114560" y="6643"/>
                </a:cubicBezTo>
                <a:lnTo>
                  <a:pt x="114560" y="19930"/>
                </a:lnTo>
                <a:close/>
                <a:moveTo>
                  <a:pt x="43512" y="60207"/>
                </a:moveTo>
                <a:cubicBezTo>
                  <a:pt x="76487" y="60207"/>
                  <a:pt x="76487" y="60207"/>
                  <a:pt x="76487" y="60207"/>
                </a:cubicBezTo>
                <a:cubicBezTo>
                  <a:pt x="79546" y="60207"/>
                  <a:pt x="81926" y="57301"/>
                  <a:pt x="81926" y="53564"/>
                </a:cubicBezTo>
                <a:cubicBezTo>
                  <a:pt x="81926" y="46920"/>
                  <a:pt x="81926" y="46920"/>
                  <a:pt x="81926" y="46920"/>
                </a:cubicBezTo>
                <a:cubicBezTo>
                  <a:pt x="81926" y="43183"/>
                  <a:pt x="79546" y="40276"/>
                  <a:pt x="76487" y="40276"/>
                </a:cubicBezTo>
                <a:cubicBezTo>
                  <a:pt x="43512" y="40276"/>
                  <a:pt x="43512" y="40276"/>
                  <a:pt x="43512" y="40276"/>
                </a:cubicBezTo>
                <a:cubicBezTo>
                  <a:pt x="40453" y="40276"/>
                  <a:pt x="38073" y="43183"/>
                  <a:pt x="38073" y="46920"/>
                </a:cubicBezTo>
                <a:cubicBezTo>
                  <a:pt x="38073" y="53564"/>
                  <a:pt x="38073" y="53564"/>
                  <a:pt x="38073" y="53564"/>
                </a:cubicBezTo>
                <a:cubicBezTo>
                  <a:pt x="38073" y="57301"/>
                  <a:pt x="40453" y="60207"/>
                  <a:pt x="43512" y="60207"/>
                </a:cubicBezTo>
                <a:moveTo>
                  <a:pt x="43512" y="46920"/>
                </a:moveTo>
                <a:cubicBezTo>
                  <a:pt x="76487" y="46920"/>
                  <a:pt x="76487" y="46920"/>
                  <a:pt x="76487" y="46920"/>
                </a:cubicBezTo>
                <a:cubicBezTo>
                  <a:pt x="76487" y="53564"/>
                  <a:pt x="76487" y="53564"/>
                  <a:pt x="76487" y="53564"/>
                </a:cubicBezTo>
                <a:cubicBezTo>
                  <a:pt x="43512" y="53564"/>
                  <a:pt x="43512" y="53564"/>
                  <a:pt x="43512" y="53564"/>
                </a:cubicBezTo>
                <a:lnTo>
                  <a:pt x="43512" y="4692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1457325" y="4049712"/>
            <a:ext cx="433387" cy="355600"/>
          </a:xfrm>
          <a:custGeom>
            <a:pathLst>
              <a:path extrusionOk="0" h="120000" w="120000">
                <a:moveTo>
                  <a:pt x="84645" y="80138"/>
                </a:moveTo>
                <a:cubicBezTo>
                  <a:pt x="89065" y="80138"/>
                  <a:pt x="92804" y="75570"/>
                  <a:pt x="92804" y="70173"/>
                </a:cubicBezTo>
                <a:cubicBezTo>
                  <a:pt x="92804" y="64359"/>
                  <a:pt x="89065" y="60207"/>
                  <a:pt x="84645" y="60207"/>
                </a:cubicBezTo>
                <a:cubicBezTo>
                  <a:pt x="80226" y="60207"/>
                  <a:pt x="76487" y="64359"/>
                  <a:pt x="76487" y="70173"/>
                </a:cubicBezTo>
                <a:cubicBezTo>
                  <a:pt x="76487" y="75570"/>
                  <a:pt x="80226" y="80138"/>
                  <a:pt x="84645" y="80138"/>
                </a:cubicBezTo>
                <a:moveTo>
                  <a:pt x="84645" y="66851"/>
                </a:moveTo>
                <a:cubicBezTo>
                  <a:pt x="86345" y="66851"/>
                  <a:pt x="87365" y="68096"/>
                  <a:pt x="87365" y="70173"/>
                </a:cubicBezTo>
                <a:cubicBezTo>
                  <a:pt x="87365" y="71833"/>
                  <a:pt x="86345" y="73494"/>
                  <a:pt x="84645" y="73494"/>
                </a:cubicBezTo>
                <a:cubicBezTo>
                  <a:pt x="83286" y="73494"/>
                  <a:pt x="81926" y="71833"/>
                  <a:pt x="81926" y="70173"/>
                </a:cubicBezTo>
                <a:cubicBezTo>
                  <a:pt x="81926" y="68096"/>
                  <a:pt x="83286" y="66851"/>
                  <a:pt x="84645" y="66851"/>
                </a:cubicBezTo>
                <a:moveTo>
                  <a:pt x="60169" y="80138"/>
                </a:moveTo>
                <a:cubicBezTo>
                  <a:pt x="64589" y="80138"/>
                  <a:pt x="68328" y="75570"/>
                  <a:pt x="68328" y="70173"/>
                </a:cubicBezTo>
                <a:cubicBezTo>
                  <a:pt x="68328" y="64359"/>
                  <a:pt x="64589" y="60207"/>
                  <a:pt x="60169" y="60207"/>
                </a:cubicBezTo>
                <a:cubicBezTo>
                  <a:pt x="55750" y="60207"/>
                  <a:pt x="52011" y="64359"/>
                  <a:pt x="52011" y="70173"/>
                </a:cubicBezTo>
                <a:cubicBezTo>
                  <a:pt x="52011" y="75570"/>
                  <a:pt x="55750" y="80138"/>
                  <a:pt x="60169" y="80138"/>
                </a:cubicBezTo>
                <a:moveTo>
                  <a:pt x="60169" y="66851"/>
                </a:moveTo>
                <a:cubicBezTo>
                  <a:pt x="61529" y="66851"/>
                  <a:pt x="62889" y="68096"/>
                  <a:pt x="62889" y="70173"/>
                </a:cubicBezTo>
                <a:cubicBezTo>
                  <a:pt x="62889" y="71833"/>
                  <a:pt x="61529" y="73494"/>
                  <a:pt x="60169" y="73494"/>
                </a:cubicBezTo>
                <a:cubicBezTo>
                  <a:pt x="58470" y="73494"/>
                  <a:pt x="57450" y="71833"/>
                  <a:pt x="57450" y="70173"/>
                </a:cubicBezTo>
                <a:cubicBezTo>
                  <a:pt x="57450" y="68096"/>
                  <a:pt x="58470" y="66851"/>
                  <a:pt x="60169" y="66851"/>
                </a:cubicBezTo>
                <a:moveTo>
                  <a:pt x="114560" y="0"/>
                </a:move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2906"/>
                  <a:pt x="0" y="6643"/>
                </a:cubicBezTo>
                <a:cubicBezTo>
                  <a:pt x="0" y="19930"/>
                  <a:pt x="0" y="19930"/>
                  <a:pt x="0" y="19930"/>
                </a:cubicBezTo>
                <a:cubicBezTo>
                  <a:pt x="0" y="23667"/>
                  <a:pt x="2379" y="26574"/>
                  <a:pt x="5439" y="26574"/>
                </a:cubicBezTo>
                <a:cubicBezTo>
                  <a:pt x="10878" y="26574"/>
                  <a:pt x="10878" y="26574"/>
                  <a:pt x="10878" y="26574"/>
                </a:cubicBezTo>
                <a:cubicBezTo>
                  <a:pt x="10878" y="113356"/>
                  <a:pt x="10878" y="113356"/>
                  <a:pt x="10878" y="113356"/>
                </a:cubicBezTo>
                <a:cubicBezTo>
                  <a:pt x="10878" y="117093"/>
                  <a:pt x="13597" y="120000"/>
                  <a:pt x="16317" y="120000"/>
                </a:cubicBezTo>
                <a:cubicBezTo>
                  <a:pt x="103682" y="120000"/>
                  <a:pt x="103682" y="120000"/>
                  <a:pt x="103682" y="120000"/>
                </a:cubicBezTo>
                <a:cubicBezTo>
                  <a:pt x="106742" y="120000"/>
                  <a:pt x="109121" y="117093"/>
                  <a:pt x="109121" y="113356"/>
                </a:cubicBezTo>
                <a:cubicBezTo>
                  <a:pt x="109121" y="26574"/>
                  <a:pt x="109121" y="26574"/>
                  <a:pt x="109121" y="26574"/>
                </a:cubicBezTo>
                <a:cubicBezTo>
                  <a:pt x="114560" y="26574"/>
                  <a:pt x="114560" y="26574"/>
                  <a:pt x="114560" y="26574"/>
                </a:cubicBezTo>
                <a:cubicBezTo>
                  <a:pt x="117620" y="26574"/>
                  <a:pt x="120000" y="23667"/>
                  <a:pt x="120000" y="19930"/>
                </a:cubicBezTo>
                <a:cubicBezTo>
                  <a:pt x="120000" y="6643"/>
                  <a:pt x="120000" y="6643"/>
                  <a:pt x="120000" y="6643"/>
                </a:cubicBezTo>
                <a:cubicBezTo>
                  <a:pt x="120000" y="2906"/>
                  <a:pt x="117620" y="0"/>
                  <a:pt x="114560" y="0"/>
                </a:cubicBezTo>
                <a:moveTo>
                  <a:pt x="103682" y="113356"/>
                </a:moveTo>
                <a:cubicBezTo>
                  <a:pt x="16317" y="113356"/>
                  <a:pt x="16317" y="113356"/>
                  <a:pt x="16317" y="113356"/>
                </a:cubicBezTo>
                <a:cubicBezTo>
                  <a:pt x="16317" y="26574"/>
                  <a:pt x="16317" y="26574"/>
                  <a:pt x="16317" y="26574"/>
                </a:cubicBezTo>
                <a:cubicBezTo>
                  <a:pt x="103682" y="26574"/>
                  <a:pt x="103682" y="26574"/>
                  <a:pt x="103682" y="26574"/>
                </a:cubicBezTo>
                <a:lnTo>
                  <a:pt x="103682" y="113356"/>
                </a:lnTo>
                <a:close/>
                <a:moveTo>
                  <a:pt x="114560" y="19930"/>
                </a:moveTo>
                <a:cubicBezTo>
                  <a:pt x="5439" y="19930"/>
                  <a:pt x="5439" y="19930"/>
                  <a:pt x="5439" y="19930"/>
                </a:cubicBezTo>
                <a:cubicBezTo>
                  <a:pt x="5439" y="6643"/>
                  <a:pt x="5439" y="6643"/>
                  <a:pt x="5439" y="6643"/>
                </a:cubicBezTo>
                <a:cubicBezTo>
                  <a:pt x="114560" y="6643"/>
                  <a:pt x="114560" y="6643"/>
                  <a:pt x="114560" y="6643"/>
                </a:cubicBezTo>
                <a:lnTo>
                  <a:pt x="114560" y="19930"/>
                </a:lnTo>
                <a:close/>
                <a:moveTo>
                  <a:pt x="35694" y="80138"/>
                </a:moveTo>
                <a:cubicBezTo>
                  <a:pt x="40113" y="80138"/>
                  <a:pt x="43852" y="75570"/>
                  <a:pt x="43852" y="70173"/>
                </a:cubicBezTo>
                <a:cubicBezTo>
                  <a:pt x="43852" y="64359"/>
                  <a:pt x="40113" y="60207"/>
                  <a:pt x="35694" y="60207"/>
                </a:cubicBezTo>
                <a:cubicBezTo>
                  <a:pt x="30934" y="60207"/>
                  <a:pt x="27535" y="64359"/>
                  <a:pt x="27535" y="70173"/>
                </a:cubicBezTo>
                <a:cubicBezTo>
                  <a:pt x="27535" y="75570"/>
                  <a:pt x="30934" y="80138"/>
                  <a:pt x="35694" y="80138"/>
                </a:cubicBezTo>
                <a:moveTo>
                  <a:pt x="35694" y="66851"/>
                </a:moveTo>
                <a:cubicBezTo>
                  <a:pt x="37053" y="66851"/>
                  <a:pt x="38413" y="68096"/>
                  <a:pt x="38413" y="70173"/>
                </a:cubicBezTo>
                <a:cubicBezTo>
                  <a:pt x="38413" y="71833"/>
                  <a:pt x="37053" y="73494"/>
                  <a:pt x="35694" y="73494"/>
                </a:cubicBezTo>
                <a:cubicBezTo>
                  <a:pt x="33994" y="73494"/>
                  <a:pt x="32974" y="71833"/>
                  <a:pt x="32974" y="70173"/>
                </a:cubicBezTo>
                <a:cubicBezTo>
                  <a:pt x="32974" y="68096"/>
                  <a:pt x="33994" y="66851"/>
                  <a:pt x="35694" y="66851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2286000" y="4011612"/>
            <a:ext cx="433387" cy="433387"/>
          </a:xfrm>
          <a:custGeom>
            <a:pathLst>
              <a:path extrusionOk="0" h="120000" w="120000">
                <a:moveTo>
                  <a:pt x="43512" y="65609"/>
                </a:moveTo>
                <a:cubicBezTo>
                  <a:pt x="42152" y="65609"/>
                  <a:pt x="40793" y="66628"/>
                  <a:pt x="40793" y="68328"/>
                </a:cubicBezTo>
                <a:cubicBezTo>
                  <a:pt x="40793" y="69008"/>
                  <a:pt x="41133" y="69688"/>
                  <a:pt x="41473" y="70028"/>
                </a:cubicBezTo>
                <a:cubicBezTo>
                  <a:pt x="57790" y="86685"/>
                  <a:pt x="57790" y="86685"/>
                  <a:pt x="57790" y="86685"/>
                </a:cubicBezTo>
                <a:cubicBezTo>
                  <a:pt x="58470" y="87025"/>
                  <a:pt x="59150" y="87365"/>
                  <a:pt x="59830" y="87365"/>
                </a:cubicBezTo>
                <a:cubicBezTo>
                  <a:pt x="60509" y="87365"/>
                  <a:pt x="61189" y="87025"/>
                  <a:pt x="61869" y="86685"/>
                </a:cubicBezTo>
                <a:cubicBezTo>
                  <a:pt x="78186" y="70028"/>
                  <a:pt x="78186" y="70028"/>
                  <a:pt x="78186" y="70028"/>
                </a:cubicBezTo>
                <a:cubicBezTo>
                  <a:pt x="78526" y="69688"/>
                  <a:pt x="78866" y="69008"/>
                  <a:pt x="78866" y="68328"/>
                </a:cubicBezTo>
                <a:cubicBezTo>
                  <a:pt x="78866" y="66628"/>
                  <a:pt x="77847" y="65609"/>
                  <a:pt x="76147" y="65609"/>
                </a:cubicBezTo>
                <a:cubicBezTo>
                  <a:pt x="75467" y="65609"/>
                  <a:pt x="74787" y="65949"/>
                  <a:pt x="74447" y="66288"/>
                </a:cubicBezTo>
                <a:cubicBezTo>
                  <a:pt x="62549" y="78186"/>
                  <a:pt x="62549" y="78186"/>
                  <a:pt x="62549" y="78186"/>
                </a:cubicBezTo>
                <a:cubicBezTo>
                  <a:pt x="62549" y="2719"/>
                  <a:pt x="62549" y="2719"/>
                  <a:pt x="62549" y="2719"/>
                </a:cubicBezTo>
                <a:cubicBezTo>
                  <a:pt x="62549" y="2719"/>
                  <a:pt x="62549" y="2719"/>
                  <a:pt x="62549" y="2719"/>
                </a:cubicBezTo>
                <a:cubicBezTo>
                  <a:pt x="62549" y="1359"/>
                  <a:pt x="61529" y="0"/>
                  <a:pt x="59830" y="0"/>
                </a:cubicBezTo>
                <a:cubicBezTo>
                  <a:pt x="58470" y="0"/>
                  <a:pt x="57110" y="1359"/>
                  <a:pt x="57110" y="2719"/>
                </a:cubicBezTo>
                <a:cubicBezTo>
                  <a:pt x="57110" y="78186"/>
                  <a:pt x="57110" y="78186"/>
                  <a:pt x="57110" y="78186"/>
                </a:cubicBezTo>
                <a:cubicBezTo>
                  <a:pt x="45552" y="66288"/>
                  <a:pt x="45552" y="66288"/>
                  <a:pt x="45552" y="66288"/>
                </a:cubicBezTo>
                <a:cubicBezTo>
                  <a:pt x="44872" y="65949"/>
                  <a:pt x="44192" y="65609"/>
                  <a:pt x="43512" y="65609"/>
                </a:cubicBezTo>
                <a:moveTo>
                  <a:pt x="114560" y="27195"/>
                </a:moveTo>
                <a:cubicBezTo>
                  <a:pt x="70708" y="27195"/>
                  <a:pt x="70708" y="27195"/>
                  <a:pt x="70708" y="27195"/>
                </a:cubicBezTo>
                <a:cubicBezTo>
                  <a:pt x="69348" y="27195"/>
                  <a:pt x="67988" y="28555"/>
                  <a:pt x="67988" y="29915"/>
                </a:cubicBezTo>
                <a:cubicBezTo>
                  <a:pt x="67988" y="31614"/>
                  <a:pt x="69348" y="32634"/>
                  <a:pt x="70708" y="32634"/>
                </a:cubicBezTo>
                <a:cubicBezTo>
                  <a:pt x="114560" y="32634"/>
                  <a:pt x="114560" y="32634"/>
                  <a:pt x="114560" y="32634"/>
                </a:cubicBezTo>
                <a:cubicBezTo>
                  <a:pt x="114560" y="43852"/>
                  <a:pt x="114560" y="43852"/>
                  <a:pt x="114560" y="43852"/>
                </a:cubicBezTo>
                <a:cubicBezTo>
                  <a:pt x="70708" y="43852"/>
                  <a:pt x="70708" y="43852"/>
                  <a:pt x="70708" y="43852"/>
                </a:cubicBezTo>
                <a:cubicBezTo>
                  <a:pt x="69348" y="43852"/>
                  <a:pt x="67988" y="44872"/>
                  <a:pt x="67988" y="46572"/>
                </a:cubicBezTo>
                <a:cubicBezTo>
                  <a:pt x="67988" y="47932"/>
                  <a:pt x="69348" y="49291"/>
                  <a:pt x="70708" y="49291"/>
                </a:cubicBezTo>
                <a:cubicBezTo>
                  <a:pt x="103682" y="49291"/>
                  <a:pt x="103682" y="49291"/>
                  <a:pt x="103682" y="49291"/>
                </a:cubicBezTo>
                <a:cubicBezTo>
                  <a:pt x="103682" y="114560"/>
                  <a:pt x="103682" y="114560"/>
                  <a:pt x="103682" y="114560"/>
                </a:cubicBezTo>
                <a:cubicBezTo>
                  <a:pt x="16317" y="114560"/>
                  <a:pt x="16317" y="114560"/>
                  <a:pt x="16317" y="114560"/>
                </a:cubicBezTo>
                <a:cubicBezTo>
                  <a:pt x="16317" y="49291"/>
                  <a:pt x="16317" y="49291"/>
                  <a:pt x="16317" y="49291"/>
                </a:cubicBezTo>
                <a:cubicBezTo>
                  <a:pt x="48951" y="49291"/>
                  <a:pt x="48951" y="49291"/>
                  <a:pt x="48951" y="49291"/>
                </a:cubicBezTo>
                <a:cubicBezTo>
                  <a:pt x="50311" y="49291"/>
                  <a:pt x="51671" y="47932"/>
                  <a:pt x="51671" y="46572"/>
                </a:cubicBezTo>
                <a:cubicBezTo>
                  <a:pt x="51671" y="44872"/>
                  <a:pt x="50311" y="43852"/>
                  <a:pt x="48951" y="43852"/>
                </a:cubicBezTo>
                <a:cubicBezTo>
                  <a:pt x="5439" y="43852"/>
                  <a:pt x="5439" y="43852"/>
                  <a:pt x="5439" y="43852"/>
                </a:cubicBezTo>
                <a:cubicBezTo>
                  <a:pt x="5439" y="32634"/>
                  <a:pt x="5439" y="32634"/>
                  <a:pt x="5439" y="32634"/>
                </a:cubicBezTo>
                <a:cubicBezTo>
                  <a:pt x="48951" y="32634"/>
                  <a:pt x="48951" y="32634"/>
                  <a:pt x="48951" y="32634"/>
                </a:cubicBezTo>
                <a:cubicBezTo>
                  <a:pt x="50311" y="32634"/>
                  <a:pt x="51671" y="31614"/>
                  <a:pt x="51671" y="29915"/>
                </a:cubicBezTo>
                <a:cubicBezTo>
                  <a:pt x="51671" y="28555"/>
                  <a:pt x="50311" y="27195"/>
                  <a:pt x="48951" y="27195"/>
                </a:cubicBezTo>
                <a:cubicBezTo>
                  <a:pt x="5439" y="27195"/>
                  <a:pt x="5439" y="27195"/>
                  <a:pt x="5439" y="27195"/>
                </a:cubicBezTo>
                <a:cubicBezTo>
                  <a:pt x="2379" y="27195"/>
                  <a:pt x="0" y="29915"/>
                  <a:pt x="0" y="32634"/>
                </a:cubicBezTo>
                <a:cubicBezTo>
                  <a:pt x="0" y="43852"/>
                  <a:pt x="0" y="43852"/>
                  <a:pt x="0" y="43852"/>
                </a:cubicBezTo>
                <a:cubicBezTo>
                  <a:pt x="0" y="46572"/>
                  <a:pt x="2379" y="49291"/>
                  <a:pt x="5439" y="49291"/>
                </a:cubicBezTo>
                <a:cubicBezTo>
                  <a:pt x="10878" y="49291"/>
                  <a:pt x="10878" y="49291"/>
                  <a:pt x="10878" y="49291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10878" y="117620"/>
                  <a:pt x="13257" y="120000"/>
                  <a:pt x="16317" y="120000"/>
                </a:cubicBezTo>
                <a:cubicBezTo>
                  <a:pt x="103682" y="120000"/>
                  <a:pt x="103682" y="120000"/>
                  <a:pt x="103682" y="120000"/>
                </a:cubicBezTo>
                <a:cubicBezTo>
                  <a:pt x="106402" y="120000"/>
                  <a:pt x="109121" y="117620"/>
                  <a:pt x="109121" y="114560"/>
                </a:cubicBezTo>
                <a:cubicBezTo>
                  <a:pt x="109121" y="49291"/>
                  <a:pt x="109121" y="49291"/>
                  <a:pt x="109121" y="49291"/>
                </a:cubicBezTo>
                <a:cubicBezTo>
                  <a:pt x="114560" y="49291"/>
                  <a:pt x="114560" y="49291"/>
                  <a:pt x="114560" y="49291"/>
                </a:cubicBezTo>
                <a:cubicBezTo>
                  <a:pt x="117620" y="49291"/>
                  <a:pt x="120000" y="46572"/>
                  <a:pt x="120000" y="43852"/>
                </a:cubicBezTo>
                <a:cubicBezTo>
                  <a:pt x="120000" y="32634"/>
                  <a:pt x="120000" y="32634"/>
                  <a:pt x="120000" y="32634"/>
                </a:cubicBezTo>
                <a:cubicBezTo>
                  <a:pt x="120000" y="29915"/>
                  <a:pt x="117620" y="27195"/>
                  <a:pt x="114560" y="2719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3113088" y="4011612"/>
            <a:ext cx="434974" cy="433387"/>
          </a:xfrm>
          <a:custGeom>
            <a:pathLst>
              <a:path extrusionOk="0" h="120000" w="120000">
                <a:moveTo>
                  <a:pt x="43512" y="21756"/>
                </a:moveTo>
                <a:cubicBezTo>
                  <a:pt x="44532" y="21756"/>
                  <a:pt x="45212" y="21416"/>
                  <a:pt x="45552" y="21076"/>
                </a:cubicBezTo>
                <a:cubicBezTo>
                  <a:pt x="57110" y="9178"/>
                  <a:pt x="57110" y="9178"/>
                  <a:pt x="57110" y="9178"/>
                </a:cubicBezTo>
                <a:cubicBezTo>
                  <a:pt x="57110" y="84645"/>
                  <a:pt x="57110" y="84645"/>
                  <a:pt x="57110" y="84645"/>
                </a:cubicBezTo>
                <a:cubicBezTo>
                  <a:pt x="57110" y="84645"/>
                  <a:pt x="57110" y="84645"/>
                  <a:pt x="57110" y="84645"/>
                </a:cubicBezTo>
                <a:cubicBezTo>
                  <a:pt x="57110" y="86005"/>
                  <a:pt x="58470" y="87365"/>
                  <a:pt x="60169" y="87365"/>
                </a:cubicBezTo>
                <a:cubicBezTo>
                  <a:pt x="61529" y="87365"/>
                  <a:pt x="62889" y="86005"/>
                  <a:pt x="62889" y="84645"/>
                </a:cubicBezTo>
                <a:cubicBezTo>
                  <a:pt x="62889" y="9178"/>
                  <a:pt x="62889" y="9178"/>
                  <a:pt x="62889" y="9178"/>
                </a:cubicBezTo>
                <a:cubicBezTo>
                  <a:pt x="74447" y="21076"/>
                  <a:pt x="74447" y="21076"/>
                  <a:pt x="74447" y="21076"/>
                </a:cubicBezTo>
                <a:cubicBezTo>
                  <a:pt x="74787" y="21416"/>
                  <a:pt x="75467" y="21756"/>
                  <a:pt x="76487" y="21756"/>
                </a:cubicBezTo>
                <a:cubicBezTo>
                  <a:pt x="77847" y="21756"/>
                  <a:pt x="79206" y="20736"/>
                  <a:pt x="79206" y="19036"/>
                </a:cubicBezTo>
                <a:cubicBezTo>
                  <a:pt x="79206" y="18356"/>
                  <a:pt x="78866" y="17677"/>
                  <a:pt x="78186" y="17337"/>
                </a:cubicBezTo>
                <a:cubicBezTo>
                  <a:pt x="61869" y="679"/>
                  <a:pt x="61869" y="679"/>
                  <a:pt x="61869" y="679"/>
                </a:cubicBezTo>
                <a:cubicBezTo>
                  <a:pt x="61529" y="339"/>
                  <a:pt x="60849" y="0"/>
                  <a:pt x="60169" y="0"/>
                </a:cubicBezTo>
                <a:cubicBezTo>
                  <a:pt x="59150" y="0"/>
                  <a:pt x="58470" y="339"/>
                  <a:pt x="58130" y="679"/>
                </a:cubicBezTo>
                <a:cubicBezTo>
                  <a:pt x="41813" y="17337"/>
                  <a:pt x="41813" y="17337"/>
                  <a:pt x="41813" y="17337"/>
                </a:cubicBezTo>
                <a:cubicBezTo>
                  <a:pt x="41133" y="17677"/>
                  <a:pt x="40793" y="18356"/>
                  <a:pt x="40793" y="19036"/>
                </a:cubicBezTo>
                <a:cubicBezTo>
                  <a:pt x="40793" y="20736"/>
                  <a:pt x="42152" y="21756"/>
                  <a:pt x="43512" y="21756"/>
                </a:cubicBezTo>
                <a:moveTo>
                  <a:pt x="114560" y="27195"/>
                </a:moveTo>
                <a:cubicBezTo>
                  <a:pt x="71048" y="27195"/>
                  <a:pt x="71048" y="27195"/>
                  <a:pt x="71048" y="27195"/>
                </a:cubicBezTo>
                <a:cubicBezTo>
                  <a:pt x="69348" y="27195"/>
                  <a:pt x="68328" y="28555"/>
                  <a:pt x="68328" y="29915"/>
                </a:cubicBezTo>
                <a:cubicBezTo>
                  <a:pt x="68328" y="31614"/>
                  <a:pt x="69348" y="32634"/>
                  <a:pt x="71048" y="32634"/>
                </a:cubicBezTo>
                <a:cubicBezTo>
                  <a:pt x="114560" y="32634"/>
                  <a:pt x="114560" y="32634"/>
                  <a:pt x="114560" y="32634"/>
                </a:cubicBezTo>
                <a:cubicBezTo>
                  <a:pt x="114560" y="43852"/>
                  <a:pt x="114560" y="43852"/>
                  <a:pt x="114560" y="43852"/>
                </a:cubicBezTo>
                <a:cubicBezTo>
                  <a:pt x="71048" y="43852"/>
                  <a:pt x="71048" y="43852"/>
                  <a:pt x="71048" y="43852"/>
                </a:cubicBezTo>
                <a:cubicBezTo>
                  <a:pt x="69348" y="43852"/>
                  <a:pt x="68328" y="44872"/>
                  <a:pt x="68328" y="46572"/>
                </a:cubicBezTo>
                <a:cubicBezTo>
                  <a:pt x="68328" y="47932"/>
                  <a:pt x="69348" y="49291"/>
                  <a:pt x="71048" y="49291"/>
                </a:cubicBezTo>
                <a:cubicBezTo>
                  <a:pt x="103682" y="49291"/>
                  <a:pt x="103682" y="49291"/>
                  <a:pt x="103682" y="49291"/>
                </a:cubicBezTo>
                <a:cubicBezTo>
                  <a:pt x="103682" y="114560"/>
                  <a:pt x="103682" y="114560"/>
                  <a:pt x="103682" y="114560"/>
                </a:cubicBezTo>
                <a:cubicBezTo>
                  <a:pt x="16317" y="114560"/>
                  <a:pt x="16317" y="114560"/>
                  <a:pt x="16317" y="114560"/>
                </a:cubicBezTo>
                <a:cubicBezTo>
                  <a:pt x="16317" y="49291"/>
                  <a:pt x="16317" y="49291"/>
                  <a:pt x="16317" y="49291"/>
                </a:cubicBezTo>
                <a:cubicBezTo>
                  <a:pt x="48951" y="49291"/>
                  <a:pt x="48951" y="49291"/>
                  <a:pt x="48951" y="49291"/>
                </a:cubicBezTo>
                <a:cubicBezTo>
                  <a:pt x="50651" y="49291"/>
                  <a:pt x="51671" y="47932"/>
                  <a:pt x="51671" y="46572"/>
                </a:cubicBezTo>
                <a:cubicBezTo>
                  <a:pt x="51671" y="44872"/>
                  <a:pt x="50651" y="43852"/>
                  <a:pt x="48951" y="43852"/>
                </a:cubicBezTo>
                <a:cubicBezTo>
                  <a:pt x="5439" y="43852"/>
                  <a:pt x="5439" y="43852"/>
                  <a:pt x="5439" y="43852"/>
                </a:cubicBezTo>
                <a:cubicBezTo>
                  <a:pt x="5439" y="32634"/>
                  <a:pt x="5439" y="32634"/>
                  <a:pt x="5439" y="32634"/>
                </a:cubicBezTo>
                <a:cubicBezTo>
                  <a:pt x="48951" y="32634"/>
                  <a:pt x="48951" y="32634"/>
                  <a:pt x="48951" y="32634"/>
                </a:cubicBezTo>
                <a:cubicBezTo>
                  <a:pt x="50651" y="32634"/>
                  <a:pt x="51671" y="31614"/>
                  <a:pt x="51671" y="29915"/>
                </a:cubicBezTo>
                <a:cubicBezTo>
                  <a:pt x="51671" y="28555"/>
                  <a:pt x="50651" y="27195"/>
                  <a:pt x="48951" y="27195"/>
                </a:cubicBezTo>
                <a:cubicBezTo>
                  <a:pt x="5439" y="27195"/>
                  <a:pt x="5439" y="27195"/>
                  <a:pt x="5439" y="27195"/>
                </a:cubicBezTo>
                <a:cubicBezTo>
                  <a:pt x="2379" y="27195"/>
                  <a:pt x="0" y="29915"/>
                  <a:pt x="0" y="32634"/>
                </a:cubicBezTo>
                <a:cubicBezTo>
                  <a:pt x="0" y="43852"/>
                  <a:pt x="0" y="43852"/>
                  <a:pt x="0" y="43852"/>
                </a:cubicBezTo>
                <a:cubicBezTo>
                  <a:pt x="0" y="46572"/>
                  <a:pt x="2379" y="49291"/>
                  <a:pt x="5439" y="49291"/>
                </a:cubicBezTo>
                <a:cubicBezTo>
                  <a:pt x="10878" y="49291"/>
                  <a:pt x="10878" y="49291"/>
                  <a:pt x="10878" y="49291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10878" y="117620"/>
                  <a:pt x="13257" y="120000"/>
                  <a:pt x="16317" y="120000"/>
                </a:cubicBezTo>
                <a:cubicBezTo>
                  <a:pt x="103682" y="120000"/>
                  <a:pt x="103682" y="120000"/>
                  <a:pt x="103682" y="120000"/>
                </a:cubicBezTo>
                <a:cubicBezTo>
                  <a:pt x="106742" y="120000"/>
                  <a:pt x="109121" y="117620"/>
                  <a:pt x="109121" y="114560"/>
                </a:cubicBezTo>
                <a:cubicBezTo>
                  <a:pt x="109121" y="49291"/>
                  <a:pt x="109121" y="49291"/>
                  <a:pt x="109121" y="49291"/>
                </a:cubicBezTo>
                <a:cubicBezTo>
                  <a:pt x="114560" y="49291"/>
                  <a:pt x="114560" y="49291"/>
                  <a:pt x="114560" y="49291"/>
                </a:cubicBezTo>
                <a:cubicBezTo>
                  <a:pt x="117620" y="49291"/>
                  <a:pt x="120000" y="46572"/>
                  <a:pt x="120000" y="43852"/>
                </a:cubicBezTo>
                <a:cubicBezTo>
                  <a:pt x="120000" y="32634"/>
                  <a:pt x="120000" y="32634"/>
                  <a:pt x="120000" y="32634"/>
                </a:cubicBezTo>
                <a:cubicBezTo>
                  <a:pt x="120000" y="29915"/>
                  <a:pt x="117620" y="27195"/>
                  <a:pt x="114560" y="2719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3941762" y="4011612"/>
            <a:ext cx="433387" cy="433387"/>
          </a:xfrm>
          <a:custGeom>
            <a:pathLst>
              <a:path extrusionOk="0" h="120000" w="120000">
                <a:moveTo>
                  <a:pt x="43852" y="81926"/>
                </a:moveTo>
                <a:cubicBezTo>
                  <a:pt x="76487" y="81926"/>
                  <a:pt x="76487" y="81926"/>
                  <a:pt x="76487" y="81926"/>
                </a:cubicBezTo>
                <a:cubicBezTo>
                  <a:pt x="79546" y="81926"/>
                  <a:pt x="81926" y="79546"/>
                  <a:pt x="81926" y="76487"/>
                </a:cubicBezTo>
                <a:cubicBezTo>
                  <a:pt x="81926" y="71048"/>
                  <a:pt x="81926" y="71048"/>
                  <a:pt x="81926" y="71048"/>
                </a:cubicBezTo>
                <a:cubicBezTo>
                  <a:pt x="81926" y="67988"/>
                  <a:pt x="79546" y="65609"/>
                  <a:pt x="76487" y="65609"/>
                </a:cubicBezTo>
                <a:cubicBezTo>
                  <a:pt x="43852" y="65609"/>
                  <a:pt x="43852" y="65609"/>
                  <a:pt x="43852" y="65609"/>
                </a:cubicBezTo>
                <a:cubicBezTo>
                  <a:pt x="40793" y="65609"/>
                  <a:pt x="38413" y="67988"/>
                  <a:pt x="38413" y="71048"/>
                </a:cubicBezTo>
                <a:cubicBezTo>
                  <a:pt x="38413" y="76487"/>
                  <a:pt x="38413" y="76487"/>
                  <a:pt x="38413" y="76487"/>
                </a:cubicBezTo>
                <a:cubicBezTo>
                  <a:pt x="38413" y="79546"/>
                  <a:pt x="40793" y="81926"/>
                  <a:pt x="43852" y="81926"/>
                </a:cubicBezTo>
                <a:moveTo>
                  <a:pt x="43852" y="71048"/>
                </a:moveTo>
                <a:cubicBezTo>
                  <a:pt x="76487" y="71048"/>
                  <a:pt x="76487" y="71048"/>
                  <a:pt x="76487" y="71048"/>
                </a:cubicBezTo>
                <a:cubicBezTo>
                  <a:pt x="76487" y="76487"/>
                  <a:pt x="76487" y="76487"/>
                  <a:pt x="76487" y="76487"/>
                </a:cubicBezTo>
                <a:cubicBezTo>
                  <a:pt x="43852" y="76487"/>
                  <a:pt x="43852" y="76487"/>
                  <a:pt x="43852" y="76487"/>
                </a:cubicBezTo>
                <a:lnTo>
                  <a:pt x="43852" y="71048"/>
                </a:lnTo>
                <a:close/>
                <a:moveTo>
                  <a:pt x="114560" y="32634"/>
                </a:moveTo>
                <a:cubicBezTo>
                  <a:pt x="103682" y="32634"/>
                  <a:pt x="103682" y="32634"/>
                  <a:pt x="103682" y="32634"/>
                </a:cubicBezTo>
                <a:cubicBezTo>
                  <a:pt x="103682" y="10878"/>
                  <a:pt x="103682" y="10878"/>
                  <a:pt x="103682" y="10878"/>
                </a:cubicBezTo>
                <a:cubicBezTo>
                  <a:pt x="103682" y="7818"/>
                  <a:pt x="101303" y="5439"/>
                  <a:pt x="98243" y="5439"/>
                </a:cubicBezTo>
                <a:cubicBezTo>
                  <a:pt x="76487" y="5439"/>
                  <a:pt x="76487" y="5439"/>
                  <a:pt x="76487" y="5439"/>
                </a:cubicBezTo>
                <a:cubicBezTo>
                  <a:pt x="71048" y="0"/>
                  <a:pt x="71048" y="0"/>
                  <a:pt x="71048" y="0"/>
                </a:cubicBezTo>
                <a:cubicBezTo>
                  <a:pt x="21756" y="0"/>
                  <a:pt x="21756" y="0"/>
                  <a:pt x="21756" y="0"/>
                </a:cubicBezTo>
                <a:cubicBezTo>
                  <a:pt x="19036" y="0"/>
                  <a:pt x="16317" y="2379"/>
                  <a:pt x="16317" y="5439"/>
                </a:cubicBezTo>
                <a:cubicBezTo>
                  <a:pt x="16317" y="32634"/>
                  <a:pt x="16317" y="32634"/>
                  <a:pt x="16317" y="32634"/>
                </a:cubicBezTo>
                <a:cubicBezTo>
                  <a:pt x="5439" y="32634"/>
                  <a:pt x="5439" y="32634"/>
                  <a:pt x="5439" y="32634"/>
                </a:cubicBezTo>
                <a:cubicBezTo>
                  <a:pt x="2379" y="32634"/>
                  <a:pt x="0" y="35354"/>
                  <a:pt x="0" y="38073"/>
                </a:cubicBezTo>
                <a:cubicBezTo>
                  <a:pt x="0" y="49291"/>
                  <a:pt x="0" y="49291"/>
                  <a:pt x="0" y="49291"/>
                </a:cubicBezTo>
                <a:cubicBezTo>
                  <a:pt x="0" y="52011"/>
                  <a:pt x="2379" y="54730"/>
                  <a:pt x="5439" y="54730"/>
                </a:cubicBezTo>
                <a:cubicBezTo>
                  <a:pt x="10878" y="54730"/>
                  <a:pt x="10878" y="54730"/>
                  <a:pt x="10878" y="5473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10878" y="117620"/>
                  <a:pt x="13597" y="120000"/>
                  <a:pt x="16317" y="120000"/>
                </a:cubicBezTo>
                <a:cubicBezTo>
                  <a:pt x="103682" y="120000"/>
                  <a:pt x="103682" y="120000"/>
                  <a:pt x="103682" y="120000"/>
                </a:cubicBezTo>
                <a:cubicBezTo>
                  <a:pt x="106742" y="120000"/>
                  <a:pt x="109121" y="117620"/>
                  <a:pt x="109121" y="114560"/>
                </a:cubicBezTo>
                <a:cubicBezTo>
                  <a:pt x="109121" y="54730"/>
                  <a:pt x="109121" y="54730"/>
                  <a:pt x="109121" y="54730"/>
                </a:cubicBezTo>
                <a:cubicBezTo>
                  <a:pt x="114560" y="54730"/>
                  <a:pt x="114560" y="54730"/>
                  <a:pt x="114560" y="54730"/>
                </a:cubicBezTo>
                <a:cubicBezTo>
                  <a:pt x="117620" y="54730"/>
                  <a:pt x="120000" y="52011"/>
                  <a:pt x="120000" y="49291"/>
                </a:cubicBezTo>
                <a:cubicBezTo>
                  <a:pt x="120000" y="38073"/>
                  <a:pt x="120000" y="38073"/>
                  <a:pt x="120000" y="38073"/>
                </a:cubicBezTo>
                <a:cubicBezTo>
                  <a:pt x="120000" y="35354"/>
                  <a:pt x="117620" y="32634"/>
                  <a:pt x="114560" y="32634"/>
                </a:cubicBezTo>
                <a:moveTo>
                  <a:pt x="98243" y="10878"/>
                </a:moveTo>
                <a:cubicBezTo>
                  <a:pt x="98243" y="32634"/>
                  <a:pt x="98243" y="32634"/>
                  <a:pt x="98243" y="32634"/>
                </a:cubicBezTo>
                <a:cubicBezTo>
                  <a:pt x="87365" y="32634"/>
                  <a:pt x="87365" y="32634"/>
                  <a:pt x="87365" y="32634"/>
                </a:cubicBezTo>
                <a:cubicBezTo>
                  <a:pt x="87365" y="16317"/>
                  <a:pt x="87365" y="16317"/>
                  <a:pt x="87365" y="16317"/>
                </a:cubicBezTo>
                <a:cubicBezTo>
                  <a:pt x="81926" y="10878"/>
                  <a:pt x="81926" y="10878"/>
                  <a:pt x="81926" y="10878"/>
                </a:cubicBezTo>
                <a:lnTo>
                  <a:pt x="98243" y="10878"/>
                </a:lnTo>
                <a:close/>
                <a:moveTo>
                  <a:pt x="71048" y="8158"/>
                </a:moveTo>
                <a:cubicBezTo>
                  <a:pt x="79206" y="16317"/>
                  <a:pt x="79206" y="16317"/>
                  <a:pt x="79206" y="16317"/>
                </a:cubicBezTo>
                <a:cubicBezTo>
                  <a:pt x="71048" y="16317"/>
                  <a:pt x="71048" y="16317"/>
                  <a:pt x="71048" y="16317"/>
                </a:cubicBezTo>
                <a:lnTo>
                  <a:pt x="71048" y="8158"/>
                </a:lnTo>
                <a:close/>
                <a:moveTo>
                  <a:pt x="21756" y="5439"/>
                </a:moveTo>
                <a:cubicBezTo>
                  <a:pt x="65609" y="5439"/>
                  <a:pt x="65609" y="5439"/>
                  <a:pt x="65609" y="5439"/>
                </a:cubicBezTo>
                <a:cubicBezTo>
                  <a:pt x="65609" y="19036"/>
                  <a:pt x="65609" y="19036"/>
                  <a:pt x="65609" y="19036"/>
                </a:cubicBezTo>
                <a:cubicBezTo>
                  <a:pt x="65609" y="20736"/>
                  <a:pt x="66628" y="21756"/>
                  <a:pt x="68328" y="21756"/>
                </a:cubicBezTo>
                <a:cubicBezTo>
                  <a:pt x="81926" y="21756"/>
                  <a:pt x="81926" y="21756"/>
                  <a:pt x="81926" y="21756"/>
                </a:cubicBezTo>
                <a:cubicBezTo>
                  <a:pt x="81926" y="32634"/>
                  <a:pt x="81926" y="32634"/>
                  <a:pt x="81926" y="32634"/>
                </a:cubicBezTo>
                <a:cubicBezTo>
                  <a:pt x="21756" y="32634"/>
                  <a:pt x="21756" y="32634"/>
                  <a:pt x="21756" y="32634"/>
                </a:cubicBezTo>
                <a:lnTo>
                  <a:pt x="21756" y="5439"/>
                </a:lnTo>
                <a:close/>
                <a:moveTo>
                  <a:pt x="103682" y="114560"/>
                </a:moveTo>
                <a:cubicBezTo>
                  <a:pt x="16317" y="114560"/>
                  <a:pt x="16317" y="114560"/>
                  <a:pt x="16317" y="114560"/>
                </a:cubicBezTo>
                <a:cubicBezTo>
                  <a:pt x="16317" y="54730"/>
                  <a:pt x="16317" y="54730"/>
                  <a:pt x="16317" y="54730"/>
                </a:cubicBezTo>
                <a:cubicBezTo>
                  <a:pt x="103682" y="54730"/>
                  <a:pt x="103682" y="54730"/>
                  <a:pt x="103682" y="54730"/>
                </a:cubicBezTo>
                <a:lnTo>
                  <a:pt x="103682" y="114560"/>
                </a:lnTo>
                <a:close/>
                <a:moveTo>
                  <a:pt x="114560" y="49291"/>
                </a:moveTo>
                <a:cubicBezTo>
                  <a:pt x="5439" y="49291"/>
                  <a:pt x="5439" y="49291"/>
                  <a:pt x="5439" y="49291"/>
                </a:cubicBezTo>
                <a:cubicBezTo>
                  <a:pt x="5439" y="38073"/>
                  <a:pt x="5439" y="38073"/>
                  <a:pt x="5439" y="38073"/>
                </a:cubicBezTo>
                <a:cubicBezTo>
                  <a:pt x="114560" y="38073"/>
                  <a:pt x="114560" y="38073"/>
                  <a:pt x="114560" y="38073"/>
                </a:cubicBezTo>
                <a:lnTo>
                  <a:pt x="114560" y="4929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4770437" y="4016376"/>
            <a:ext cx="433387" cy="428625"/>
          </a:xfrm>
          <a:custGeom>
            <a:pathLst>
              <a:path extrusionOk="0" h="120000" w="120000">
                <a:moveTo>
                  <a:pt x="43512" y="81489"/>
                </a:moveTo>
                <a:cubicBezTo>
                  <a:pt x="76147" y="81489"/>
                  <a:pt x="76147" y="81489"/>
                  <a:pt x="76147" y="81489"/>
                </a:cubicBezTo>
                <a:cubicBezTo>
                  <a:pt x="79206" y="81489"/>
                  <a:pt x="81586" y="79083"/>
                  <a:pt x="81586" y="75988"/>
                </a:cubicBezTo>
                <a:cubicBezTo>
                  <a:pt x="81586" y="70487"/>
                  <a:pt x="81586" y="70487"/>
                  <a:pt x="81586" y="70487"/>
                </a:cubicBezTo>
                <a:cubicBezTo>
                  <a:pt x="81586" y="67392"/>
                  <a:pt x="79206" y="64985"/>
                  <a:pt x="76147" y="64985"/>
                </a:cubicBezTo>
                <a:cubicBezTo>
                  <a:pt x="43512" y="64985"/>
                  <a:pt x="43512" y="64985"/>
                  <a:pt x="43512" y="64985"/>
                </a:cubicBezTo>
                <a:cubicBezTo>
                  <a:pt x="40453" y="64985"/>
                  <a:pt x="38073" y="67392"/>
                  <a:pt x="38073" y="70487"/>
                </a:cubicBezTo>
                <a:cubicBezTo>
                  <a:pt x="38073" y="75988"/>
                  <a:pt x="38073" y="75988"/>
                  <a:pt x="38073" y="75988"/>
                </a:cubicBezTo>
                <a:cubicBezTo>
                  <a:pt x="38073" y="79083"/>
                  <a:pt x="40453" y="81489"/>
                  <a:pt x="43512" y="81489"/>
                </a:cubicBezTo>
                <a:moveTo>
                  <a:pt x="43512" y="70487"/>
                </a:moveTo>
                <a:cubicBezTo>
                  <a:pt x="76147" y="70487"/>
                  <a:pt x="76147" y="70487"/>
                  <a:pt x="76147" y="70487"/>
                </a:cubicBezTo>
                <a:cubicBezTo>
                  <a:pt x="76147" y="75988"/>
                  <a:pt x="76147" y="75988"/>
                  <a:pt x="76147" y="75988"/>
                </a:cubicBezTo>
                <a:cubicBezTo>
                  <a:pt x="43512" y="75988"/>
                  <a:pt x="43512" y="75988"/>
                  <a:pt x="43512" y="75988"/>
                </a:cubicBezTo>
                <a:lnTo>
                  <a:pt x="43512" y="70487"/>
                </a:lnTo>
                <a:close/>
                <a:moveTo>
                  <a:pt x="114560" y="31633"/>
                </a:moveTo>
                <a:cubicBezTo>
                  <a:pt x="103682" y="31633"/>
                  <a:pt x="103682" y="31633"/>
                  <a:pt x="103682" y="31633"/>
                </a:cubicBezTo>
                <a:cubicBezTo>
                  <a:pt x="100283" y="19255"/>
                  <a:pt x="100283" y="19255"/>
                  <a:pt x="100283" y="19255"/>
                </a:cubicBezTo>
                <a:cubicBezTo>
                  <a:pt x="98923" y="13409"/>
                  <a:pt x="92804" y="9971"/>
                  <a:pt x="87025" y="11346"/>
                </a:cubicBezTo>
                <a:cubicBezTo>
                  <a:pt x="70368" y="15816"/>
                  <a:pt x="70368" y="15816"/>
                  <a:pt x="70368" y="15816"/>
                </a:cubicBezTo>
                <a:cubicBezTo>
                  <a:pt x="47932" y="2750"/>
                  <a:pt x="47932" y="2750"/>
                  <a:pt x="47932" y="2750"/>
                </a:cubicBezTo>
                <a:cubicBezTo>
                  <a:pt x="42832" y="0"/>
                  <a:pt x="36033" y="1719"/>
                  <a:pt x="32974" y="6876"/>
                </a:cubicBezTo>
                <a:cubicBezTo>
                  <a:pt x="18696" y="31633"/>
                  <a:pt x="18696" y="31633"/>
                  <a:pt x="18696" y="31633"/>
                </a:cubicBezTo>
                <a:cubicBezTo>
                  <a:pt x="5439" y="31633"/>
                  <a:pt x="5439" y="31633"/>
                  <a:pt x="5439" y="31633"/>
                </a:cubicBezTo>
                <a:cubicBezTo>
                  <a:pt x="2379" y="31633"/>
                  <a:pt x="0" y="34383"/>
                  <a:pt x="0" y="37134"/>
                </a:cubicBezTo>
                <a:cubicBezTo>
                  <a:pt x="0" y="48481"/>
                  <a:pt x="0" y="48481"/>
                  <a:pt x="0" y="48481"/>
                </a:cubicBezTo>
                <a:cubicBezTo>
                  <a:pt x="0" y="51232"/>
                  <a:pt x="2379" y="53982"/>
                  <a:pt x="5439" y="53982"/>
                </a:cubicBezTo>
                <a:cubicBezTo>
                  <a:pt x="10878" y="53982"/>
                  <a:pt x="10878" y="53982"/>
                  <a:pt x="10878" y="53982"/>
                </a:cubicBezTo>
                <a:cubicBezTo>
                  <a:pt x="10878" y="114498"/>
                  <a:pt x="10878" y="114498"/>
                  <a:pt x="10878" y="114498"/>
                </a:cubicBezTo>
                <a:cubicBezTo>
                  <a:pt x="10878" y="117593"/>
                  <a:pt x="13257" y="120000"/>
                  <a:pt x="16317" y="120000"/>
                </a:cubicBezTo>
                <a:cubicBezTo>
                  <a:pt x="103682" y="120000"/>
                  <a:pt x="103682" y="120000"/>
                  <a:pt x="103682" y="120000"/>
                </a:cubicBezTo>
                <a:cubicBezTo>
                  <a:pt x="106402" y="120000"/>
                  <a:pt x="109121" y="117593"/>
                  <a:pt x="109121" y="114498"/>
                </a:cubicBezTo>
                <a:cubicBezTo>
                  <a:pt x="109121" y="53982"/>
                  <a:pt x="109121" y="53982"/>
                  <a:pt x="109121" y="53982"/>
                </a:cubicBezTo>
                <a:cubicBezTo>
                  <a:pt x="114560" y="53982"/>
                  <a:pt x="114560" y="53982"/>
                  <a:pt x="114560" y="53982"/>
                </a:cubicBezTo>
                <a:cubicBezTo>
                  <a:pt x="117620" y="53982"/>
                  <a:pt x="120000" y="51232"/>
                  <a:pt x="120000" y="48481"/>
                </a:cubicBezTo>
                <a:cubicBezTo>
                  <a:pt x="120000" y="37134"/>
                  <a:pt x="120000" y="37134"/>
                  <a:pt x="120000" y="37134"/>
                </a:cubicBezTo>
                <a:cubicBezTo>
                  <a:pt x="120000" y="34383"/>
                  <a:pt x="117620" y="31633"/>
                  <a:pt x="114560" y="31633"/>
                </a:cubicBezTo>
                <a:moveTo>
                  <a:pt x="88385" y="16848"/>
                </a:moveTo>
                <a:cubicBezTo>
                  <a:pt x="91444" y="15816"/>
                  <a:pt x="94164" y="17879"/>
                  <a:pt x="95184" y="20630"/>
                </a:cubicBezTo>
                <a:cubicBezTo>
                  <a:pt x="97903" y="31633"/>
                  <a:pt x="97903" y="31633"/>
                  <a:pt x="97903" y="31633"/>
                </a:cubicBezTo>
                <a:cubicBezTo>
                  <a:pt x="97223" y="31633"/>
                  <a:pt x="97223" y="31633"/>
                  <a:pt x="97223" y="31633"/>
                </a:cubicBezTo>
                <a:cubicBezTo>
                  <a:pt x="90424" y="27851"/>
                  <a:pt x="90424" y="27851"/>
                  <a:pt x="90424" y="27851"/>
                </a:cubicBezTo>
                <a:cubicBezTo>
                  <a:pt x="91104" y="27507"/>
                  <a:pt x="91104" y="27507"/>
                  <a:pt x="91104" y="27507"/>
                </a:cubicBezTo>
                <a:cubicBezTo>
                  <a:pt x="89745" y="22005"/>
                  <a:pt x="89745" y="22005"/>
                  <a:pt x="89745" y="22005"/>
                </a:cubicBezTo>
                <a:cubicBezTo>
                  <a:pt x="84645" y="23381"/>
                  <a:pt x="84645" y="23381"/>
                  <a:pt x="84645" y="23381"/>
                </a:cubicBezTo>
                <a:cubicBezTo>
                  <a:pt x="84645" y="24412"/>
                  <a:pt x="84645" y="24412"/>
                  <a:pt x="84645" y="24412"/>
                </a:cubicBezTo>
                <a:cubicBezTo>
                  <a:pt x="78186" y="20630"/>
                  <a:pt x="78186" y="20630"/>
                  <a:pt x="78186" y="20630"/>
                </a:cubicBezTo>
                <a:cubicBezTo>
                  <a:pt x="77847" y="19598"/>
                  <a:pt x="77847" y="19598"/>
                  <a:pt x="77847" y="19598"/>
                </a:cubicBezTo>
                <a:lnTo>
                  <a:pt x="88385" y="16848"/>
                </a:lnTo>
                <a:close/>
                <a:moveTo>
                  <a:pt x="86345" y="31633"/>
                </a:moveTo>
                <a:cubicBezTo>
                  <a:pt x="50311" y="31633"/>
                  <a:pt x="50311" y="31633"/>
                  <a:pt x="50311" y="31633"/>
                </a:cubicBezTo>
                <a:cubicBezTo>
                  <a:pt x="59490" y="15816"/>
                  <a:pt x="59490" y="15816"/>
                  <a:pt x="59490" y="15816"/>
                </a:cubicBezTo>
                <a:lnTo>
                  <a:pt x="86345" y="31633"/>
                </a:lnTo>
                <a:close/>
                <a:moveTo>
                  <a:pt x="37733" y="9627"/>
                </a:moveTo>
                <a:cubicBezTo>
                  <a:pt x="39093" y="7220"/>
                  <a:pt x="42492" y="6189"/>
                  <a:pt x="45212" y="7564"/>
                </a:cubicBezTo>
                <a:cubicBezTo>
                  <a:pt x="54730" y="13065"/>
                  <a:pt x="54730" y="13065"/>
                  <a:pt x="54730" y="13065"/>
                </a:cubicBezTo>
                <a:cubicBezTo>
                  <a:pt x="43852" y="31633"/>
                  <a:pt x="43852" y="31633"/>
                  <a:pt x="43852" y="31633"/>
                </a:cubicBezTo>
                <a:cubicBezTo>
                  <a:pt x="31954" y="31633"/>
                  <a:pt x="31954" y="31633"/>
                  <a:pt x="31954" y="31633"/>
                </a:cubicBezTo>
                <a:cubicBezTo>
                  <a:pt x="31614" y="31633"/>
                  <a:pt x="31614" y="31633"/>
                  <a:pt x="31614" y="31633"/>
                </a:cubicBezTo>
                <a:cubicBezTo>
                  <a:pt x="31274" y="31633"/>
                  <a:pt x="31274" y="31633"/>
                  <a:pt x="31274" y="31633"/>
                </a:cubicBezTo>
                <a:cubicBezTo>
                  <a:pt x="25155" y="31633"/>
                  <a:pt x="25155" y="31633"/>
                  <a:pt x="25155" y="31633"/>
                </a:cubicBezTo>
                <a:lnTo>
                  <a:pt x="37733" y="9627"/>
                </a:lnTo>
                <a:close/>
                <a:moveTo>
                  <a:pt x="103682" y="114498"/>
                </a:moveTo>
                <a:cubicBezTo>
                  <a:pt x="16317" y="114498"/>
                  <a:pt x="16317" y="114498"/>
                  <a:pt x="16317" y="114498"/>
                </a:cubicBezTo>
                <a:cubicBezTo>
                  <a:pt x="16317" y="53982"/>
                  <a:pt x="16317" y="53982"/>
                  <a:pt x="16317" y="53982"/>
                </a:cubicBezTo>
                <a:cubicBezTo>
                  <a:pt x="103682" y="53982"/>
                  <a:pt x="103682" y="53982"/>
                  <a:pt x="103682" y="53982"/>
                </a:cubicBezTo>
                <a:lnTo>
                  <a:pt x="103682" y="114498"/>
                </a:lnTo>
                <a:close/>
                <a:moveTo>
                  <a:pt x="114560" y="48481"/>
                </a:moveTo>
                <a:cubicBezTo>
                  <a:pt x="5439" y="48481"/>
                  <a:pt x="5439" y="48481"/>
                  <a:pt x="5439" y="48481"/>
                </a:cubicBezTo>
                <a:cubicBezTo>
                  <a:pt x="5439" y="37134"/>
                  <a:pt x="5439" y="37134"/>
                  <a:pt x="5439" y="37134"/>
                </a:cubicBezTo>
                <a:cubicBezTo>
                  <a:pt x="114560" y="37134"/>
                  <a:pt x="114560" y="37134"/>
                  <a:pt x="114560" y="37134"/>
                </a:cubicBezTo>
                <a:lnTo>
                  <a:pt x="114560" y="48481"/>
                </a:lnTo>
                <a:close/>
                <a:moveTo>
                  <a:pt x="47252" y="15128"/>
                </a:moveTo>
                <a:cubicBezTo>
                  <a:pt x="42492" y="12378"/>
                  <a:pt x="42492" y="12378"/>
                  <a:pt x="42492" y="12378"/>
                </a:cubicBezTo>
                <a:cubicBezTo>
                  <a:pt x="39773" y="17191"/>
                  <a:pt x="39773" y="17191"/>
                  <a:pt x="39773" y="17191"/>
                </a:cubicBezTo>
                <a:cubicBezTo>
                  <a:pt x="44532" y="19942"/>
                  <a:pt x="44532" y="19942"/>
                  <a:pt x="44532" y="19942"/>
                </a:cubicBezTo>
                <a:lnTo>
                  <a:pt x="47252" y="15128"/>
                </a:lnTo>
                <a:close/>
                <a:moveTo>
                  <a:pt x="41813" y="24756"/>
                </a:moveTo>
                <a:cubicBezTo>
                  <a:pt x="37053" y="22005"/>
                  <a:pt x="37053" y="22005"/>
                  <a:pt x="37053" y="22005"/>
                </a:cubicBezTo>
                <a:cubicBezTo>
                  <a:pt x="34334" y="26819"/>
                  <a:pt x="34334" y="26819"/>
                  <a:pt x="34334" y="26819"/>
                </a:cubicBezTo>
                <a:cubicBezTo>
                  <a:pt x="39093" y="29570"/>
                  <a:pt x="39093" y="29570"/>
                  <a:pt x="39093" y="29570"/>
                </a:cubicBezTo>
                <a:lnTo>
                  <a:pt x="41813" y="247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5597525" y="4011612"/>
            <a:ext cx="433387" cy="433387"/>
          </a:xfrm>
          <a:custGeom>
            <a:pathLst>
              <a:path extrusionOk="0" h="120000" w="120000">
                <a:moveTo>
                  <a:pt x="119320" y="115580"/>
                </a:moveTo>
                <a:cubicBezTo>
                  <a:pt x="90424" y="86685"/>
                  <a:pt x="90424" y="86685"/>
                  <a:pt x="90424" y="86685"/>
                </a:cubicBezTo>
                <a:cubicBezTo>
                  <a:pt x="98583" y="77507"/>
                  <a:pt x="103682" y="65269"/>
                  <a:pt x="103682" y="52011"/>
                </a:cubicBezTo>
                <a:cubicBezTo>
                  <a:pt x="103682" y="23116"/>
                  <a:pt x="80566" y="0"/>
                  <a:pt x="51671" y="0"/>
                </a:cubicBezTo>
                <a:cubicBezTo>
                  <a:pt x="23116" y="0"/>
                  <a:pt x="0" y="23116"/>
                  <a:pt x="0" y="52011"/>
                </a:cubicBezTo>
                <a:cubicBezTo>
                  <a:pt x="0" y="80566"/>
                  <a:pt x="23116" y="103682"/>
                  <a:pt x="51671" y="103682"/>
                </a:cubicBezTo>
                <a:cubicBezTo>
                  <a:pt x="65269" y="103682"/>
                  <a:pt x="77167" y="98583"/>
                  <a:pt x="86345" y="90424"/>
                </a:cubicBezTo>
                <a:cubicBezTo>
                  <a:pt x="115240" y="119320"/>
                  <a:pt x="115240" y="119320"/>
                  <a:pt x="115240" y="119320"/>
                </a:cubicBezTo>
                <a:cubicBezTo>
                  <a:pt x="115920" y="119660"/>
                  <a:pt x="116600" y="120000"/>
                  <a:pt x="117280" y="120000"/>
                </a:cubicBezTo>
                <a:cubicBezTo>
                  <a:pt x="118980" y="120000"/>
                  <a:pt x="120000" y="118980"/>
                  <a:pt x="120000" y="117280"/>
                </a:cubicBezTo>
                <a:cubicBezTo>
                  <a:pt x="120000" y="116600"/>
                  <a:pt x="119660" y="115920"/>
                  <a:pt x="119320" y="115580"/>
                </a:cubicBezTo>
                <a:moveTo>
                  <a:pt x="51671" y="98243"/>
                </a:moveTo>
                <a:cubicBezTo>
                  <a:pt x="26175" y="98243"/>
                  <a:pt x="5439" y="77507"/>
                  <a:pt x="5439" y="52011"/>
                </a:cubicBezTo>
                <a:cubicBezTo>
                  <a:pt x="5439" y="26175"/>
                  <a:pt x="26175" y="5439"/>
                  <a:pt x="51671" y="5439"/>
                </a:cubicBezTo>
                <a:cubicBezTo>
                  <a:pt x="77507" y="5439"/>
                  <a:pt x="98243" y="26175"/>
                  <a:pt x="98243" y="52011"/>
                </a:cubicBezTo>
                <a:cubicBezTo>
                  <a:pt x="98243" y="77507"/>
                  <a:pt x="77507" y="98243"/>
                  <a:pt x="51671" y="9824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6426200" y="4011612"/>
            <a:ext cx="433387" cy="433387"/>
          </a:xfrm>
          <a:custGeom>
            <a:pathLst>
              <a:path extrusionOk="0" h="120000" w="120000">
                <a:moveTo>
                  <a:pt x="76487" y="49291"/>
                </a:moveTo>
                <a:cubicBezTo>
                  <a:pt x="54730" y="49291"/>
                  <a:pt x="54730" y="49291"/>
                  <a:pt x="54730" y="49291"/>
                </a:cubicBezTo>
                <a:cubicBezTo>
                  <a:pt x="54730" y="27195"/>
                  <a:pt x="54730" y="27195"/>
                  <a:pt x="54730" y="27195"/>
                </a:cubicBezTo>
                <a:cubicBezTo>
                  <a:pt x="54730" y="25835"/>
                  <a:pt x="53371" y="24475"/>
                  <a:pt x="52011" y="24475"/>
                </a:cubicBezTo>
                <a:cubicBezTo>
                  <a:pt x="50311" y="24475"/>
                  <a:pt x="49291" y="25835"/>
                  <a:pt x="49291" y="27195"/>
                </a:cubicBezTo>
                <a:cubicBezTo>
                  <a:pt x="49291" y="49291"/>
                  <a:pt x="49291" y="49291"/>
                  <a:pt x="49291" y="49291"/>
                </a:cubicBezTo>
                <a:cubicBezTo>
                  <a:pt x="27195" y="49291"/>
                  <a:pt x="27195" y="49291"/>
                  <a:pt x="27195" y="49291"/>
                </a:cubicBezTo>
                <a:cubicBezTo>
                  <a:pt x="25835" y="49291"/>
                  <a:pt x="24475" y="50311"/>
                  <a:pt x="24475" y="52011"/>
                </a:cubicBezTo>
                <a:cubicBezTo>
                  <a:pt x="24475" y="53371"/>
                  <a:pt x="25835" y="54730"/>
                  <a:pt x="27195" y="54730"/>
                </a:cubicBezTo>
                <a:cubicBezTo>
                  <a:pt x="49291" y="54730"/>
                  <a:pt x="49291" y="54730"/>
                  <a:pt x="49291" y="54730"/>
                </a:cubicBezTo>
                <a:cubicBezTo>
                  <a:pt x="49291" y="76487"/>
                  <a:pt x="49291" y="76487"/>
                  <a:pt x="49291" y="76487"/>
                </a:cubicBezTo>
                <a:cubicBezTo>
                  <a:pt x="49291" y="77847"/>
                  <a:pt x="50311" y="79206"/>
                  <a:pt x="52011" y="79206"/>
                </a:cubicBezTo>
                <a:cubicBezTo>
                  <a:pt x="53371" y="79206"/>
                  <a:pt x="54730" y="77847"/>
                  <a:pt x="54730" y="76487"/>
                </a:cubicBezTo>
                <a:cubicBezTo>
                  <a:pt x="54730" y="54730"/>
                  <a:pt x="54730" y="54730"/>
                  <a:pt x="54730" y="54730"/>
                </a:cubicBezTo>
                <a:cubicBezTo>
                  <a:pt x="76487" y="54730"/>
                  <a:pt x="76487" y="54730"/>
                  <a:pt x="76487" y="54730"/>
                </a:cubicBezTo>
                <a:cubicBezTo>
                  <a:pt x="77847" y="54730"/>
                  <a:pt x="79206" y="53371"/>
                  <a:pt x="79206" y="52011"/>
                </a:cubicBezTo>
                <a:cubicBezTo>
                  <a:pt x="79206" y="50311"/>
                  <a:pt x="77847" y="49291"/>
                  <a:pt x="76487" y="49291"/>
                </a:cubicBezTo>
                <a:moveTo>
                  <a:pt x="119320" y="115580"/>
                </a:moveTo>
                <a:cubicBezTo>
                  <a:pt x="90424" y="86685"/>
                  <a:pt x="90424" y="86685"/>
                  <a:pt x="90424" y="86685"/>
                </a:cubicBezTo>
                <a:cubicBezTo>
                  <a:pt x="98583" y="77507"/>
                  <a:pt x="103682" y="65269"/>
                  <a:pt x="103682" y="52011"/>
                </a:cubicBezTo>
                <a:cubicBezTo>
                  <a:pt x="103682" y="23116"/>
                  <a:pt x="80566" y="0"/>
                  <a:pt x="52011" y="0"/>
                </a:cubicBezTo>
                <a:cubicBezTo>
                  <a:pt x="23456" y="0"/>
                  <a:pt x="0" y="23116"/>
                  <a:pt x="0" y="52011"/>
                </a:cubicBezTo>
                <a:cubicBezTo>
                  <a:pt x="0" y="80566"/>
                  <a:pt x="23456" y="103682"/>
                  <a:pt x="52011" y="103682"/>
                </a:cubicBezTo>
                <a:cubicBezTo>
                  <a:pt x="65269" y="103682"/>
                  <a:pt x="77507" y="98583"/>
                  <a:pt x="86685" y="90424"/>
                </a:cubicBezTo>
                <a:cubicBezTo>
                  <a:pt x="115580" y="119320"/>
                  <a:pt x="115580" y="119320"/>
                  <a:pt x="115580" y="119320"/>
                </a:cubicBezTo>
                <a:cubicBezTo>
                  <a:pt x="115920" y="119660"/>
                  <a:pt x="116600" y="120000"/>
                  <a:pt x="117280" y="120000"/>
                </a:cubicBezTo>
                <a:cubicBezTo>
                  <a:pt x="118980" y="120000"/>
                  <a:pt x="120000" y="118980"/>
                  <a:pt x="120000" y="117280"/>
                </a:cubicBezTo>
                <a:cubicBezTo>
                  <a:pt x="120000" y="116600"/>
                  <a:pt x="120000" y="115920"/>
                  <a:pt x="119320" y="115580"/>
                </a:cubicBezTo>
                <a:moveTo>
                  <a:pt x="52011" y="98243"/>
                </a:moveTo>
                <a:cubicBezTo>
                  <a:pt x="26175" y="98243"/>
                  <a:pt x="5439" y="77507"/>
                  <a:pt x="5439" y="52011"/>
                </a:cubicBezTo>
                <a:cubicBezTo>
                  <a:pt x="5439" y="26175"/>
                  <a:pt x="26175" y="5439"/>
                  <a:pt x="52011" y="5439"/>
                </a:cubicBezTo>
                <a:cubicBezTo>
                  <a:pt x="77507" y="5439"/>
                  <a:pt x="98243" y="26175"/>
                  <a:pt x="98243" y="52011"/>
                </a:cubicBezTo>
                <a:cubicBezTo>
                  <a:pt x="98243" y="77507"/>
                  <a:pt x="77507" y="98243"/>
                  <a:pt x="52011" y="9824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7254875" y="4011612"/>
            <a:ext cx="433387" cy="433387"/>
          </a:xfrm>
          <a:custGeom>
            <a:pathLst>
              <a:path extrusionOk="0" h="120000" w="120000">
                <a:moveTo>
                  <a:pt x="76147" y="49291"/>
                </a:moveTo>
                <a:cubicBezTo>
                  <a:pt x="27195" y="49291"/>
                  <a:pt x="27195" y="49291"/>
                  <a:pt x="27195" y="49291"/>
                </a:cubicBezTo>
                <a:cubicBezTo>
                  <a:pt x="25495" y="49291"/>
                  <a:pt x="24475" y="50311"/>
                  <a:pt x="24475" y="52011"/>
                </a:cubicBezTo>
                <a:cubicBezTo>
                  <a:pt x="24475" y="53371"/>
                  <a:pt x="25495" y="54730"/>
                  <a:pt x="27195" y="54730"/>
                </a:cubicBezTo>
                <a:cubicBezTo>
                  <a:pt x="76147" y="54730"/>
                  <a:pt x="76147" y="54730"/>
                  <a:pt x="76147" y="54730"/>
                </a:cubicBezTo>
                <a:cubicBezTo>
                  <a:pt x="77847" y="54730"/>
                  <a:pt x="78866" y="53371"/>
                  <a:pt x="78866" y="52011"/>
                </a:cubicBezTo>
                <a:cubicBezTo>
                  <a:pt x="78866" y="50311"/>
                  <a:pt x="77847" y="49291"/>
                  <a:pt x="76147" y="49291"/>
                </a:cubicBezTo>
                <a:moveTo>
                  <a:pt x="118980" y="115580"/>
                </a:moveTo>
                <a:cubicBezTo>
                  <a:pt x="90084" y="86685"/>
                  <a:pt x="90084" y="86685"/>
                  <a:pt x="90084" y="86685"/>
                </a:cubicBezTo>
                <a:cubicBezTo>
                  <a:pt x="98583" y="77507"/>
                  <a:pt x="103682" y="65269"/>
                  <a:pt x="103682" y="52011"/>
                </a:cubicBezTo>
                <a:cubicBezTo>
                  <a:pt x="103682" y="23116"/>
                  <a:pt x="80226" y="0"/>
                  <a:pt x="51671" y="0"/>
                </a:cubicBezTo>
                <a:cubicBezTo>
                  <a:pt x="23116" y="0"/>
                  <a:pt x="0" y="23116"/>
                  <a:pt x="0" y="52011"/>
                </a:cubicBezTo>
                <a:cubicBezTo>
                  <a:pt x="0" y="80566"/>
                  <a:pt x="23116" y="103682"/>
                  <a:pt x="51671" y="103682"/>
                </a:cubicBezTo>
                <a:cubicBezTo>
                  <a:pt x="64929" y="103682"/>
                  <a:pt x="77167" y="98583"/>
                  <a:pt x="86345" y="90424"/>
                </a:cubicBezTo>
                <a:cubicBezTo>
                  <a:pt x="115240" y="119320"/>
                  <a:pt x="115240" y="119320"/>
                  <a:pt x="115240" y="119320"/>
                </a:cubicBezTo>
                <a:cubicBezTo>
                  <a:pt x="115920" y="119660"/>
                  <a:pt x="116600" y="120000"/>
                  <a:pt x="117280" y="120000"/>
                </a:cubicBezTo>
                <a:cubicBezTo>
                  <a:pt x="118640" y="120000"/>
                  <a:pt x="120000" y="118980"/>
                  <a:pt x="120000" y="117280"/>
                </a:cubicBezTo>
                <a:cubicBezTo>
                  <a:pt x="120000" y="116600"/>
                  <a:pt x="119660" y="115920"/>
                  <a:pt x="118980" y="115580"/>
                </a:cubicBezTo>
                <a:moveTo>
                  <a:pt x="51671" y="98243"/>
                </a:moveTo>
                <a:cubicBezTo>
                  <a:pt x="26175" y="98243"/>
                  <a:pt x="5439" y="77507"/>
                  <a:pt x="5439" y="52011"/>
                </a:cubicBezTo>
                <a:cubicBezTo>
                  <a:pt x="5439" y="26175"/>
                  <a:pt x="26175" y="5439"/>
                  <a:pt x="51671" y="5439"/>
                </a:cubicBezTo>
                <a:cubicBezTo>
                  <a:pt x="77167" y="5439"/>
                  <a:pt x="98243" y="26175"/>
                  <a:pt x="98243" y="52011"/>
                </a:cubicBezTo>
                <a:cubicBezTo>
                  <a:pt x="98243" y="77507"/>
                  <a:pt x="77167" y="98243"/>
                  <a:pt x="51671" y="9824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8101013" y="4011612"/>
            <a:ext cx="395288" cy="433387"/>
          </a:xfrm>
          <a:custGeom>
            <a:pathLst>
              <a:path extrusionOk="0" h="120000" w="120000">
                <a:moveTo>
                  <a:pt x="59813" y="0"/>
                </a:moveTo>
                <a:cubicBezTo>
                  <a:pt x="26915" y="0"/>
                  <a:pt x="0" y="7478"/>
                  <a:pt x="0" y="16317"/>
                </a:cubicBezTo>
                <a:cubicBezTo>
                  <a:pt x="0" y="49291"/>
                  <a:pt x="47850" y="54730"/>
                  <a:pt x="47850" y="81926"/>
                </a:cubicBezTo>
                <a:cubicBezTo>
                  <a:pt x="47850" y="84645"/>
                  <a:pt x="47850" y="84645"/>
                  <a:pt x="47850" y="84645"/>
                </a:cubicBezTo>
                <a:cubicBezTo>
                  <a:pt x="47850" y="84645"/>
                  <a:pt x="47850" y="84645"/>
                  <a:pt x="47850" y="84645"/>
                </a:cubicBezTo>
                <a:cubicBezTo>
                  <a:pt x="47850" y="84645"/>
                  <a:pt x="47850" y="84645"/>
                  <a:pt x="47850" y="84645"/>
                </a:cubicBezTo>
                <a:cubicBezTo>
                  <a:pt x="47850" y="88725"/>
                  <a:pt x="47850" y="92124"/>
                  <a:pt x="48224" y="95184"/>
                </a:cubicBezTo>
                <a:cubicBezTo>
                  <a:pt x="47850" y="95524"/>
                  <a:pt x="47850" y="95524"/>
                  <a:pt x="47850" y="95524"/>
                </a:cubicBezTo>
                <a:cubicBezTo>
                  <a:pt x="47850" y="95524"/>
                  <a:pt x="48224" y="95864"/>
                  <a:pt x="48224" y="95864"/>
                </a:cubicBezTo>
                <a:cubicBezTo>
                  <a:pt x="48224" y="116260"/>
                  <a:pt x="50093" y="120000"/>
                  <a:pt x="59813" y="120000"/>
                </a:cubicBezTo>
                <a:cubicBezTo>
                  <a:pt x="72149" y="120000"/>
                  <a:pt x="72149" y="114560"/>
                  <a:pt x="72149" y="81926"/>
                </a:cubicBezTo>
                <a:cubicBezTo>
                  <a:pt x="72149" y="54730"/>
                  <a:pt x="120000" y="49291"/>
                  <a:pt x="120000" y="16317"/>
                </a:cubicBezTo>
                <a:cubicBezTo>
                  <a:pt x="120000" y="7478"/>
                  <a:pt x="93084" y="0"/>
                  <a:pt x="59813" y="0"/>
                </a:cubicBezTo>
                <a:moveTo>
                  <a:pt x="90467" y="48271"/>
                </a:moveTo>
                <a:cubicBezTo>
                  <a:pt x="78504" y="57110"/>
                  <a:pt x="66168" y="66288"/>
                  <a:pt x="66168" y="81926"/>
                </a:cubicBezTo>
                <a:cubicBezTo>
                  <a:pt x="66168" y="97563"/>
                  <a:pt x="66168" y="107082"/>
                  <a:pt x="64672" y="111841"/>
                </a:cubicBezTo>
                <a:cubicBezTo>
                  <a:pt x="63925" y="114560"/>
                  <a:pt x="63925" y="114560"/>
                  <a:pt x="59813" y="114560"/>
                </a:cubicBezTo>
                <a:cubicBezTo>
                  <a:pt x="56074" y="114560"/>
                  <a:pt x="56074" y="114560"/>
                  <a:pt x="55327" y="111841"/>
                </a:cubicBezTo>
                <a:cubicBezTo>
                  <a:pt x="54579" y="109121"/>
                  <a:pt x="54205" y="104702"/>
                  <a:pt x="54205" y="98243"/>
                </a:cubicBezTo>
                <a:cubicBezTo>
                  <a:pt x="56822" y="98243"/>
                  <a:pt x="56822" y="98243"/>
                  <a:pt x="56822" y="98243"/>
                </a:cubicBezTo>
                <a:cubicBezTo>
                  <a:pt x="58691" y="98243"/>
                  <a:pt x="59813" y="96883"/>
                  <a:pt x="59813" y="95524"/>
                </a:cubicBezTo>
                <a:cubicBezTo>
                  <a:pt x="59813" y="94164"/>
                  <a:pt x="58691" y="92804"/>
                  <a:pt x="56822" y="92804"/>
                </a:cubicBezTo>
                <a:cubicBezTo>
                  <a:pt x="54205" y="92804"/>
                  <a:pt x="54205" y="92804"/>
                  <a:pt x="54205" y="92804"/>
                </a:cubicBezTo>
                <a:cubicBezTo>
                  <a:pt x="53831" y="91104"/>
                  <a:pt x="53831" y="89405"/>
                  <a:pt x="53831" y="87365"/>
                </a:cubicBezTo>
                <a:cubicBezTo>
                  <a:pt x="56822" y="87365"/>
                  <a:pt x="56822" y="87365"/>
                  <a:pt x="56822" y="87365"/>
                </a:cubicBezTo>
                <a:cubicBezTo>
                  <a:pt x="58691" y="87365"/>
                  <a:pt x="59813" y="86005"/>
                  <a:pt x="59813" y="84645"/>
                </a:cubicBezTo>
                <a:cubicBezTo>
                  <a:pt x="59813" y="83286"/>
                  <a:pt x="58691" y="81926"/>
                  <a:pt x="56822" y="81926"/>
                </a:cubicBezTo>
                <a:cubicBezTo>
                  <a:pt x="53831" y="81926"/>
                  <a:pt x="53831" y="81926"/>
                  <a:pt x="53831" y="81926"/>
                </a:cubicBezTo>
                <a:cubicBezTo>
                  <a:pt x="53831" y="66288"/>
                  <a:pt x="41495" y="57110"/>
                  <a:pt x="29532" y="48271"/>
                </a:cubicBezTo>
                <a:cubicBezTo>
                  <a:pt x="19813" y="41133"/>
                  <a:pt x="10467" y="33994"/>
                  <a:pt x="7102" y="24135"/>
                </a:cubicBezTo>
                <a:cubicBezTo>
                  <a:pt x="17196" y="29235"/>
                  <a:pt x="37009" y="32634"/>
                  <a:pt x="59813" y="32634"/>
                </a:cubicBezTo>
                <a:cubicBezTo>
                  <a:pt x="82990" y="32634"/>
                  <a:pt x="102803" y="29235"/>
                  <a:pt x="112897" y="24135"/>
                </a:cubicBezTo>
                <a:cubicBezTo>
                  <a:pt x="109532" y="34334"/>
                  <a:pt x="100186" y="41133"/>
                  <a:pt x="90467" y="48271"/>
                </a:cubicBezTo>
                <a:moveTo>
                  <a:pt x="59813" y="27195"/>
                </a:moveTo>
                <a:cubicBezTo>
                  <a:pt x="30280" y="27195"/>
                  <a:pt x="5981" y="22436"/>
                  <a:pt x="5981" y="16317"/>
                </a:cubicBezTo>
                <a:cubicBezTo>
                  <a:pt x="5981" y="10538"/>
                  <a:pt x="30280" y="5439"/>
                  <a:pt x="59813" y="5439"/>
                </a:cubicBezTo>
                <a:cubicBezTo>
                  <a:pt x="89719" y="5439"/>
                  <a:pt x="114018" y="10538"/>
                  <a:pt x="114018" y="16317"/>
                </a:cubicBezTo>
                <a:cubicBezTo>
                  <a:pt x="114018" y="22436"/>
                  <a:pt x="89719" y="27195"/>
                  <a:pt x="59813" y="2719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04837" y="687387"/>
            <a:ext cx="431799" cy="433387"/>
          </a:xfrm>
          <a:custGeom>
            <a:pathLst>
              <a:path extrusionOk="0" h="120000" w="120000">
                <a:moveTo>
                  <a:pt x="109121" y="16610"/>
                </a:moveTo>
                <a:cubicBezTo>
                  <a:pt x="109121" y="7457"/>
                  <a:pt x="84645" y="0"/>
                  <a:pt x="54390" y="0"/>
                </a:cubicBezTo>
                <a:cubicBezTo>
                  <a:pt x="24475" y="0"/>
                  <a:pt x="0" y="7457"/>
                  <a:pt x="0" y="16610"/>
                </a:cubicBezTo>
                <a:cubicBezTo>
                  <a:pt x="0" y="49152"/>
                  <a:pt x="43512" y="54576"/>
                  <a:pt x="43512" y="81694"/>
                </a:cubicBezTo>
                <a:cubicBezTo>
                  <a:pt x="43512" y="82711"/>
                  <a:pt x="43512" y="83728"/>
                  <a:pt x="43512" y="84406"/>
                </a:cubicBezTo>
                <a:cubicBezTo>
                  <a:pt x="43512" y="84406"/>
                  <a:pt x="43512" y="84406"/>
                  <a:pt x="43512" y="84406"/>
                </a:cubicBezTo>
                <a:cubicBezTo>
                  <a:pt x="43512" y="84406"/>
                  <a:pt x="43512" y="84406"/>
                  <a:pt x="43512" y="84406"/>
                </a:cubicBezTo>
                <a:cubicBezTo>
                  <a:pt x="43512" y="88474"/>
                  <a:pt x="43512" y="91864"/>
                  <a:pt x="43512" y="95254"/>
                </a:cubicBezTo>
                <a:cubicBezTo>
                  <a:pt x="43512" y="95254"/>
                  <a:pt x="43512" y="95254"/>
                  <a:pt x="43512" y="95254"/>
                </a:cubicBezTo>
                <a:cubicBezTo>
                  <a:pt x="43512" y="95593"/>
                  <a:pt x="43512" y="95593"/>
                  <a:pt x="43512" y="95593"/>
                </a:cubicBezTo>
                <a:cubicBezTo>
                  <a:pt x="43852" y="115932"/>
                  <a:pt x="45552" y="119999"/>
                  <a:pt x="54390" y="119999"/>
                </a:cubicBezTo>
                <a:cubicBezTo>
                  <a:pt x="65609" y="119999"/>
                  <a:pt x="65609" y="114576"/>
                  <a:pt x="65609" y="81694"/>
                </a:cubicBezTo>
                <a:cubicBezTo>
                  <a:pt x="65609" y="54576"/>
                  <a:pt x="109121" y="49152"/>
                  <a:pt x="109121" y="16610"/>
                </a:cubicBezTo>
                <a:moveTo>
                  <a:pt x="5439" y="16610"/>
                </a:moveTo>
                <a:cubicBezTo>
                  <a:pt x="5439" y="10508"/>
                  <a:pt x="27535" y="5423"/>
                  <a:pt x="54390" y="5423"/>
                </a:cubicBezTo>
                <a:cubicBezTo>
                  <a:pt x="81586" y="5423"/>
                  <a:pt x="103682" y="10508"/>
                  <a:pt x="103682" y="16610"/>
                </a:cubicBezTo>
                <a:cubicBezTo>
                  <a:pt x="103682" y="22372"/>
                  <a:pt x="81586" y="27457"/>
                  <a:pt x="54390" y="27457"/>
                </a:cubicBezTo>
                <a:cubicBezTo>
                  <a:pt x="27535" y="27457"/>
                  <a:pt x="5439" y="22372"/>
                  <a:pt x="5439" y="16610"/>
                </a:cubicBezTo>
                <a:moveTo>
                  <a:pt x="82266" y="48135"/>
                </a:moveTo>
                <a:cubicBezTo>
                  <a:pt x="71388" y="56949"/>
                  <a:pt x="60169" y="66101"/>
                  <a:pt x="60169" y="81694"/>
                </a:cubicBezTo>
                <a:cubicBezTo>
                  <a:pt x="60169" y="97627"/>
                  <a:pt x="60169" y="107118"/>
                  <a:pt x="58810" y="111864"/>
                </a:cubicBezTo>
                <a:cubicBezTo>
                  <a:pt x="58130" y="114237"/>
                  <a:pt x="58130" y="114576"/>
                  <a:pt x="54390" y="114576"/>
                </a:cubicBezTo>
                <a:cubicBezTo>
                  <a:pt x="50991" y="114576"/>
                  <a:pt x="50991" y="114237"/>
                  <a:pt x="50311" y="111864"/>
                </a:cubicBezTo>
                <a:cubicBezTo>
                  <a:pt x="49631" y="108813"/>
                  <a:pt x="49291" y="104406"/>
                  <a:pt x="49291" y="97966"/>
                </a:cubicBezTo>
                <a:cubicBezTo>
                  <a:pt x="51671" y="97966"/>
                  <a:pt x="51671" y="97966"/>
                  <a:pt x="51671" y="97966"/>
                </a:cubicBezTo>
                <a:cubicBezTo>
                  <a:pt x="53371" y="97966"/>
                  <a:pt x="54390" y="96949"/>
                  <a:pt x="54390" y="95254"/>
                </a:cubicBezTo>
                <a:cubicBezTo>
                  <a:pt x="54390" y="93898"/>
                  <a:pt x="53371" y="92542"/>
                  <a:pt x="51671" y="92542"/>
                </a:cubicBezTo>
                <a:cubicBezTo>
                  <a:pt x="48951" y="92542"/>
                  <a:pt x="48951" y="92542"/>
                  <a:pt x="48951" y="92542"/>
                </a:cubicBezTo>
                <a:cubicBezTo>
                  <a:pt x="48951" y="90847"/>
                  <a:pt x="48951" y="89152"/>
                  <a:pt x="48951" y="87118"/>
                </a:cubicBezTo>
                <a:cubicBezTo>
                  <a:pt x="51671" y="87118"/>
                  <a:pt x="51671" y="87118"/>
                  <a:pt x="51671" y="87118"/>
                </a:cubicBezTo>
                <a:cubicBezTo>
                  <a:pt x="53371" y="87118"/>
                  <a:pt x="54390" y="86101"/>
                  <a:pt x="54390" y="84406"/>
                </a:cubicBezTo>
                <a:cubicBezTo>
                  <a:pt x="54390" y="83050"/>
                  <a:pt x="53371" y="81694"/>
                  <a:pt x="51671" y="81694"/>
                </a:cubicBezTo>
                <a:cubicBezTo>
                  <a:pt x="48951" y="81694"/>
                  <a:pt x="48951" y="81694"/>
                  <a:pt x="48951" y="81694"/>
                </a:cubicBezTo>
                <a:cubicBezTo>
                  <a:pt x="48951" y="66101"/>
                  <a:pt x="37733" y="56949"/>
                  <a:pt x="26855" y="48135"/>
                </a:cubicBezTo>
                <a:cubicBezTo>
                  <a:pt x="18016" y="41016"/>
                  <a:pt x="9518" y="34237"/>
                  <a:pt x="6458" y="24067"/>
                </a:cubicBezTo>
                <a:cubicBezTo>
                  <a:pt x="15637" y="29491"/>
                  <a:pt x="33654" y="32881"/>
                  <a:pt x="54390" y="32881"/>
                </a:cubicBezTo>
                <a:cubicBezTo>
                  <a:pt x="75127" y="32881"/>
                  <a:pt x="93484" y="29491"/>
                  <a:pt x="102662" y="24406"/>
                </a:cubicBezTo>
                <a:cubicBezTo>
                  <a:pt x="99603" y="34237"/>
                  <a:pt x="91104" y="41016"/>
                  <a:pt x="82266" y="48135"/>
                </a:cubicBezTo>
                <a:moveTo>
                  <a:pt x="117280" y="81694"/>
                </a:moveTo>
                <a:cubicBezTo>
                  <a:pt x="103682" y="81694"/>
                  <a:pt x="103682" y="81694"/>
                  <a:pt x="103682" y="81694"/>
                </a:cubicBezTo>
                <a:cubicBezTo>
                  <a:pt x="103682" y="68135"/>
                  <a:pt x="103682" y="68135"/>
                  <a:pt x="103682" y="68135"/>
                </a:cubicBezTo>
                <a:cubicBezTo>
                  <a:pt x="103682" y="66779"/>
                  <a:pt x="102322" y="65423"/>
                  <a:pt x="100963" y="65423"/>
                </a:cubicBezTo>
                <a:cubicBezTo>
                  <a:pt x="99263" y="65423"/>
                  <a:pt x="98243" y="66779"/>
                  <a:pt x="98243" y="68135"/>
                </a:cubicBezTo>
                <a:cubicBezTo>
                  <a:pt x="98243" y="81694"/>
                  <a:pt x="98243" y="81694"/>
                  <a:pt x="98243" y="81694"/>
                </a:cubicBezTo>
                <a:cubicBezTo>
                  <a:pt x="84645" y="81694"/>
                  <a:pt x="84645" y="81694"/>
                  <a:pt x="84645" y="81694"/>
                </a:cubicBezTo>
                <a:cubicBezTo>
                  <a:pt x="82946" y="81694"/>
                  <a:pt x="81926" y="83050"/>
                  <a:pt x="81926" y="84406"/>
                </a:cubicBezTo>
                <a:cubicBezTo>
                  <a:pt x="81926" y="86101"/>
                  <a:pt x="82946" y="87118"/>
                  <a:pt x="84645" y="87118"/>
                </a:cubicBezTo>
                <a:cubicBezTo>
                  <a:pt x="98243" y="87118"/>
                  <a:pt x="98243" y="87118"/>
                  <a:pt x="98243" y="87118"/>
                </a:cubicBezTo>
                <a:cubicBezTo>
                  <a:pt x="98243" y="100677"/>
                  <a:pt x="98243" y="100677"/>
                  <a:pt x="98243" y="100677"/>
                </a:cubicBezTo>
                <a:cubicBezTo>
                  <a:pt x="98243" y="102372"/>
                  <a:pt x="99263" y="103389"/>
                  <a:pt x="100963" y="103389"/>
                </a:cubicBezTo>
                <a:cubicBezTo>
                  <a:pt x="102322" y="103389"/>
                  <a:pt x="103682" y="102372"/>
                  <a:pt x="103682" y="100677"/>
                </a:cubicBezTo>
                <a:cubicBezTo>
                  <a:pt x="103682" y="87118"/>
                  <a:pt x="103682" y="87118"/>
                  <a:pt x="103682" y="87118"/>
                </a:cubicBezTo>
                <a:cubicBezTo>
                  <a:pt x="117280" y="87118"/>
                  <a:pt x="117280" y="87118"/>
                  <a:pt x="117280" y="87118"/>
                </a:cubicBezTo>
                <a:cubicBezTo>
                  <a:pt x="118980" y="87118"/>
                  <a:pt x="120000" y="86101"/>
                  <a:pt x="120000" y="84406"/>
                </a:cubicBezTo>
                <a:cubicBezTo>
                  <a:pt x="120000" y="83050"/>
                  <a:pt x="118980" y="81694"/>
                  <a:pt x="117280" y="81694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1428750" y="687387"/>
            <a:ext cx="431799" cy="433387"/>
          </a:xfrm>
          <a:custGeom>
            <a:pathLst>
              <a:path extrusionOk="0" h="120000" w="120000">
                <a:moveTo>
                  <a:pt x="109121" y="16610"/>
                </a:moveTo>
                <a:cubicBezTo>
                  <a:pt x="109121" y="7457"/>
                  <a:pt x="84645" y="0"/>
                  <a:pt x="54730" y="0"/>
                </a:cubicBezTo>
                <a:cubicBezTo>
                  <a:pt x="24475" y="0"/>
                  <a:pt x="0" y="7457"/>
                  <a:pt x="0" y="16610"/>
                </a:cubicBezTo>
                <a:cubicBezTo>
                  <a:pt x="0" y="49152"/>
                  <a:pt x="43852" y="54576"/>
                  <a:pt x="43852" y="81694"/>
                </a:cubicBezTo>
                <a:cubicBezTo>
                  <a:pt x="43852" y="82711"/>
                  <a:pt x="43852" y="83728"/>
                  <a:pt x="43852" y="84406"/>
                </a:cubicBezTo>
                <a:cubicBezTo>
                  <a:pt x="43852" y="84406"/>
                  <a:pt x="43852" y="84406"/>
                  <a:pt x="43852" y="84406"/>
                </a:cubicBezTo>
                <a:cubicBezTo>
                  <a:pt x="43852" y="84406"/>
                  <a:pt x="43852" y="84406"/>
                  <a:pt x="43852" y="84406"/>
                </a:cubicBezTo>
                <a:cubicBezTo>
                  <a:pt x="43852" y="88474"/>
                  <a:pt x="43852" y="91864"/>
                  <a:pt x="43852" y="95254"/>
                </a:cubicBezTo>
                <a:cubicBezTo>
                  <a:pt x="43852" y="95254"/>
                  <a:pt x="43852" y="95254"/>
                  <a:pt x="43852" y="95254"/>
                </a:cubicBezTo>
                <a:cubicBezTo>
                  <a:pt x="43852" y="95593"/>
                  <a:pt x="43852" y="95593"/>
                  <a:pt x="43852" y="95593"/>
                </a:cubicBezTo>
                <a:cubicBezTo>
                  <a:pt x="44192" y="115932"/>
                  <a:pt x="45552" y="119999"/>
                  <a:pt x="54730" y="119999"/>
                </a:cubicBezTo>
                <a:cubicBezTo>
                  <a:pt x="65609" y="119999"/>
                  <a:pt x="65609" y="114576"/>
                  <a:pt x="65609" y="81694"/>
                </a:cubicBezTo>
                <a:cubicBezTo>
                  <a:pt x="65609" y="54576"/>
                  <a:pt x="109121" y="49152"/>
                  <a:pt x="109121" y="16610"/>
                </a:cubicBezTo>
                <a:moveTo>
                  <a:pt x="5439" y="16610"/>
                </a:moveTo>
                <a:cubicBezTo>
                  <a:pt x="5439" y="10508"/>
                  <a:pt x="27535" y="5423"/>
                  <a:pt x="54730" y="5423"/>
                </a:cubicBezTo>
                <a:cubicBezTo>
                  <a:pt x="81926" y="5423"/>
                  <a:pt x="103682" y="10508"/>
                  <a:pt x="103682" y="16610"/>
                </a:cubicBezTo>
                <a:cubicBezTo>
                  <a:pt x="103682" y="22372"/>
                  <a:pt x="81926" y="27457"/>
                  <a:pt x="54730" y="27457"/>
                </a:cubicBezTo>
                <a:cubicBezTo>
                  <a:pt x="27535" y="27457"/>
                  <a:pt x="5439" y="22372"/>
                  <a:pt x="5439" y="16610"/>
                </a:cubicBezTo>
                <a:moveTo>
                  <a:pt x="82606" y="48135"/>
                </a:moveTo>
                <a:cubicBezTo>
                  <a:pt x="71388" y="56949"/>
                  <a:pt x="60169" y="66101"/>
                  <a:pt x="60169" y="81694"/>
                </a:cubicBezTo>
                <a:cubicBezTo>
                  <a:pt x="60169" y="97627"/>
                  <a:pt x="60169" y="107118"/>
                  <a:pt x="58810" y="111864"/>
                </a:cubicBezTo>
                <a:cubicBezTo>
                  <a:pt x="58470" y="114237"/>
                  <a:pt x="58130" y="114576"/>
                  <a:pt x="54730" y="114576"/>
                </a:cubicBezTo>
                <a:cubicBezTo>
                  <a:pt x="50991" y="114576"/>
                  <a:pt x="50991" y="114237"/>
                  <a:pt x="50311" y="111864"/>
                </a:cubicBezTo>
                <a:cubicBezTo>
                  <a:pt x="49631" y="108813"/>
                  <a:pt x="49291" y="104406"/>
                  <a:pt x="49291" y="97966"/>
                </a:cubicBezTo>
                <a:cubicBezTo>
                  <a:pt x="52011" y="97966"/>
                  <a:pt x="52011" y="97966"/>
                  <a:pt x="52011" y="97966"/>
                </a:cubicBezTo>
                <a:cubicBezTo>
                  <a:pt x="53371" y="97966"/>
                  <a:pt x="54730" y="96949"/>
                  <a:pt x="54730" y="95254"/>
                </a:cubicBezTo>
                <a:cubicBezTo>
                  <a:pt x="54730" y="93898"/>
                  <a:pt x="53371" y="92542"/>
                  <a:pt x="52011" y="92542"/>
                </a:cubicBezTo>
                <a:cubicBezTo>
                  <a:pt x="49291" y="92542"/>
                  <a:pt x="49291" y="92542"/>
                  <a:pt x="49291" y="92542"/>
                </a:cubicBezTo>
                <a:cubicBezTo>
                  <a:pt x="49291" y="90847"/>
                  <a:pt x="49291" y="89152"/>
                  <a:pt x="49291" y="87118"/>
                </a:cubicBezTo>
                <a:cubicBezTo>
                  <a:pt x="52011" y="87118"/>
                  <a:pt x="52011" y="87118"/>
                  <a:pt x="52011" y="87118"/>
                </a:cubicBezTo>
                <a:cubicBezTo>
                  <a:pt x="53371" y="87118"/>
                  <a:pt x="54730" y="86101"/>
                  <a:pt x="54730" y="84406"/>
                </a:cubicBezTo>
                <a:cubicBezTo>
                  <a:pt x="54730" y="83050"/>
                  <a:pt x="53371" y="81694"/>
                  <a:pt x="52011" y="81694"/>
                </a:cubicBezTo>
                <a:cubicBezTo>
                  <a:pt x="49291" y="81694"/>
                  <a:pt x="49291" y="81694"/>
                  <a:pt x="49291" y="81694"/>
                </a:cubicBezTo>
                <a:cubicBezTo>
                  <a:pt x="49291" y="66101"/>
                  <a:pt x="37733" y="56949"/>
                  <a:pt x="26855" y="48135"/>
                </a:cubicBezTo>
                <a:cubicBezTo>
                  <a:pt x="18016" y="41016"/>
                  <a:pt x="9518" y="34237"/>
                  <a:pt x="6458" y="24067"/>
                </a:cubicBezTo>
                <a:cubicBezTo>
                  <a:pt x="15977" y="29491"/>
                  <a:pt x="33994" y="32881"/>
                  <a:pt x="54730" y="32881"/>
                </a:cubicBezTo>
                <a:cubicBezTo>
                  <a:pt x="75467" y="32881"/>
                  <a:pt x="93484" y="29491"/>
                  <a:pt x="102662" y="24406"/>
                </a:cubicBezTo>
                <a:cubicBezTo>
                  <a:pt x="99603" y="34237"/>
                  <a:pt x="91444" y="41016"/>
                  <a:pt x="82606" y="48135"/>
                </a:cubicBezTo>
                <a:moveTo>
                  <a:pt x="117280" y="81694"/>
                </a:moveTo>
                <a:cubicBezTo>
                  <a:pt x="84645" y="81694"/>
                  <a:pt x="84645" y="81694"/>
                  <a:pt x="84645" y="81694"/>
                </a:cubicBezTo>
                <a:cubicBezTo>
                  <a:pt x="83286" y="81694"/>
                  <a:pt x="81926" y="83050"/>
                  <a:pt x="81926" y="84406"/>
                </a:cubicBezTo>
                <a:cubicBezTo>
                  <a:pt x="81926" y="86101"/>
                  <a:pt x="83286" y="87118"/>
                  <a:pt x="84645" y="87118"/>
                </a:cubicBezTo>
                <a:cubicBezTo>
                  <a:pt x="117280" y="87118"/>
                  <a:pt x="117280" y="87118"/>
                  <a:pt x="117280" y="87118"/>
                </a:cubicBezTo>
                <a:cubicBezTo>
                  <a:pt x="118980" y="87118"/>
                  <a:pt x="120000" y="86101"/>
                  <a:pt x="120000" y="84406"/>
                </a:cubicBezTo>
                <a:cubicBezTo>
                  <a:pt x="120000" y="83050"/>
                  <a:pt x="118980" y="81694"/>
                  <a:pt x="117280" y="81694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2274888" y="687387"/>
            <a:ext cx="392112" cy="433387"/>
          </a:xfrm>
          <a:custGeom>
            <a:pathLst>
              <a:path extrusionOk="0" h="120000" w="120000">
                <a:moveTo>
                  <a:pt x="117009" y="0"/>
                </a:moveTo>
                <a:cubicBezTo>
                  <a:pt x="116635" y="0"/>
                  <a:pt x="116635" y="338"/>
                  <a:pt x="116635" y="338"/>
                </a:cubicBezTo>
                <a:cubicBezTo>
                  <a:pt x="116261" y="338"/>
                  <a:pt x="116261" y="338"/>
                  <a:pt x="116261" y="338"/>
                </a:cubicBezTo>
                <a:cubicBezTo>
                  <a:pt x="38504" y="11186"/>
                  <a:pt x="38504" y="11186"/>
                  <a:pt x="38504" y="11186"/>
                </a:cubicBezTo>
                <a:cubicBezTo>
                  <a:pt x="38504" y="11186"/>
                  <a:pt x="38504" y="11186"/>
                  <a:pt x="38504" y="11186"/>
                </a:cubicBezTo>
                <a:cubicBezTo>
                  <a:pt x="37009" y="11186"/>
                  <a:pt x="35887" y="12542"/>
                  <a:pt x="35887" y="13898"/>
                </a:cubicBezTo>
                <a:cubicBezTo>
                  <a:pt x="35887" y="95593"/>
                  <a:pt x="35887" y="95593"/>
                  <a:pt x="35887" y="95593"/>
                </a:cubicBezTo>
                <a:cubicBezTo>
                  <a:pt x="33271" y="93559"/>
                  <a:pt x="30280" y="92542"/>
                  <a:pt x="26915" y="92542"/>
                </a:cubicBezTo>
                <a:cubicBezTo>
                  <a:pt x="14953" y="92542"/>
                  <a:pt x="14953" y="92542"/>
                  <a:pt x="14953" y="92542"/>
                </a:cubicBezTo>
                <a:cubicBezTo>
                  <a:pt x="6728" y="92542"/>
                  <a:pt x="0" y="98644"/>
                  <a:pt x="0" y="106440"/>
                </a:cubicBezTo>
                <a:cubicBezTo>
                  <a:pt x="0" y="113898"/>
                  <a:pt x="6728" y="119999"/>
                  <a:pt x="14953" y="119999"/>
                </a:cubicBezTo>
                <a:cubicBezTo>
                  <a:pt x="26915" y="119999"/>
                  <a:pt x="26915" y="119999"/>
                  <a:pt x="26915" y="119999"/>
                </a:cubicBezTo>
                <a:cubicBezTo>
                  <a:pt x="35140" y="119999"/>
                  <a:pt x="41869" y="113898"/>
                  <a:pt x="41869" y="106440"/>
                </a:cubicBezTo>
                <a:cubicBezTo>
                  <a:pt x="41869" y="43389"/>
                  <a:pt x="41869" y="43389"/>
                  <a:pt x="41869" y="43389"/>
                </a:cubicBezTo>
                <a:cubicBezTo>
                  <a:pt x="114018" y="33220"/>
                  <a:pt x="114018" y="33220"/>
                  <a:pt x="114018" y="33220"/>
                </a:cubicBezTo>
                <a:cubicBezTo>
                  <a:pt x="114018" y="78983"/>
                  <a:pt x="114018" y="78983"/>
                  <a:pt x="114018" y="78983"/>
                </a:cubicBezTo>
                <a:cubicBezTo>
                  <a:pt x="111401" y="77288"/>
                  <a:pt x="108411" y="76271"/>
                  <a:pt x="105046" y="76271"/>
                </a:cubicBezTo>
                <a:cubicBezTo>
                  <a:pt x="92710" y="76271"/>
                  <a:pt x="92710" y="76271"/>
                  <a:pt x="92710" y="76271"/>
                </a:cubicBezTo>
                <a:cubicBezTo>
                  <a:pt x="84485" y="76271"/>
                  <a:pt x="77757" y="82372"/>
                  <a:pt x="77757" y="89830"/>
                </a:cubicBezTo>
                <a:cubicBezTo>
                  <a:pt x="77757" y="97627"/>
                  <a:pt x="84485" y="103389"/>
                  <a:pt x="92710" y="103389"/>
                </a:cubicBezTo>
                <a:cubicBezTo>
                  <a:pt x="105046" y="103389"/>
                  <a:pt x="105046" y="103389"/>
                  <a:pt x="105046" y="103389"/>
                </a:cubicBezTo>
                <a:cubicBezTo>
                  <a:pt x="113271" y="103389"/>
                  <a:pt x="120000" y="97627"/>
                  <a:pt x="120000" y="89830"/>
                </a:cubicBezTo>
                <a:cubicBezTo>
                  <a:pt x="120000" y="2711"/>
                  <a:pt x="120000" y="2711"/>
                  <a:pt x="120000" y="2711"/>
                </a:cubicBezTo>
                <a:cubicBezTo>
                  <a:pt x="120000" y="1355"/>
                  <a:pt x="118504" y="0"/>
                  <a:pt x="117009" y="0"/>
                </a:cubicBezTo>
                <a:moveTo>
                  <a:pt x="26915" y="114576"/>
                </a:moveTo>
                <a:cubicBezTo>
                  <a:pt x="14953" y="114576"/>
                  <a:pt x="14953" y="114576"/>
                  <a:pt x="14953" y="114576"/>
                </a:cubicBezTo>
                <a:cubicBezTo>
                  <a:pt x="9719" y="114576"/>
                  <a:pt x="5981" y="110847"/>
                  <a:pt x="5981" y="106440"/>
                </a:cubicBezTo>
                <a:cubicBezTo>
                  <a:pt x="5981" y="101694"/>
                  <a:pt x="9719" y="97966"/>
                  <a:pt x="14953" y="97966"/>
                </a:cubicBezTo>
                <a:cubicBezTo>
                  <a:pt x="26915" y="97966"/>
                  <a:pt x="26915" y="97966"/>
                  <a:pt x="26915" y="97966"/>
                </a:cubicBezTo>
                <a:cubicBezTo>
                  <a:pt x="31775" y="97966"/>
                  <a:pt x="35887" y="101694"/>
                  <a:pt x="35887" y="106440"/>
                </a:cubicBezTo>
                <a:cubicBezTo>
                  <a:pt x="35887" y="110847"/>
                  <a:pt x="31775" y="114576"/>
                  <a:pt x="26915" y="114576"/>
                </a:cubicBezTo>
                <a:moveTo>
                  <a:pt x="105046" y="97966"/>
                </a:moveTo>
                <a:cubicBezTo>
                  <a:pt x="92710" y="97966"/>
                  <a:pt x="92710" y="97966"/>
                  <a:pt x="92710" y="97966"/>
                </a:cubicBezTo>
                <a:cubicBezTo>
                  <a:pt x="87850" y="97966"/>
                  <a:pt x="83738" y="94576"/>
                  <a:pt x="83738" y="89830"/>
                </a:cubicBezTo>
                <a:cubicBezTo>
                  <a:pt x="83738" y="85423"/>
                  <a:pt x="87850" y="81694"/>
                  <a:pt x="92710" y="81694"/>
                </a:cubicBezTo>
                <a:cubicBezTo>
                  <a:pt x="105046" y="81694"/>
                  <a:pt x="105046" y="81694"/>
                  <a:pt x="105046" y="81694"/>
                </a:cubicBezTo>
                <a:cubicBezTo>
                  <a:pt x="109906" y="81694"/>
                  <a:pt x="114018" y="85423"/>
                  <a:pt x="114018" y="89830"/>
                </a:cubicBezTo>
                <a:cubicBezTo>
                  <a:pt x="114018" y="94576"/>
                  <a:pt x="109906" y="97966"/>
                  <a:pt x="105046" y="97966"/>
                </a:cubicBezTo>
                <a:moveTo>
                  <a:pt x="114018" y="27796"/>
                </a:moveTo>
                <a:cubicBezTo>
                  <a:pt x="41869" y="37627"/>
                  <a:pt x="41869" y="37627"/>
                  <a:pt x="41869" y="37627"/>
                </a:cubicBezTo>
                <a:cubicBezTo>
                  <a:pt x="41869" y="15932"/>
                  <a:pt x="41869" y="15932"/>
                  <a:pt x="41869" y="15932"/>
                </a:cubicBezTo>
                <a:cubicBezTo>
                  <a:pt x="114018" y="6101"/>
                  <a:pt x="114018" y="6101"/>
                  <a:pt x="114018" y="6101"/>
                </a:cubicBezTo>
                <a:lnTo>
                  <a:pt x="114018" y="2779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3157538" y="687387"/>
            <a:ext cx="274637" cy="433387"/>
          </a:xfrm>
          <a:custGeom>
            <a:pathLst>
              <a:path extrusionOk="0" h="120000" w="120000">
                <a:moveTo>
                  <a:pt x="115733" y="5423"/>
                </a:moveTo>
                <a:cubicBezTo>
                  <a:pt x="115200" y="5423"/>
                  <a:pt x="115200" y="5762"/>
                  <a:pt x="115200" y="5762"/>
                </a:cubicBezTo>
                <a:cubicBezTo>
                  <a:pt x="115200" y="5762"/>
                  <a:pt x="115200" y="5762"/>
                  <a:pt x="115200" y="5762"/>
                </a:cubicBezTo>
                <a:cubicBezTo>
                  <a:pt x="57600" y="338"/>
                  <a:pt x="57600" y="338"/>
                  <a:pt x="57600" y="338"/>
                </a:cubicBezTo>
                <a:cubicBezTo>
                  <a:pt x="57066" y="338"/>
                  <a:pt x="56533" y="0"/>
                  <a:pt x="55466" y="0"/>
                </a:cubicBezTo>
                <a:cubicBezTo>
                  <a:pt x="55466" y="0"/>
                  <a:pt x="55466" y="338"/>
                  <a:pt x="55466" y="338"/>
                </a:cubicBezTo>
                <a:cubicBezTo>
                  <a:pt x="54933" y="338"/>
                  <a:pt x="54933" y="338"/>
                  <a:pt x="54933" y="338"/>
                </a:cubicBezTo>
                <a:cubicBezTo>
                  <a:pt x="54933" y="338"/>
                  <a:pt x="54933" y="338"/>
                  <a:pt x="54933" y="338"/>
                </a:cubicBezTo>
                <a:cubicBezTo>
                  <a:pt x="52800" y="338"/>
                  <a:pt x="51200" y="1355"/>
                  <a:pt x="51200" y="2711"/>
                </a:cubicBezTo>
                <a:cubicBezTo>
                  <a:pt x="51200" y="95593"/>
                  <a:pt x="51200" y="95593"/>
                  <a:pt x="51200" y="95593"/>
                </a:cubicBezTo>
                <a:cubicBezTo>
                  <a:pt x="48000" y="93559"/>
                  <a:pt x="43200" y="92542"/>
                  <a:pt x="38400" y="92542"/>
                </a:cubicBezTo>
                <a:cubicBezTo>
                  <a:pt x="21333" y="92542"/>
                  <a:pt x="21333" y="92542"/>
                  <a:pt x="21333" y="92542"/>
                </a:cubicBezTo>
                <a:cubicBezTo>
                  <a:pt x="9600" y="92542"/>
                  <a:pt x="0" y="98644"/>
                  <a:pt x="0" y="106440"/>
                </a:cubicBezTo>
                <a:cubicBezTo>
                  <a:pt x="0" y="113898"/>
                  <a:pt x="9600" y="119999"/>
                  <a:pt x="21333" y="119999"/>
                </a:cubicBezTo>
                <a:cubicBezTo>
                  <a:pt x="38400" y="119999"/>
                  <a:pt x="38400" y="119999"/>
                  <a:pt x="38400" y="119999"/>
                </a:cubicBezTo>
                <a:cubicBezTo>
                  <a:pt x="50666" y="119999"/>
                  <a:pt x="60266" y="113898"/>
                  <a:pt x="60266" y="106440"/>
                </a:cubicBezTo>
                <a:cubicBezTo>
                  <a:pt x="60266" y="33220"/>
                  <a:pt x="60266" y="33220"/>
                  <a:pt x="60266" y="33220"/>
                </a:cubicBezTo>
                <a:cubicBezTo>
                  <a:pt x="114133" y="37966"/>
                  <a:pt x="114133" y="37966"/>
                  <a:pt x="114133" y="37966"/>
                </a:cubicBezTo>
                <a:cubicBezTo>
                  <a:pt x="114666" y="38305"/>
                  <a:pt x="115200" y="38305"/>
                  <a:pt x="115733" y="38305"/>
                </a:cubicBezTo>
                <a:cubicBezTo>
                  <a:pt x="115733" y="38305"/>
                  <a:pt x="115733" y="38305"/>
                  <a:pt x="116266" y="38305"/>
                </a:cubicBezTo>
                <a:cubicBezTo>
                  <a:pt x="116266" y="38305"/>
                  <a:pt x="116266" y="38305"/>
                  <a:pt x="116266" y="38305"/>
                </a:cubicBezTo>
                <a:cubicBezTo>
                  <a:pt x="116266" y="38305"/>
                  <a:pt x="116266" y="38305"/>
                  <a:pt x="116266" y="38305"/>
                </a:cubicBezTo>
                <a:cubicBezTo>
                  <a:pt x="118400" y="37966"/>
                  <a:pt x="120000" y="36949"/>
                  <a:pt x="120000" y="35593"/>
                </a:cubicBezTo>
                <a:cubicBezTo>
                  <a:pt x="120000" y="8474"/>
                  <a:pt x="120000" y="8474"/>
                  <a:pt x="120000" y="8474"/>
                </a:cubicBezTo>
                <a:cubicBezTo>
                  <a:pt x="120000" y="6779"/>
                  <a:pt x="117866" y="5423"/>
                  <a:pt x="115733" y="5423"/>
                </a:cubicBezTo>
                <a:moveTo>
                  <a:pt x="38400" y="114576"/>
                </a:moveTo>
                <a:cubicBezTo>
                  <a:pt x="21333" y="114576"/>
                  <a:pt x="21333" y="114576"/>
                  <a:pt x="21333" y="114576"/>
                </a:cubicBezTo>
                <a:cubicBezTo>
                  <a:pt x="14400" y="114576"/>
                  <a:pt x="8533" y="110847"/>
                  <a:pt x="8533" y="106440"/>
                </a:cubicBezTo>
                <a:cubicBezTo>
                  <a:pt x="8533" y="101694"/>
                  <a:pt x="14400" y="97966"/>
                  <a:pt x="21333" y="97966"/>
                </a:cubicBezTo>
                <a:cubicBezTo>
                  <a:pt x="38400" y="97966"/>
                  <a:pt x="38400" y="97966"/>
                  <a:pt x="38400" y="97966"/>
                </a:cubicBezTo>
                <a:cubicBezTo>
                  <a:pt x="45866" y="97966"/>
                  <a:pt x="51200" y="101694"/>
                  <a:pt x="51200" y="106440"/>
                </a:cubicBezTo>
                <a:cubicBezTo>
                  <a:pt x="51200" y="110847"/>
                  <a:pt x="45866" y="114576"/>
                  <a:pt x="38400" y="114576"/>
                </a:cubicBezTo>
                <a:moveTo>
                  <a:pt x="111466" y="32542"/>
                </a:moveTo>
                <a:cubicBezTo>
                  <a:pt x="60266" y="27796"/>
                  <a:pt x="60266" y="27796"/>
                  <a:pt x="60266" y="27796"/>
                </a:cubicBezTo>
                <a:cubicBezTo>
                  <a:pt x="60266" y="5762"/>
                  <a:pt x="60266" y="5762"/>
                  <a:pt x="60266" y="5762"/>
                </a:cubicBezTo>
                <a:cubicBezTo>
                  <a:pt x="111466" y="10508"/>
                  <a:pt x="111466" y="10508"/>
                  <a:pt x="111466" y="10508"/>
                </a:cubicBezTo>
                <a:lnTo>
                  <a:pt x="111466" y="3254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3903662" y="687387"/>
            <a:ext cx="431799" cy="433387"/>
          </a:xfrm>
          <a:custGeom>
            <a:pathLst>
              <a:path extrusionOk="0" h="120000" w="120000">
                <a:moveTo>
                  <a:pt x="120000" y="43516"/>
                </a:moveTo>
                <a:lnTo>
                  <a:pt x="76323" y="43516"/>
                </a:lnTo>
                <a:lnTo>
                  <a:pt x="60000" y="0"/>
                </a:lnTo>
                <a:lnTo>
                  <a:pt x="43676" y="43516"/>
                </a:lnTo>
                <a:lnTo>
                  <a:pt x="0" y="43516"/>
                </a:lnTo>
                <a:lnTo>
                  <a:pt x="35735" y="70769"/>
                </a:lnTo>
                <a:lnTo>
                  <a:pt x="18970" y="119999"/>
                </a:lnTo>
                <a:lnTo>
                  <a:pt x="60000" y="89670"/>
                </a:lnTo>
                <a:lnTo>
                  <a:pt x="101029" y="119999"/>
                </a:lnTo>
                <a:lnTo>
                  <a:pt x="84705" y="70769"/>
                </a:lnTo>
                <a:lnTo>
                  <a:pt x="120000" y="43516"/>
                </a:lnTo>
                <a:close/>
                <a:moveTo>
                  <a:pt x="90441" y="105494"/>
                </a:moveTo>
                <a:lnTo>
                  <a:pt x="63088" y="85274"/>
                </a:lnTo>
                <a:lnTo>
                  <a:pt x="60000" y="83076"/>
                </a:lnTo>
                <a:lnTo>
                  <a:pt x="56911" y="85274"/>
                </a:lnTo>
                <a:lnTo>
                  <a:pt x="30000" y="105494"/>
                </a:lnTo>
                <a:lnTo>
                  <a:pt x="40588" y="72527"/>
                </a:lnTo>
                <a:lnTo>
                  <a:pt x="41911" y="68571"/>
                </a:lnTo>
                <a:lnTo>
                  <a:pt x="38823" y="66373"/>
                </a:lnTo>
                <a:lnTo>
                  <a:pt x="15882" y="49230"/>
                </a:lnTo>
                <a:lnTo>
                  <a:pt x="47647" y="49230"/>
                </a:lnTo>
                <a:lnTo>
                  <a:pt x="48970" y="45714"/>
                </a:lnTo>
                <a:lnTo>
                  <a:pt x="60000" y="15384"/>
                </a:lnTo>
                <a:lnTo>
                  <a:pt x="71470" y="45714"/>
                </a:lnTo>
                <a:lnTo>
                  <a:pt x="72794" y="49230"/>
                </a:lnTo>
                <a:lnTo>
                  <a:pt x="104117" y="49230"/>
                </a:lnTo>
                <a:lnTo>
                  <a:pt x="81176" y="66373"/>
                </a:lnTo>
                <a:lnTo>
                  <a:pt x="78088" y="68571"/>
                </a:lnTo>
                <a:lnTo>
                  <a:pt x="90441" y="10549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4729162" y="687387"/>
            <a:ext cx="431799" cy="433387"/>
          </a:xfrm>
          <a:custGeom>
            <a:pathLst>
              <a:path extrusionOk="0" h="120000" w="120000">
                <a:moveTo>
                  <a:pt x="120000" y="21978"/>
                </a:moveTo>
                <a:lnTo>
                  <a:pt x="98382" y="21978"/>
                </a:lnTo>
                <a:lnTo>
                  <a:pt x="89558" y="0"/>
                </a:lnTo>
                <a:lnTo>
                  <a:pt x="81617" y="21978"/>
                </a:lnTo>
                <a:lnTo>
                  <a:pt x="60000" y="21978"/>
                </a:lnTo>
                <a:lnTo>
                  <a:pt x="77647" y="35604"/>
                </a:lnTo>
                <a:lnTo>
                  <a:pt x="69264" y="59780"/>
                </a:lnTo>
                <a:lnTo>
                  <a:pt x="89558" y="44835"/>
                </a:lnTo>
                <a:lnTo>
                  <a:pt x="110294" y="59780"/>
                </a:lnTo>
                <a:lnTo>
                  <a:pt x="102352" y="35604"/>
                </a:lnTo>
                <a:lnTo>
                  <a:pt x="120000" y="21978"/>
                </a:lnTo>
                <a:close/>
                <a:moveTo>
                  <a:pt x="93088" y="40439"/>
                </a:moveTo>
                <a:lnTo>
                  <a:pt x="89558" y="38241"/>
                </a:lnTo>
                <a:lnTo>
                  <a:pt x="86470" y="40439"/>
                </a:lnTo>
                <a:lnTo>
                  <a:pt x="79852" y="45274"/>
                </a:lnTo>
                <a:lnTo>
                  <a:pt x="82941" y="37362"/>
                </a:lnTo>
                <a:lnTo>
                  <a:pt x="83823" y="33406"/>
                </a:lnTo>
                <a:lnTo>
                  <a:pt x="80735" y="31208"/>
                </a:lnTo>
                <a:lnTo>
                  <a:pt x="75882" y="27252"/>
                </a:lnTo>
                <a:lnTo>
                  <a:pt x="85588" y="27252"/>
                </a:lnTo>
                <a:lnTo>
                  <a:pt x="86470" y="23736"/>
                </a:lnTo>
                <a:lnTo>
                  <a:pt x="89558" y="15384"/>
                </a:lnTo>
                <a:lnTo>
                  <a:pt x="93088" y="23736"/>
                </a:lnTo>
                <a:lnTo>
                  <a:pt x="93970" y="27252"/>
                </a:lnTo>
                <a:lnTo>
                  <a:pt x="104117" y="27252"/>
                </a:lnTo>
                <a:lnTo>
                  <a:pt x="98823" y="31208"/>
                </a:lnTo>
                <a:lnTo>
                  <a:pt x="95735" y="33406"/>
                </a:lnTo>
                <a:lnTo>
                  <a:pt x="97058" y="37362"/>
                </a:lnTo>
                <a:lnTo>
                  <a:pt x="99705" y="45274"/>
                </a:lnTo>
                <a:lnTo>
                  <a:pt x="93088" y="40439"/>
                </a:lnTo>
                <a:close/>
                <a:moveTo>
                  <a:pt x="52058" y="68131"/>
                </a:moveTo>
                <a:lnTo>
                  <a:pt x="40588" y="38241"/>
                </a:lnTo>
                <a:lnTo>
                  <a:pt x="29558" y="68131"/>
                </a:lnTo>
                <a:lnTo>
                  <a:pt x="0" y="68131"/>
                </a:lnTo>
                <a:lnTo>
                  <a:pt x="24264" y="86153"/>
                </a:lnTo>
                <a:lnTo>
                  <a:pt x="12794" y="119999"/>
                </a:lnTo>
                <a:lnTo>
                  <a:pt x="40588" y="99340"/>
                </a:lnTo>
                <a:lnTo>
                  <a:pt x="68823" y="119999"/>
                </a:lnTo>
                <a:lnTo>
                  <a:pt x="57352" y="86153"/>
                </a:lnTo>
                <a:lnTo>
                  <a:pt x="81617" y="68131"/>
                </a:lnTo>
                <a:lnTo>
                  <a:pt x="52058" y="68131"/>
                </a:lnTo>
                <a:close/>
                <a:moveTo>
                  <a:pt x="52500" y="87912"/>
                </a:moveTo>
                <a:lnTo>
                  <a:pt x="58235" y="105494"/>
                </a:lnTo>
                <a:lnTo>
                  <a:pt x="43676" y="94945"/>
                </a:lnTo>
                <a:lnTo>
                  <a:pt x="40588" y="92747"/>
                </a:lnTo>
                <a:lnTo>
                  <a:pt x="37500" y="94945"/>
                </a:lnTo>
                <a:lnTo>
                  <a:pt x="23382" y="105494"/>
                </a:lnTo>
                <a:lnTo>
                  <a:pt x="29117" y="87912"/>
                </a:lnTo>
                <a:lnTo>
                  <a:pt x="30441" y="84395"/>
                </a:lnTo>
                <a:lnTo>
                  <a:pt x="27352" y="81758"/>
                </a:lnTo>
                <a:lnTo>
                  <a:pt x="15882" y="73406"/>
                </a:lnTo>
                <a:lnTo>
                  <a:pt x="33088" y="73406"/>
                </a:lnTo>
                <a:lnTo>
                  <a:pt x="34852" y="69890"/>
                </a:lnTo>
                <a:lnTo>
                  <a:pt x="40588" y="53626"/>
                </a:lnTo>
                <a:lnTo>
                  <a:pt x="46764" y="69890"/>
                </a:lnTo>
                <a:lnTo>
                  <a:pt x="48088" y="73406"/>
                </a:lnTo>
                <a:lnTo>
                  <a:pt x="65735" y="73406"/>
                </a:lnTo>
                <a:lnTo>
                  <a:pt x="54264" y="81758"/>
                </a:lnTo>
                <a:lnTo>
                  <a:pt x="51176" y="84395"/>
                </a:lnTo>
                <a:lnTo>
                  <a:pt x="52500" y="8791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5553075" y="687387"/>
            <a:ext cx="431799" cy="433387"/>
          </a:xfrm>
          <a:custGeom>
            <a:pathLst>
              <a:path extrusionOk="0" h="120000" w="120000">
                <a:moveTo>
                  <a:pt x="59830" y="0"/>
                </a:moveTo>
                <a:cubicBezTo>
                  <a:pt x="26855" y="0"/>
                  <a:pt x="0" y="26779"/>
                  <a:pt x="0" y="59999"/>
                </a:cubicBezTo>
                <a:cubicBezTo>
                  <a:pt x="0" y="93220"/>
                  <a:pt x="26855" y="119999"/>
                  <a:pt x="59830" y="119999"/>
                </a:cubicBezTo>
                <a:cubicBezTo>
                  <a:pt x="93144" y="119999"/>
                  <a:pt x="120000" y="93220"/>
                  <a:pt x="120000" y="59999"/>
                </a:cubicBezTo>
                <a:cubicBezTo>
                  <a:pt x="120000" y="26779"/>
                  <a:pt x="93144" y="0"/>
                  <a:pt x="59830" y="0"/>
                </a:cubicBezTo>
                <a:moveTo>
                  <a:pt x="59830" y="114576"/>
                </a:moveTo>
                <a:cubicBezTo>
                  <a:pt x="29915" y="114576"/>
                  <a:pt x="5439" y="90169"/>
                  <a:pt x="5439" y="59999"/>
                </a:cubicBezTo>
                <a:cubicBezTo>
                  <a:pt x="5439" y="29830"/>
                  <a:pt x="29915" y="5423"/>
                  <a:pt x="59830" y="5423"/>
                </a:cubicBezTo>
                <a:cubicBezTo>
                  <a:pt x="90084" y="5423"/>
                  <a:pt x="114560" y="29830"/>
                  <a:pt x="114560" y="59999"/>
                </a:cubicBezTo>
                <a:cubicBezTo>
                  <a:pt x="114560" y="90169"/>
                  <a:pt x="90084" y="114576"/>
                  <a:pt x="59830" y="114576"/>
                </a:cubicBezTo>
                <a:moveTo>
                  <a:pt x="67988" y="49152"/>
                </a:moveTo>
                <a:cubicBezTo>
                  <a:pt x="58470" y="24406"/>
                  <a:pt x="58470" y="24406"/>
                  <a:pt x="58470" y="24406"/>
                </a:cubicBezTo>
                <a:cubicBezTo>
                  <a:pt x="49291" y="49152"/>
                  <a:pt x="49291" y="49152"/>
                  <a:pt x="49291" y="49152"/>
                </a:cubicBezTo>
                <a:cubicBezTo>
                  <a:pt x="24475" y="49152"/>
                  <a:pt x="24475" y="49152"/>
                  <a:pt x="24475" y="49152"/>
                </a:cubicBezTo>
                <a:cubicBezTo>
                  <a:pt x="44532" y="64745"/>
                  <a:pt x="44532" y="64745"/>
                  <a:pt x="44532" y="64745"/>
                </a:cubicBezTo>
                <a:cubicBezTo>
                  <a:pt x="35354" y="92542"/>
                  <a:pt x="35354" y="92542"/>
                  <a:pt x="35354" y="92542"/>
                </a:cubicBezTo>
                <a:cubicBezTo>
                  <a:pt x="58470" y="75593"/>
                  <a:pt x="58470" y="75593"/>
                  <a:pt x="58470" y="75593"/>
                </a:cubicBezTo>
                <a:cubicBezTo>
                  <a:pt x="81926" y="92542"/>
                  <a:pt x="81926" y="92542"/>
                  <a:pt x="81926" y="92542"/>
                </a:cubicBezTo>
                <a:cubicBezTo>
                  <a:pt x="72747" y="64745"/>
                  <a:pt x="72747" y="64745"/>
                  <a:pt x="72747" y="64745"/>
                </a:cubicBezTo>
                <a:cubicBezTo>
                  <a:pt x="92804" y="49152"/>
                  <a:pt x="92804" y="49152"/>
                  <a:pt x="92804" y="49152"/>
                </a:cubicBezTo>
                <a:lnTo>
                  <a:pt x="67988" y="49152"/>
                </a:lnTo>
                <a:close/>
                <a:moveTo>
                  <a:pt x="67308" y="66440"/>
                </a:moveTo>
                <a:cubicBezTo>
                  <a:pt x="71388" y="77966"/>
                  <a:pt x="71388" y="77966"/>
                  <a:pt x="71388" y="77966"/>
                </a:cubicBezTo>
                <a:cubicBezTo>
                  <a:pt x="61869" y="71186"/>
                  <a:pt x="61869" y="71186"/>
                  <a:pt x="61869" y="71186"/>
                </a:cubicBezTo>
                <a:cubicBezTo>
                  <a:pt x="58470" y="68813"/>
                  <a:pt x="58470" y="68813"/>
                  <a:pt x="58470" y="68813"/>
                </a:cubicBezTo>
                <a:cubicBezTo>
                  <a:pt x="55410" y="71186"/>
                  <a:pt x="55410" y="71186"/>
                  <a:pt x="55410" y="71186"/>
                </a:cubicBezTo>
                <a:cubicBezTo>
                  <a:pt x="45892" y="77966"/>
                  <a:pt x="45892" y="77966"/>
                  <a:pt x="45892" y="77966"/>
                </a:cubicBezTo>
                <a:cubicBezTo>
                  <a:pt x="49971" y="66440"/>
                  <a:pt x="49971" y="66440"/>
                  <a:pt x="49971" y="66440"/>
                </a:cubicBezTo>
                <a:cubicBezTo>
                  <a:pt x="50991" y="62711"/>
                  <a:pt x="50991" y="62711"/>
                  <a:pt x="50991" y="62711"/>
                </a:cubicBezTo>
                <a:cubicBezTo>
                  <a:pt x="47932" y="60338"/>
                  <a:pt x="47932" y="60338"/>
                  <a:pt x="47932" y="60338"/>
                </a:cubicBezTo>
                <a:cubicBezTo>
                  <a:pt x="40453" y="54576"/>
                  <a:pt x="40453" y="54576"/>
                  <a:pt x="40453" y="54576"/>
                </a:cubicBezTo>
                <a:cubicBezTo>
                  <a:pt x="53031" y="54576"/>
                  <a:pt x="53031" y="54576"/>
                  <a:pt x="53031" y="54576"/>
                </a:cubicBezTo>
                <a:cubicBezTo>
                  <a:pt x="54390" y="50847"/>
                  <a:pt x="54390" y="50847"/>
                  <a:pt x="54390" y="50847"/>
                </a:cubicBezTo>
                <a:cubicBezTo>
                  <a:pt x="58470" y="40000"/>
                  <a:pt x="58470" y="40000"/>
                  <a:pt x="58470" y="40000"/>
                </a:cubicBezTo>
                <a:cubicBezTo>
                  <a:pt x="62889" y="50847"/>
                  <a:pt x="62889" y="50847"/>
                  <a:pt x="62889" y="50847"/>
                </a:cubicBezTo>
                <a:cubicBezTo>
                  <a:pt x="64249" y="54576"/>
                  <a:pt x="64249" y="54576"/>
                  <a:pt x="64249" y="54576"/>
                </a:cubicBezTo>
                <a:cubicBezTo>
                  <a:pt x="76827" y="54576"/>
                  <a:pt x="76827" y="54576"/>
                  <a:pt x="76827" y="54576"/>
                </a:cubicBezTo>
                <a:cubicBezTo>
                  <a:pt x="69348" y="60338"/>
                  <a:pt x="69348" y="60338"/>
                  <a:pt x="69348" y="60338"/>
                </a:cubicBezTo>
                <a:cubicBezTo>
                  <a:pt x="66288" y="62711"/>
                  <a:pt x="66288" y="62711"/>
                  <a:pt x="66288" y="62711"/>
                </a:cubicBezTo>
                <a:lnTo>
                  <a:pt x="67308" y="6644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6378575" y="687387"/>
            <a:ext cx="431799" cy="433387"/>
          </a:xfrm>
          <a:custGeom>
            <a:pathLst>
              <a:path extrusionOk="0" h="120000" w="120000">
                <a:moveTo>
                  <a:pt x="100963" y="89830"/>
                </a:moveTo>
                <a:cubicBezTo>
                  <a:pt x="52011" y="89830"/>
                  <a:pt x="52011" y="89830"/>
                  <a:pt x="52011" y="89830"/>
                </a:cubicBezTo>
                <a:cubicBezTo>
                  <a:pt x="50311" y="89830"/>
                  <a:pt x="49291" y="91186"/>
                  <a:pt x="49291" y="92542"/>
                </a:cubicBezTo>
                <a:cubicBezTo>
                  <a:pt x="49291" y="94237"/>
                  <a:pt x="50311" y="95254"/>
                  <a:pt x="52011" y="95254"/>
                </a:cubicBezTo>
                <a:cubicBezTo>
                  <a:pt x="100963" y="95254"/>
                  <a:pt x="100963" y="95254"/>
                  <a:pt x="100963" y="95254"/>
                </a:cubicBezTo>
                <a:cubicBezTo>
                  <a:pt x="102662" y="95254"/>
                  <a:pt x="103682" y="94237"/>
                  <a:pt x="103682" y="92542"/>
                </a:cubicBezTo>
                <a:cubicBezTo>
                  <a:pt x="103682" y="91186"/>
                  <a:pt x="102662" y="89830"/>
                  <a:pt x="100963" y="89830"/>
                </a:cubicBezTo>
                <a:moveTo>
                  <a:pt x="27195" y="16610"/>
                </a:moveTo>
                <a:cubicBezTo>
                  <a:pt x="24475" y="24406"/>
                  <a:pt x="24475" y="24406"/>
                  <a:pt x="24475" y="24406"/>
                </a:cubicBezTo>
                <a:cubicBezTo>
                  <a:pt x="16317" y="24406"/>
                  <a:pt x="16317" y="24406"/>
                  <a:pt x="16317" y="24406"/>
                </a:cubicBezTo>
                <a:cubicBezTo>
                  <a:pt x="22776" y="29491"/>
                  <a:pt x="22776" y="29491"/>
                  <a:pt x="22776" y="29491"/>
                </a:cubicBezTo>
                <a:cubicBezTo>
                  <a:pt x="20056" y="38305"/>
                  <a:pt x="20056" y="38305"/>
                  <a:pt x="20056" y="38305"/>
                </a:cubicBezTo>
                <a:cubicBezTo>
                  <a:pt x="27195" y="32881"/>
                  <a:pt x="27195" y="32881"/>
                  <a:pt x="27195" y="32881"/>
                </a:cubicBezTo>
                <a:cubicBezTo>
                  <a:pt x="34674" y="38305"/>
                  <a:pt x="34674" y="38305"/>
                  <a:pt x="34674" y="38305"/>
                </a:cubicBezTo>
                <a:cubicBezTo>
                  <a:pt x="31954" y="29491"/>
                  <a:pt x="31954" y="29491"/>
                  <a:pt x="31954" y="29491"/>
                </a:cubicBezTo>
                <a:cubicBezTo>
                  <a:pt x="38413" y="24406"/>
                  <a:pt x="38413" y="24406"/>
                  <a:pt x="38413" y="24406"/>
                </a:cubicBezTo>
                <a:cubicBezTo>
                  <a:pt x="30254" y="24406"/>
                  <a:pt x="30254" y="24406"/>
                  <a:pt x="30254" y="24406"/>
                </a:cubicBezTo>
                <a:lnTo>
                  <a:pt x="27195" y="16610"/>
                </a:lnTo>
                <a:close/>
                <a:moveTo>
                  <a:pt x="27195" y="49152"/>
                </a:moveTo>
                <a:cubicBezTo>
                  <a:pt x="24475" y="56949"/>
                  <a:pt x="24475" y="56949"/>
                  <a:pt x="24475" y="56949"/>
                </a:cubicBezTo>
                <a:cubicBezTo>
                  <a:pt x="16317" y="56949"/>
                  <a:pt x="16317" y="56949"/>
                  <a:pt x="16317" y="56949"/>
                </a:cubicBezTo>
                <a:cubicBezTo>
                  <a:pt x="22776" y="62033"/>
                  <a:pt x="22776" y="62033"/>
                  <a:pt x="22776" y="62033"/>
                </a:cubicBezTo>
                <a:cubicBezTo>
                  <a:pt x="20056" y="70847"/>
                  <a:pt x="20056" y="70847"/>
                  <a:pt x="20056" y="70847"/>
                </a:cubicBezTo>
                <a:cubicBezTo>
                  <a:pt x="27195" y="65423"/>
                  <a:pt x="27195" y="65423"/>
                  <a:pt x="27195" y="65423"/>
                </a:cubicBezTo>
                <a:cubicBezTo>
                  <a:pt x="34674" y="70847"/>
                  <a:pt x="34674" y="70847"/>
                  <a:pt x="34674" y="70847"/>
                </a:cubicBezTo>
                <a:cubicBezTo>
                  <a:pt x="31954" y="62033"/>
                  <a:pt x="31954" y="62033"/>
                  <a:pt x="31954" y="62033"/>
                </a:cubicBezTo>
                <a:cubicBezTo>
                  <a:pt x="38413" y="56949"/>
                  <a:pt x="38413" y="56949"/>
                  <a:pt x="38413" y="56949"/>
                </a:cubicBezTo>
                <a:cubicBezTo>
                  <a:pt x="30254" y="56949"/>
                  <a:pt x="30254" y="56949"/>
                  <a:pt x="30254" y="56949"/>
                </a:cubicBezTo>
                <a:lnTo>
                  <a:pt x="27195" y="49152"/>
                </a:lnTo>
                <a:close/>
                <a:moveTo>
                  <a:pt x="30254" y="89830"/>
                </a:moveTo>
                <a:cubicBezTo>
                  <a:pt x="27195" y="81694"/>
                  <a:pt x="27195" y="81694"/>
                  <a:pt x="27195" y="81694"/>
                </a:cubicBezTo>
                <a:cubicBezTo>
                  <a:pt x="24475" y="89830"/>
                  <a:pt x="24475" y="89830"/>
                  <a:pt x="24475" y="89830"/>
                </a:cubicBezTo>
                <a:cubicBezTo>
                  <a:pt x="16317" y="89830"/>
                  <a:pt x="16317" y="89830"/>
                  <a:pt x="16317" y="89830"/>
                </a:cubicBezTo>
                <a:cubicBezTo>
                  <a:pt x="22776" y="94576"/>
                  <a:pt x="22776" y="94576"/>
                  <a:pt x="22776" y="94576"/>
                </a:cubicBezTo>
                <a:cubicBezTo>
                  <a:pt x="20056" y="103389"/>
                  <a:pt x="20056" y="103389"/>
                  <a:pt x="20056" y="103389"/>
                </a:cubicBezTo>
                <a:cubicBezTo>
                  <a:pt x="27195" y="97966"/>
                  <a:pt x="27195" y="97966"/>
                  <a:pt x="27195" y="97966"/>
                </a:cubicBezTo>
                <a:cubicBezTo>
                  <a:pt x="34674" y="103389"/>
                  <a:pt x="34674" y="103389"/>
                  <a:pt x="34674" y="103389"/>
                </a:cubicBezTo>
                <a:cubicBezTo>
                  <a:pt x="31954" y="94576"/>
                  <a:pt x="31954" y="94576"/>
                  <a:pt x="31954" y="94576"/>
                </a:cubicBezTo>
                <a:cubicBezTo>
                  <a:pt x="38413" y="89830"/>
                  <a:pt x="38413" y="89830"/>
                  <a:pt x="38413" y="89830"/>
                </a:cubicBezTo>
                <a:lnTo>
                  <a:pt x="30254" y="89830"/>
                </a:lnTo>
                <a:close/>
                <a:moveTo>
                  <a:pt x="100963" y="57288"/>
                </a:moveTo>
                <a:cubicBezTo>
                  <a:pt x="52011" y="57288"/>
                  <a:pt x="52011" y="57288"/>
                  <a:pt x="52011" y="57288"/>
                </a:cubicBezTo>
                <a:cubicBezTo>
                  <a:pt x="50311" y="57288"/>
                  <a:pt x="49291" y="58644"/>
                  <a:pt x="49291" y="59999"/>
                </a:cubicBezTo>
                <a:cubicBezTo>
                  <a:pt x="49291" y="61355"/>
                  <a:pt x="50311" y="62711"/>
                  <a:pt x="52011" y="62711"/>
                </a:cubicBezTo>
                <a:cubicBezTo>
                  <a:pt x="100963" y="62711"/>
                  <a:pt x="100963" y="62711"/>
                  <a:pt x="100963" y="62711"/>
                </a:cubicBezTo>
                <a:cubicBezTo>
                  <a:pt x="102662" y="62711"/>
                  <a:pt x="103682" y="61355"/>
                  <a:pt x="103682" y="59999"/>
                </a:cubicBezTo>
                <a:cubicBezTo>
                  <a:pt x="103682" y="58644"/>
                  <a:pt x="102662" y="57288"/>
                  <a:pt x="100963" y="57288"/>
                </a:cubicBezTo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5099" y="0"/>
                  <a:pt x="0" y="5084"/>
                  <a:pt x="0" y="11186"/>
                </a:cubicBezTo>
                <a:cubicBezTo>
                  <a:pt x="0" y="109152"/>
                  <a:pt x="0" y="109152"/>
                  <a:pt x="0" y="109152"/>
                </a:cubicBezTo>
                <a:cubicBezTo>
                  <a:pt x="0" y="114915"/>
                  <a:pt x="509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5240" y="119999"/>
                  <a:pt x="120000" y="114915"/>
                  <a:pt x="120000" y="109152"/>
                </a:cubicBezTo>
                <a:cubicBezTo>
                  <a:pt x="120000" y="11186"/>
                  <a:pt x="120000" y="11186"/>
                  <a:pt x="120000" y="11186"/>
                </a:cubicBezTo>
                <a:cubicBezTo>
                  <a:pt x="120000" y="5084"/>
                  <a:pt x="115240" y="0"/>
                  <a:pt x="109121" y="0"/>
                </a:cubicBezTo>
                <a:moveTo>
                  <a:pt x="114560" y="109152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9152"/>
                </a:cubicBezTo>
                <a:cubicBezTo>
                  <a:pt x="5439" y="11186"/>
                  <a:pt x="5439" y="11186"/>
                  <a:pt x="5439" y="11186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1186"/>
                </a:cubicBezTo>
                <a:lnTo>
                  <a:pt x="114560" y="109152"/>
                </a:lnTo>
                <a:close/>
                <a:moveTo>
                  <a:pt x="100963" y="24745"/>
                </a:moveTo>
                <a:cubicBezTo>
                  <a:pt x="52011" y="24745"/>
                  <a:pt x="52011" y="24745"/>
                  <a:pt x="52011" y="24745"/>
                </a:cubicBezTo>
                <a:cubicBezTo>
                  <a:pt x="50311" y="24745"/>
                  <a:pt x="49291" y="25762"/>
                  <a:pt x="49291" y="27457"/>
                </a:cubicBezTo>
                <a:cubicBezTo>
                  <a:pt x="49291" y="28813"/>
                  <a:pt x="50311" y="30169"/>
                  <a:pt x="52011" y="30169"/>
                </a:cubicBezTo>
                <a:cubicBezTo>
                  <a:pt x="100963" y="30169"/>
                  <a:pt x="100963" y="30169"/>
                  <a:pt x="100963" y="30169"/>
                </a:cubicBezTo>
                <a:cubicBezTo>
                  <a:pt x="102662" y="30169"/>
                  <a:pt x="103682" y="28813"/>
                  <a:pt x="103682" y="27457"/>
                </a:cubicBezTo>
                <a:cubicBezTo>
                  <a:pt x="103682" y="25762"/>
                  <a:pt x="102662" y="24745"/>
                  <a:pt x="100963" y="2474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7204075" y="687387"/>
            <a:ext cx="431799" cy="433387"/>
          </a:xfrm>
          <a:custGeom>
            <a:pathLst>
              <a:path extrusionOk="0" h="120000" w="120000">
                <a:moveTo>
                  <a:pt x="24475" y="16610"/>
                </a:moveTo>
                <a:cubicBezTo>
                  <a:pt x="20056" y="16610"/>
                  <a:pt x="16317" y="20000"/>
                  <a:pt x="16317" y="24745"/>
                </a:cubicBezTo>
                <a:cubicBezTo>
                  <a:pt x="16317" y="29152"/>
                  <a:pt x="20056" y="32881"/>
                  <a:pt x="24475" y="32881"/>
                </a:cubicBezTo>
                <a:cubicBezTo>
                  <a:pt x="28895" y="32881"/>
                  <a:pt x="32634" y="29152"/>
                  <a:pt x="32634" y="24745"/>
                </a:cubicBezTo>
                <a:cubicBezTo>
                  <a:pt x="32634" y="20000"/>
                  <a:pt x="28895" y="16610"/>
                  <a:pt x="24475" y="16610"/>
                </a:cubicBezTo>
                <a:moveTo>
                  <a:pt x="24475" y="27457"/>
                </a:moveTo>
                <a:cubicBezTo>
                  <a:pt x="22776" y="27457"/>
                  <a:pt x="21756" y="26101"/>
                  <a:pt x="21756" y="24745"/>
                </a:cubicBezTo>
                <a:cubicBezTo>
                  <a:pt x="21756" y="23050"/>
                  <a:pt x="22776" y="22033"/>
                  <a:pt x="24475" y="22033"/>
                </a:cubicBezTo>
                <a:cubicBezTo>
                  <a:pt x="25835" y="22033"/>
                  <a:pt x="27195" y="23050"/>
                  <a:pt x="27195" y="24745"/>
                </a:cubicBezTo>
                <a:cubicBezTo>
                  <a:pt x="27195" y="26101"/>
                  <a:pt x="25835" y="27457"/>
                  <a:pt x="24475" y="27457"/>
                </a:cubicBezTo>
                <a:moveTo>
                  <a:pt x="65269" y="73559"/>
                </a:moveTo>
                <a:cubicBezTo>
                  <a:pt x="65949" y="73559"/>
                  <a:pt x="66628" y="73220"/>
                  <a:pt x="67308" y="72881"/>
                </a:cubicBezTo>
                <a:cubicBezTo>
                  <a:pt x="78186" y="62033"/>
                  <a:pt x="78186" y="62033"/>
                  <a:pt x="78186" y="62033"/>
                </a:cubicBezTo>
                <a:cubicBezTo>
                  <a:pt x="78526" y="61355"/>
                  <a:pt x="78866" y="60677"/>
                  <a:pt x="78866" y="59999"/>
                </a:cubicBezTo>
                <a:cubicBezTo>
                  <a:pt x="78866" y="58644"/>
                  <a:pt x="77847" y="57288"/>
                  <a:pt x="76147" y="57288"/>
                </a:cubicBezTo>
                <a:cubicBezTo>
                  <a:pt x="75467" y="57288"/>
                  <a:pt x="74787" y="57627"/>
                  <a:pt x="74447" y="57966"/>
                </a:cubicBezTo>
                <a:cubicBezTo>
                  <a:pt x="63569" y="68813"/>
                  <a:pt x="63569" y="68813"/>
                  <a:pt x="63569" y="68813"/>
                </a:cubicBezTo>
                <a:cubicBezTo>
                  <a:pt x="62889" y="69491"/>
                  <a:pt x="62549" y="70169"/>
                  <a:pt x="62549" y="70847"/>
                </a:cubicBezTo>
                <a:cubicBezTo>
                  <a:pt x="62549" y="72542"/>
                  <a:pt x="63909" y="73559"/>
                  <a:pt x="65269" y="73559"/>
                </a:cubicBezTo>
                <a:moveTo>
                  <a:pt x="118980" y="60677"/>
                </a:moveTo>
                <a:cubicBezTo>
                  <a:pt x="59150" y="1016"/>
                  <a:pt x="59150" y="1016"/>
                  <a:pt x="59150" y="1016"/>
                </a:cubicBezTo>
                <a:cubicBezTo>
                  <a:pt x="58470" y="338"/>
                  <a:pt x="57790" y="0"/>
                  <a:pt x="57110" y="0"/>
                </a:cubicBezTo>
                <a:cubicBezTo>
                  <a:pt x="8158" y="0"/>
                  <a:pt x="8158" y="0"/>
                  <a:pt x="8158" y="0"/>
                </a:cubicBezTo>
                <a:cubicBezTo>
                  <a:pt x="3399" y="0"/>
                  <a:pt x="0" y="3728"/>
                  <a:pt x="0" y="8474"/>
                </a:cubicBezTo>
                <a:cubicBezTo>
                  <a:pt x="0" y="57288"/>
                  <a:pt x="0" y="57288"/>
                  <a:pt x="0" y="57288"/>
                </a:cubicBezTo>
                <a:cubicBezTo>
                  <a:pt x="0" y="57966"/>
                  <a:pt x="0" y="58644"/>
                  <a:pt x="679" y="59322"/>
                </a:cubicBezTo>
                <a:cubicBezTo>
                  <a:pt x="60849" y="118983"/>
                  <a:pt x="60849" y="118983"/>
                  <a:pt x="60849" y="118983"/>
                </a:cubicBezTo>
                <a:cubicBezTo>
                  <a:pt x="61189" y="119661"/>
                  <a:pt x="61869" y="119999"/>
                  <a:pt x="62549" y="119999"/>
                </a:cubicBezTo>
                <a:cubicBezTo>
                  <a:pt x="63229" y="119999"/>
                  <a:pt x="63909" y="119661"/>
                  <a:pt x="64589" y="118983"/>
                </a:cubicBezTo>
                <a:cubicBezTo>
                  <a:pt x="118980" y="64745"/>
                  <a:pt x="118980" y="64745"/>
                  <a:pt x="118980" y="64745"/>
                </a:cubicBezTo>
                <a:cubicBezTo>
                  <a:pt x="119660" y="64067"/>
                  <a:pt x="120000" y="63389"/>
                  <a:pt x="120000" y="62711"/>
                </a:cubicBezTo>
                <a:cubicBezTo>
                  <a:pt x="120000" y="62033"/>
                  <a:pt x="119660" y="61355"/>
                  <a:pt x="118980" y="60677"/>
                </a:cubicBezTo>
                <a:moveTo>
                  <a:pt x="62549" y="113220"/>
                </a:moveTo>
                <a:cubicBezTo>
                  <a:pt x="5439" y="56271"/>
                  <a:pt x="5439" y="56271"/>
                  <a:pt x="5439" y="56271"/>
                </a:cubicBezTo>
                <a:cubicBezTo>
                  <a:pt x="5439" y="8474"/>
                  <a:pt x="5439" y="8474"/>
                  <a:pt x="5439" y="8474"/>
                </a:cubicBezTo>
                <a:cubicBezTo>
                  <a:pt x="5439" y="6779"/>
                  <a:pt x="6458" y="5423"/>
                  <a:pt x="8158" y="5423"/>
                </a:cubicBezTo>
                <a:cubicBezTo>
                  <a:pt x="56090" y="5423"/>
                  <a:pt x="56090" y="5423"/>
                  <a:pt x="56090" y="5423"/>
                </a:cubicBezTo>
                <a:cubicBezTo>
                  <a:pt x="113201" y="62711"/>
                  <a:pt x="113201" y="62711"/>
                  <a:pt x="113201" y="62711"/>
                </a:cubicBezTo>
                <a:lnTo>
                  <a:pt x="62549" y="113220"/>
                </a:lnTo>
                <a:close/>
                <a:moveTo>
                  <a:pt x="49631" y="82711"/>
                </a:moveTo>
                <a:cubicBezTo>
                  <a:pt x="49291" y="83050"/>
                  <a:pt x="48951" y="83728"/>
                  <a:pt x="48951" y="84406"/>
                </a:cubicBezTo>
                <a:cubicBezTo>
                  <a:pt x="48951" y="86101"/>
                  <a:pt x="50311" y="87118"/>
                  <a:pt x="51671" y="87118"/>
                </a:cubicBezTo>
                <a:cubicBezTo>
                  <a:pt x="52351" y="87118"/>
                  <a:pt x="53031" y="86779"/>
                  <a:pt x="53711" y="86440"/>
                </a:cubicBezTo>
                <a:cubicBezTo>
                  <a:pt x="59150" y="81016"/>
                  <a:pt x="59150" y="81016"/>
                  <a:pt x="59150" y="81016"/>
                </a:cubicBezTo>
                <a:cubicBezTo>
                  <a:pt x="59490" y="80338"/>
                  <a:pt x="59830" y="79661"/>
                  <a:pt x="59830" y="78983"/>
                </a:cubicBezTo>
                <a:cubicBezTo>
                  <a:pt x="59830" y="77627"/>
                  <a:pt x="58810" y="76271"/>
                  <a:pt x="57110" y="76271"/>
                </a:cubicBezTo>
                <a:cubicBezTo>
                  <a:pt x="56430" y="76271"/>
                  <a:pt x="55750" y="76610"/>
                  <a:pt x="55070" y="77288"/>
                </a:cubicBezTo>
                <a:lnTo>
                  <a:pt x="49631" y="82711"/>
                </a:lnTo>
                <a:close/>
                <a:moveTo>
                  <a:pt x="62549" y="97966"/>
                </a:moveTo>
                <a:cubicBezTo>
                  <a:pt x="63229" y="97966"/>
                  <a:pt x="63909" y="97966"/>
                  <a:pt x="64589" y="97288"/>
                </a:cubicBezTo>
                <a:cubicBezTo>
                  <a:pt x="80906" y="81016"/>
                  <a:pt x="80906" y="81016"/>
                  <a:pt x="80906" y="81016"/>
                </a:cubicBezTo>
                <a:cubicBezTo>
                  <a:pt x="81246" y="80338"/>
                  <a:pt x="81586" y="79661"/>
                  <a:pt x="81586" y="78983"/>
                </a:cubicBezTo>
                <a:cubicBezTo>
                  <a:pt x="81586" y="77627"/>
                  <a:pt x="80566" y="76271"/>
                  <a:pt x="78866" y="76271"/>
                </a:cubicBezTo>
                <a:cubicBezTo>
                  <a:pt x="78186" y="76271"/>
                  <a:pt x="77507" y="76610"/>
                  <a:pt x="77167" y="77288"/>
                </a:cubicBezTo>
                <a:cubicBezTo>
                  <a:pt x="60849" y="93559"/>
                  <a:pt x="60849" y="93559"/>
                  <a:pt x="60849" y="93559"/>
                </a:cubicBezTo>
                <a:cubicBezTo>
                  <a:pt x="60169" y="93898"/>
                  <a:pt x="59830" y="94576"/>
                  <a:pt x="59830" y="95254"/>
                </a:cubicBezTo>
                <a:cubicBezTo>
                  <a:pt x="59830" y="96949"/>
                  <a:pt x="61189" y="97966"/>
                  <a:pt x="62549" y="9796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8027988" y="687387"/>
            <a:ext cx="431799" cy="433387"/>
          </a:xfrm>
          <a:custGeom>
            <a:pathLst>
              <a:path extrusionOk="0" h="120000" w="120000">
                <a:moveTo>
                  <a:pt x="24475" y="32881"/>
                </a:moveTo>
                <a:cubicBezTo>
                  <a:pt x="20056" y="32881"/>
                  <a:pt x="16317" y="36610"/>
                  <a:pt x="16317" y="41016"/>
                </a:cubicBezTo>
                <a:cubicBezTo>
                  <a:pt x="16317" y="45423"/>
                  <a:pt x="20056" y="49152"/>
                  <a:pt x="24475" y="49152"/>
                </a:cubicBezTo>
                <a:cubicBezTo>
                  <a:pt x="28895" y="49152"/>
                  <a:pt x="32634" y="45423"/>
                  <a:pt x="32634" y="41016"/>
                </a:cubicBezTo>
                <a:cubicBezTo>
                  <a:pt x="32634" y="36610"/>
                  <a:pt x="28895" y="32881"/>
                  <a:pt x="24475" y="32881"/>
                </a:cubicBezTo>
                <a:moveTo>
                  <a:pt x="24475" y="43728"/>
                </a:moveTo>
                <a:cubicBezTo>
                  <a:pt x="23116" y="43728"/>
                  <a:pt x="21756" y="42372"/>
                  <a:pt x="21756" y="41016"/>
                </a:cubicBezTo>
                <a:cubicBezTo>
                  <a:pt x="21756" y="39322"/>
                  <a:pt x="23116" y="38305"/>
                  <a:pt x="24475" y="38305"/>
                </a:cubicBezTo>
                <a:cubicBezTo>
                  <a:pt x="26175" y="38305"/>
                  <a:pt x="27195" y="39322"/>
                  <a:pt x="27195" y="41016"/>
                </a:cubicBezTo>
                <a:cubicBezTo>
                  <a:pt x="27195" y="42372"/>
                  <a:pt x="26175" y="43728"/>
                  <a:pt x="24475" y="43728"/>
                </a:cubicBezTo>
                <a:moveTo>
                  <a:pt x="57110" y="76271"/>
                </a:moveTo>
                <a:cubicBezTo>
                  <a:pt x="58130" y="76271"/>
                  <a:pt x="58810" y="75932"/>
                  <a:pt x="59150" y="75593"/>
                </a:cubicBezTo>
                <a:cubicBezTo>
                  <a:pt x="64589" y="70169"/>
                  <a:pt x="64589" y="70169"/>
                  <a:pt x="64589" y="70169"/>
                </a:cubicBezTo>
                <a:cubicBezTo>
                  <a:pt x="65269" y="69491"/>
                  <a:pt x="65609" y="68813"/>
                  <a:pt x="65609" y="68135"/>
                </a:cubicBezTo>
                <a:cubicBezTo>
                  <a:pt x="65609" y="66779"/>
                  <a:pt x="64249" y="65423"/>
                  <a:pt x="62889" y="65423"/>
                </a:cubicBezTo>
                <a:cubicBezTo>
                  <a:pt x="61869" y="65423"/>
                  <a:pt x="61189" y="65762"/>
                  <a:pt x="60849" y="66101"/>
                </a:cubicBezTo>
                <a:cubicBezTo>
                  <a:pt x="55410" y="71864"/>
                  <a:pt x="55410" y="71864"/>
                  <a:pt x="55410" y="71864"/>
                </a:cubicBezTo>
                <a:cubicBezTo>
                  <a:pt x="54730" y="72203"/>
                  <a:pt x="54390" y="72881"/>
                  <a:pt x="54390" y="73559"/>
                </a:cubicBezTo>
                <a:cubicBezTo>
                  <a:pt x="54390" y="75254"/>
                  <a:pt x="55750" y="76271"/>
                  <a:pt x="57110" y="76271"/>
                </a:cubicBezTo>
                <a:moveTo>
                  <a:pt x="119320" y="55254"/>
                </a:moveTo>
                <a:cubicBezTo>
                  <a:pt x="64589" y="1016"/>
                  <a:pt x="64589" y="1016"/>
                  <a:pt x="64589" y="1016"/>
                </a:cubicBezTo>
                <a:cubicBezTo>
                  <a:pt x="64249" y="338"/>
                  <a:pt x="63569" y="0"/>
                  <a:pt x="62889" y="0"/>
                </a:cubicBezTo>
                <a:cubicBezTo>
                  <a:pt x="24475" y="0"/>
                  <a:pt x="24475" y="0"/>
                  <a:pt x="24475" y="0"/>
                </a:cubicBezTo>
                <a:cubicBezTo>
                  <a:pt x="20056" y="0"/>
                  <a:pt x="16317" y="3728"/>
                  <a:pt x="16317" y="8474"/>
                </a:cubicBezTo>
                <a:cubicBezTo>
                  <a:pt x="16317" y="9830"/>
                  <a:pt x="17677" y="11186"/>
                  <a:pt x="19036" y="11186"/>
                </a:cubicBezTo>
                <a:cubicBezTo>
                  <a:pt x="20736" y="11186"/>
                  <a:pt x="21756" y="9830"/>
                  <a:pt x="21756" y="8474"/>
                </a:cubicBezTo>
                <a:cubicBezTo>
                  <a:pt x="21756" y="6779"/>
                  <a:pt x="23116" y="5423"/>
                  <a:pt x="24475" y="5423"/>
                </a:cubicBezTo>
                <a:cubicBezTo>
                  <a:pt x="61529" y="5423"/>
                  <a:pt x="61529" y="5423"/>
                  <a:pt x="61529" y="5423"/>
                </a:cubicBezTo>
                <a:cubicBezTo>
                  <a:pt x="113541" y="57288"/>
                  <a:pt x="113541" y="57288"/>
                  <a:pt x="113541" y="57288"/>
                </a:cubicBezTo>
                <a:cubicBezTo>
                  <a:pt x="107082" y="63389"/>
                  <a:pt x="107082" y="63389"/>
                  <a:pt x="107082" y="63389"/>
                </a:cubicBezTo>
                <a:cubicBezTo>
                  <a:pt x="106742" y="64067"/>
                  <a:pt x="106402" y="64745"/>
                  <a:pt x="106402" y="65423"/>
                </a:cubicBezTo>
                <a:cubicBezTo>
                  <a:pt x="106402" y="67118"/>
                  <a:pt x="107762" y="68135"/>
                  <a:pt x="109121" y="68135"/>
                </a:cubicBezTo>
                <a:cubicBezTo>
                  <a:pt x="109801" y="68135"/>
                  <a:pt x="110481" y="67796"/>
                  <a:pt x="111161" y="67457"/>
                </a:cubicBezTo>
                <a:cubicBezTo>
                  <a:pt x="119320" y="59322"/>
                  <a:pt x="119320" y="59322"/>
                  <a:pt x="119320" y="59322"/>
                </a:cubicBezTo>
                <a:cubicBezTo>
                  <a:pt x="119660" y="58644"/>
                  <a:pt x="120000" y="57966"/>
                  <a:pt x="120000" y="57288"/>
                </a:cubicBezTo>
                <a:cubicBezTo>
                  <a:pt x="120000" y="56610"/>
                  <a:pt x="119660" y="55932"/>
                  <a:pt x="119320" y="55254"/>
                </a:cubicBezTo>
                <a:moveTo>
                  <a:pt x="43512" y="84406"/>
                </a:moveTo>
                <a:cubicBezTo>
                  <a:pt x="43512" y="86101"/>
                  <a:pt x="44872" y="87118"/>
                  <a:pt x="46232" y="87118"/>
                </a:cubicBezTo>
                <a:cubicBezTo>
                  <a:pt x="47252" y="87118"/>
                  <a:pt x="47932" y="86779"/>
                  <a:pt x="48271" y="86440"/>
                </a:cubicBezTo>
                <a:cubicBezTo>
                  <a:pt x="50991" y="83728"/>
                  <a:pt x="50991" y="83728"/>
                  <a:pt x="50991" y="83728"/>
                </a:cubicBezTo>
                <a:cubicBezTo>
                  <a:pt x="51671" y="83050"/>
                  <a:pt x="51671" y="82372"/>
                  <a:pt x="51671" y="81694"/>
                </a:cubicBezTo>
                <a:cubicBezTo>
                  <a:pt x="51671" y="80338"/>
                  <a:pt x="50651" y="78983"/>
                  <a:pt x="48951" y="78983"/>
                </a:cubicBezTo>
                <a:cubicBezTo>
                  <a:pt x="48271" y="78983"/>
                  <a:pt x="47592" y="79322"/>
                  <a:pt x="47252" y="80000"/>
                </a:cubicBezTo>
                <a:cubicBezTo>
                  <a:pt x="44532" y="82711"/>
                  <a:pt x="44532" y="82711"/>
                  <a:pt x="44532" y="82711"/>
                </a:cubicBezTo>
                <a:cubicBezTo>
                  <a:pt x="43852" y="83050"/>
                  <a:pt x="43512" y="83728"/>
                  <a:pt x="43512" y="84406"/>
                </a:cubicBezTo>
                <a:moveTo>
                  <a:pt x="48271" y="17288"/>
                </a:moveTo>
                <a:cubicBezTo>
                  <a:pt x="47932" y="16610"/>
                  <a:pt x="47252" y="16610"/>
                  <a:pt x="46232" y="16610"/>
                </a:cubicBezTo>
                <a:cubicBezTo>
                  <a:pt x="8158" y="16610"/>
                  <a:pt x="8158" y="16610"/>
                  <a:pt x="8158" y="16610"/>
                </a:cubicBezTo>
                <a:cubicBezTo>
                  <a:pt x="3739" y="16610"/>
                  <a:pt x="0" y="20000"/>
                  <a:pt x="0" y="24745"/>
                </a:cubicBezTo>
                <a:cubicBezTo>
                  <a:pt x="0" y="62711"/>
                  <a:pt x="0" y="62711"/>
                  <a:pt x="0" y="62711"/>
                </a:cubicBezTo>
                <a:cubicBezTo>
                  <a:pt x="0" y="63389"/>
                  <a:pt x="339" y="64067"/>
                  <a:pt x="679" y="64745"/>
                </a:cubicBezTo>
                <a:cubicBezTo>
                  <a:pt x="55410" y="118983"/>
                  <a:pt x="55410" y="118983"/>
                  <a:pt x="55410" y="118983"/>
                </a:cubicBezTo>
                <a:cubicBezTo>
                  <a:pt x="55750" y="119661"/>
                  <a:pt x="56430" y="119999"/>
                  <a:pt x="57110" y="119999"/>
                </a:cubicBezTo>
                <a:cubicBezTo>
                  <a:pt x="58130" y="119999"/>
                  <a:pt x="58810" y="119661"/>
                  <a:pt x="59150" y="118983"/>
                </a:cubicBezTo>
                <a:cubicBezTo>
                  <a:pt x="103002" y="75593"/>
                  <a:pt x="103002" y="75593"/>
                  <a:pt x="103002" y="75593"/>
                </a:cubicBezTo>
                <a:cubicBezTo>
                  <a:pt x="103342" y="74915"/>
                  <a:pt x="103682" y="74237"/>
                  <a:pt x="103682" y="73559"/>
                </a:cubicBezTo>
                <a:cubicBezTo>
                  <a:pt x="103682" y="72881"/>
                  <a:pt x="103342" y="72203"/>
                  <a:pt x="103002" y="71864"/>
                </a:cubicBezTo>
                <a:lnTo>
                  <a:pt x="48271" y="17288"/>
                </a:lnTo>
                <a:close/>
                <a:moveTo>
                  <a:pt x="57110" y="113220"/>
                </a:moveTo>
                <a:cubicBezTo>
                  <a:pt x="5439" y="61694"/>
                  <a:pt x="5439" y="61694"/>
                  <a:pt x="5439" y="61694"/>
                </a:cubicBezTo>
                <a:cubicBezTo>
                  <a:pt x="5439" y="24745"/>
                  <a:pt x="5439" y="24745"/>
                  <a:pt x="5439" y="24745"/>
                </a:cubicBezTo>
                <a:cubicBezTo>
                  <a:pt x="5439" y="23050"/>
                  <a:pt x="6798" y="22033"/>
                  <a:pt x="8158" y="22033"/>
                </a:cubicBezTo>
                <a:cubicBezTo>
                  <a:pt x="45212" y="22033"/>
                  <a:pt x="45212" y="22033"/>
                  <a:pt x="45212" y="22033"/>
                </a:cubicBezTo>
                <a:cubicBezTo>
                  <a:pt x="97223" y="73559"/>
                  <a:pt x="97223" y="73559"/>
                  <a:pt x="97223" y="73559"/>
                </a:cubicBezTo>
                <a:lnTo>
                  <a:pt x="57110" y="113220"/>
                </a:lnTo>
                <a:close/>
                <a:moveTo>
                  <a:pt x="57110" y="97966"/>
                </a:moveTo>
                <a:cubicBezTo>
                  <a:pt x="58130" y="97966"/>
                  <a:pt x="58810" y="97966"/>
                  <a:pt x="59150" y="97288"/>
                </a:cubicBezTo>
                <a:cubicBezTo>
                  <a:pt x="70028" y="86440"/>
                  <a:pt x="70028" y="86440"/>
                  <a:pt x="70028" y="86440"/>
                </a:cubicBezTo>
                <a:cubicBezTo>
                  <a:pt x="70708" y="86101"/>
                  <a:pt x="71048" y="85423"/>
                  <a:pt x="71048" y="84406"/>
                </a:cubicBezTo>
                <a:cubicBezTo>
                  <a:pt x="71048" y="83050"/>
                  <a:pt x="69688" y="81694"/>
                  <a:pt x="68328" y="81694"/>
                </a:cubicBezTo>
                <a:cubicBezTo>
                  <a:pt x="67308" y="81694"/>
                  <a:pt x="66628" y="82033"/>
                  <a:pt x="66288" y="82711"/>
                </a:cubicBezTo>
                <a:cubicBezTo>
                  <a:pt x="55410" y="93559"/>
                  <a:pt x="55410" y="93559"/>
                  <a:pt x="55410" y="93559"/>
                </a:cubicBezTo>
                <a:cubicBezTo>
                  <a:pt x="54730" y="93898"/>
                  <a:pt x="54390" y="94576"/>
                  <a:pt x="54390" y="95254"/>
                </a:cubicBezTo>
                <a:cubicBezTo>
                  <a:pt x="54390" y="96949"/>
                  <a:pt x="55750" y="97966"/>
                  <a:pt x="57110" y="9796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642937" y="1512887"/>
            <a:ext cx="354013" cy="431799"/>
          </a:xfrm>
          <a:custGeom>
            <a:pathLst>
              <a:path extrusionOk="0" h="120000" w="120000">
                <a:moveTo>
                  <a:pt x="43183" y="92804"/>
                </a:moveTo>
                <a:cubicBezTo>
                  <a:pt x="29896" y="92804"/>
                  <a:pt x="29896" y="92804"/>
                  <a:pt x="29896" y="92804"/>
                </a:cubicBezTo>
                <a:cubicBezTo>
                  <a:pt x="28235" y="92804"/>
                  <a:pt x="26574" y="93824"/>
                  <a:pt x="26574" y="95524"/>
                </a:cubicBezTo>
                <a:cubicBezTo>
                  <a:pt x="26574" y="96883"/>
                  <a:pt x="28235" y="98243"/>
                  <a:pt x="29896" y="98243"/>
                </a:cubicBezTo>
                <a:cubicBezTo>
                  <a:pt x="43183" y="98243"/>
                  <a:pt x="43183" y="98243"/>
                  <a:pt x="43183" y="98243"/>
                </a:cubicBezTo>
                <a:cubicBezTo>
                  <a:pt x="45259" y="98243"/>
                  <a:pt x="46505" y="96883"/>
                  <a:pt x="46505" y="95524"/>
                </a:cubicBezTo>
                <a:cubicBezTo>
                  <a:pt x="46505" y="93824"/>
                  <a:pt x="45259" y="92804"/>
                  <a:pt x="43183" y="92804"/>
                </a:cubicBezTo>
                <a:moveTo>
                  <a:pt x="106712" y="0"/>
                </a:moveTo>
                <a:cubicBezTo>
                  <a:pt x="13287" y="0"/>
                  <a:pt x="13287" y="0"/>
                  <a:pt x="13287" y="0"/>
                </a:cubicBezTo>
                <a:cubicBezTo>
                  <a:pt x="5813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5813" y="120000"/>
                  <a:pt x="13287" y="120000"/>
                </a:cubicBezTo>
                <a:cubicBezTo>
                  <a:pt x="106712" y="120000"/>
                  <a:pt x="106712" y="120000"/>
                  <a:pt x="106712" y="120000"/>
                </a:cubicBezTo>
                <a:cubicBezTo>
                  <a:pt x="114186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4186" y="0"/>
                  <a:pt x="106712" y="0"/>
                </a:cubicBezTo>
                <a:moveTo>
                  <a:pt x="113356" y="109121"/>
                </a:moveTo>
                <a:cubicBezTo>
                  <a:pt x="113356" y="112181"/>
                  <a:pt x="110449" y="114560"/>
                  <a:pt x="106712" y="114560"/>
                </a:cubicBezTo>
                <a:cubicBezTo>
                  <a:pt x="13287" y="114560"/>
                  <a:pt x="13287" y="114560"/>
                  <a:pt x="13287" y="114560"/>
                </a:cubicBezTo>
                <a:cubicBezTo>
                  <a:pt x="9550" y="114560"/>
                  <a:pt x="6643" y="112181"/>
                  <a:pt x="6643" y="109121"/>
                </a:cubicBezTo>
                <a:cubicBezTo>
                  <a:pt x="6643" y="21416"/>
                  <a:pt x="6643" y="21416"/>
                  <a:pt x="6643" y="21416"/>
                </a:cubicBezTo>
                <a:cubicBezTo>
                  <a:pt x="16608" y="27195"/>
                  <a:pt x="34048" y="31274"/>
                  <a:pt x="50657" y="32294"/>
                </a:cubicBezTo>
                <a:cubicBezTo>
                  <a:pt x="51903" y="35694"/>
                  <a:pt x="55640" y="38073"/>
                  <a:pt x="60207" y="38073"/>
                </a:cubicBezTo>
                <a:cubicBezTo>
                  <a:pt x="64359" y="38073"/>
                  <a:pt x="68096" y="35694"/>
                  <a:pt x="69342" y="32294"/>
                </a:cubicBezTo>
                <a:cubicBezTo>
                  <a:pt x="85951" y="31274"/>
                  <a:pt x="103391" y="27195"/>
                  <a:pt x="113356" y="21416"/>
                </a:cubicBezTo>
                <a:lnTo>
                  <a:pt x="113356" y="109121"/>
                </a:lnTo>
                <a:close/>
                <a:moveTo>
                  <a:pt x="56470" y="29915"/>
                </a:moveTo>
                <a:cubicBezTo>
                  <a:pt x="56470" y="28555"/>
                  <a:pt x="58131" y="27195"/>
                  <a:pt x="60207" y="27195"/>
                </a:cubicBezTo>
                <a:cubicBezTo>
                  <a:pt x="61868" y="27195"/>
                  <a:pt x="63529" y="28555"/>
                  <a:pt x="63529" y="29915"/>
                </a:cubicBezTo>
                <a:cubicBezTo>
                  <a:pt x="63529" y="31614"/>
                  <a:pt x="61868" y="32634"/>
                  <a:pt x="60207" y="32634"/>
                </a:cubicBezTo>
                <a:cubicBezTo>
                  <a:pt x="58131" y="32634"/>
                  <a:pt x="56470" y="31614"/>
                  <a:pt x="56470" y="29915"/>
                </a:cubicBezTo>
                <a:moveTo>
                  <a:pt x="113356" y="14277"/>
                </a:moveTo>
                <a:cubicBezTo>
                  <a:pt x="104636" y="20736"/>
                  <a:pt x="86782" y="25495"/>
                  <a:pt x="69342" y="26855"/>
                </a:cubicBezTo>
                <a:cubicBezTo>
                  <a:pt x="67681" y="23796"/>
                  <a:pt x="64359" y="21756"/>
                  <a:pt x="60207" y="21756"/>
                </a:cubicBezTo>
                <a:cubicBezTo>
                  <a:pt x="55640" y="21756"/>
                  <a:pt x="52318" y="23796"/>
                  <a:pt x="50657" y="26855"/>
                </a:cubicBezTo>
                <a:cubicBezTo>
                  <a:pt x="33217" y="25495"/>
                  <a:pt x="15363" y="20736"/>
                  <a:pt x="6643" y="14277"/>
                </a:cubicBezTo>
                <a:cubicBezTo>
                  <a:pt x="6643" y="10878"/>
                  <a:pt x="6643" y="10878"/>
                  <a:pt x="6643" y="10878"/>
                </a:cubicBezTo>
                <a:cubicBezTo>
                  <a:pt x="6643" y="7818"/>
                  <a:pt x="9550" y="5439"/>
                  <a:pt x="13287" y="5439"/>
                </a:cubicBezTo>
                <a:cubicBezTo>
                  <a:pt x="106712" y="5439"/>
                  <a:pt x="106712" y="5439"/>
                  <a:pt x="106712" y="5439"/>
                </a:cubicBezTo>
                <a:cubicBezTo>
                  <a:pt x="110449" y="5439"/>
                  <a:pt x="113356" y="7818"/>
                  <a:pt x="113356" y="10878"/>
                </a:cubicBezTo>
                <a:lnTo>
                  <a:pt x="113356" y="14277"/>
                </a:lnTo>
                <a:close/>
                <a:moveTo>
                  <a:pt x="49826" y="81926"/>
                </a:moveTo>
                <a:cubicBezTo>
                  <a:pt x="29896" y="81926"/>
                  <a:pt x="29896" y="81926"/>
                  <a:pt x="29896" y="81926"/>
                </a:cubicBezTo>
                <a:cubicBezTo>
                  <a:pt x="28235" y="81926"/>
                  <a:pt x="26574" y="82946"/>
                  <a:pt x="26574" y="84645"/>
                </a:cubicBezTo>
                <a:cubicBezTo>
                  <a:pt x="26574" y="86005"/>
                  <a:pt x="28235" y="87365"/>
                  <a:pt x="29896" y="87365"/>
                </a:cubicBezTo>
                <a:cubicBezTo>
                  <a:pt x="49826" y="87365"/>
                  <a:pt x="49826" y="87365"/>
                  <a:pt x="49826" y="87365"/>
                </a:cubicBezTo>
                <a:cubicBezTo>
                  <a:pt x="51903" y="87365"/>
                  <a:pt x="53148" y="86005"/>
                  <a:pt x="53148" y="84645"/>
                </a:cubicBezTo>
                <a:cubicBezTo>
                  <a:pt x="53148" y="82946"/>
                  <a:pt x="51903" y="81926"/>
                  <a:pt x="49826" y="8192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1468437" y="1512887"/>
            <a:ext cx="352425" cy="431799"/>
          </a:xfrm>
          <a:custGeom>
            <a:pathLst>
              <a:path extrusionOk="0" h="120000" w="120000">
                <a:moveTo>
                  <a:pt x="106712" y="0"/>
                </a:moveTo>
                <a:cubicBezTo>
                  <a:pt x="40276" y="0"/>
                  <a:pt x="40276" y="0"/>
                  <a:pt x="40276" y="0"/>
                </a:cubicBezTo>
                <a:cubicBezTo>
                  <a:pt x="32802" y="0"/>
                  <a:pt x="26989" y="4759"/>
                  <a:pt x="26989" y="10878"/>
                </a:cubicBezTo>
                <a:cubicBezTo>
                  <a:pt x="26989" y="13597"/>
                  <a:pt x="26989" y="13597"/>
                  <a:pt x="26989" y="13597"/>
                </a:cubicBezTo>
                <a:cubicBezTo>
                  <a:pt x="26989" y="14957"/>
                  <a:pt x="28235" y="16317"/>
                  <a:pt x="30311" y="16317"/>
                </a:cubicBezTo>
                <a:cubicBezTo>
                  <a:pt x="31972" y="16317"/>
                  <a:pt x="33633" y="14957"/>
                  <a:pt x="33633" y="13597"/>
                </a:cubicBezTo>
                <a:cubicBezTo>
                  <a:pt x="33633" y="10878"/>
                  <a:pt x="33633" y="10878"/>
                  <a:pt x="33633" y="10878"/>
                </a:cubicBezTo>
                <a:cubicBezTo>
                  <a:pt x="33633" y="7818"/>
                  <a:pt x="36539" y="5439"/>
                  <a:pt x="40276" y="5439"/>
                </a:cubicBezTo>
                <a:cubicBezTo>
                  <a:pt x="106712" y="5439"/>
                  <a:pt x="106712" y="5439"/>
                  <a:pt x="106712" y="5439"/>
                </a:cubicBezTo>
                <a:cubicBezTo>
                  <a:pt x="110449" y="5439"/>
                  <a:pt x="113356" y="7818"/>
                  <a:pt x="113356" y="10878"/>
                </a:cubicBezTo>
                <a:cubicBezTo>
                  <a:pt x="113356" y="87365"/>
                  <a:pt x="113356" y="87365"/>
                  <a:pt x="113356" y="87365"/>
                </a:cubicBezTo>
                <a:cubicBezTo>
                  <a:pt x="113356" y="90424"/>
                  <a:pt x="110449" y="92804"/>
                  <a:pt x="106712" y="92804"/>
                </a:cubicBezTo>
                <a:cubicBezTo>
                  <a:pt x="103391" y="92804"/>
                  <a:pt x="103391" y="92804"/>
                  <a:pt x="103391" y="92804"/>
                </a:cubicBezTo>
                <a:cubicBezTo>
                  <a:pt x="101730" y="92804"/>
                  <a:pt x="100069" y="93824"/>
                  <a:pt x="100069" y="95524"/>
                </a:cubicBezTo>
                <a:cubicBezTo>
                  <a:pt x="100069" y="96883"/>
                  <a:pt x="101730" y="98243"/>
                  <a:pt x="103391" y="98243"/>
                </a:cubicBezTo>
                <a:cubicBezTo>
                  <a:pt x="106712" y="98243"/>
                  <a:pt x="106712" y="98243"/>
                  <a:pt x="106712" y="98243"/>
                </a:cubicBezTo>
                <a:cubicBezTo>
                  <a:pt x="114186" y="98243"/>
                  <a:pt x="120000" y="93144"/>
                  <a:pt x="120000" y="87365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4186" y="0"/>
                  <a:pt x="106712" y="0"/>
                </a:cubicBezTo>
                <a:moveTo>
                  <a:pt x="36955" y="87365"/>
                </a:moveTo>
                <a:cubicBezTo>
                  <a:pt x="23667" y="87365"/>
                  <a:pt x="23667" y="87365"/>
                  <a:pt x="23667" y="87365"/>
                </a:cubicBezTo>
                <a:cubicBezTo>
                  <a:pt x="21591" y="87365"/>
                  <a:pt x="20346" y="88385"/>
                  <a:pt x="20346" y="90084"/>
                </a:cubicBezTo>
                <a:cubicBezTo>
                  <a:pt x="20346" y="91444"/>
                  <a:pt x="21591" y="92804"/>
                  <a:pt x="23667" y="92804"/>
                </a:cubicBezTo>
                <a:cubicBezTo>
                  <a:pt x="36955" y="92804"/>
                  <a:pt x="36955" y="92804"/>
                  <a:pt x="36955" y="92804"/>
                </a:cubicBezTo>
                <a:cubicBezTo>
                  <a:pt x="38615" y="92804"/>
                  <a:pt x="40276" y="91444"/>
                  <a:pt x="40276" y="90084"/>
                </a:cubicBezTo>
                <a:cubicBezTo>
                  <a:pt x="40276" y="88385"/>
                  <a:pt x="38615" y="87365"/>
                  <a:pt x="36955" y="87365"/>
                </a:cubicBezTo>
                <a:moveTo>
                  <a:pt x="30311" y="98243"/>
                </a:moveTo>
                <a:cubicBezTo>
                  <a:pt x="23667" y="98243"/>
                  <a:pt x="23667" y="98243"/>
                  <a:pt x="23667" y="98243"/>
                </a:cubicBezTo>
                <a:cubicBezTo>
                  <a:pt x="21591" y="98243"/>
                  <a:pt x="20346" y="99263"/>
                  <a:pt x="20346" y="100963"/>
                </a:cubicBezTo>
                <a:cubicBezTo>
                  <a:pt x="20346" y="102322"/>
                  <a:pt x="21591" y="103682"/>
                  <a:pt x="23667" y="103682"/>
                </a:cubicBezTo>
                <a:cubicBezTo>
                  <a:pt x="30311" y="103682"/>
                  <a:pt x="30311" y="103682"/>
                  <a:pt x="30311" y="103682"/>
                </a:cubicBezTo>
                <a:cubicBezTo>
                  <a:pt x="31972" y="103682"/>
                  <a:pt x="33633" y="102322"/>
                  <a:pt x="33633" y="100963"/>
                </a:cubicBezTo>
                <a:cubicBezTo>
                  <a:pt x="33633" y="99263"/>
                  <a:pt x="31972" y="98243"/>
                  <a:pt x="30311" y="98243"/>
                </a:cubicBezTo>
                <a:moveTo>
                  <a:pt x="80138" y="21756"/>
                </a:moveTo>
                <a:cubicBezTo>
                  <a:pt x="13287" y="21756"/>
                  <a:pt x="13287" y="21756"/>
                  <a:pt x="13287" y="21756"/>
                </a:cubicBezTo>
                <a:cubicBezTo>
                  <a:pt x="6228" y="21756"/>
                  <a:pt x="0" y="26515"/>
                  <a:pt x="0" y="32634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6228" y="120000"/>
                  <a:pt x="13287" y="120000"/>
                </a:cubicBezTo>
                <a:cubicBezTo>
                  <a:pt x="80138" y="120000"/>
                  <a:pt x="80138" y="120000"/>
                  <a:pt x="80138" y="120000"/>
                </a:cubicBezTo>
                <a:cubicBezTo>
                  <a:pt x="87612" y="120000"/>
                  <a:pt x="93425" y="115240"/>
                  <a:pt x="93425" y="109121"/>
                </a:cubicBezTo>
                <a:cubicBezTo>
                  <a:pt x="93425" y="32634"/>
                  <a:pt x="93425" y="32634"/>
                  <a:pt x="93425" y="32634"/>
                </a:cubicBezTo>
                <a:cubicBezTo>
                  <a:pt x="93425" y="26515"/>
                  <a:pt x="87612" y="21756"/>
                  <a:pt x="80138" y="21756"/>
                </a:cubicBezTo>
                <a:moveTo>
                  <a:pt x="86782" y="109121"/>
                </a:moveTo>
                <a:cubicBezTo>
                  <a:pt x="86782" y="112181"/>
                  <a:pt x="83875" y="114560"/>
                  <a:pt x="80138" y="114560"/>
                </a:cubicBezTo>
                <a:cubicBezTo>
                  <a:pt x="13287" y="114560"/>
                  <a:pt x="13287" y="114560"/>
                  <a:pt x="13287" y="114560"/>
                </a:cubicBezTo>
                <a:cubicBezTo>
                  <a:pt x="9965" y="114560"/>
                  <a:pt x="6643" y="112181"/>
                  <a:pt x="6643" y="109121"/>
                </a:cubicBezTo>
                <a:cubicBezTo>
                  <a:pt x="6643" y="40453"/>
                  <a:pt x="6643" y="40453"/>
                  <a:pt x="6643" y="40453"/>
                </a:cubicBezTo>
                <a:cubicBezTo>
                  <a:pt x="14948" y="45892"/>
                  <a:pt x="24083" y="47932"/>
                  <a:pt x="37370" y="48951"/>
                </a:cubicBezTo>
                <a:cubicBezTo>
                  <a:pt x="38615" y="52011"/>
                  <a:pt x="42352" y="54390"/>
                  <a:pt x="46920" y="54390"/>
                </a:cubicBezTo>
                <a:cubicBezTo>
                  <a:pt x="51072" y="54390"/>
                  <a:pt x="54809" y="52011"/>
                  <a:pt x="56470" y="48951"/>
                </a:cubicBezTo>
                <a:cubicBezTo>
                  <a:pt x="69757" y="47932"/>
                  <a:pt x="78892" y="45892"/>
                  <a:pt x="86782" y="40453"/>
                </a:cubicBezTo>
                <a:lnTo>
                  <a:pt x="86782" y="109121"/>
                </a:lnTo>
                <a:close/>
                <a:moveTo>
                  <a:pt x="43598" y="46232"/>
                </a:moveTo>
                <a:cubicBezTo>
                  <a:pt x="43598" y="44872"/>
                  <a:pt x="44844" y="43512"/>
                  <a:pt x="46920" y="43512"/>
                </a:cubicBezTo>
                <a:cubicBezTo>
                  <a:pt x="48581" y="43512"/>
                  <a:pt x="50242" y="44872"/>
                  <a:pt x="50242" y="46232"/>
                </a:cubicBezTo>
                <a:cubicBezTo>
                  <a:pt x="50242" y="47932"/>
                  <a:pt x="48581" y="48951"/>
                  <a:pt x="46920" y="48951"/>
                </a:cubicBezTo>
                <a:cubicBezTo>
                  <a:pt x="44844" y="48951"/>
                  <a:pt x="43598" y="47932"/>
                  <a:pt x="43598" y="46232"/>
                </a:cubicBezTo>
                <a:moveTo>
                  <a:pt x="86782" y="33654"/>
                </a:moveTo>
                <a:cubicBezTo>
                  <a:pt x="80138" y="39433"/>
                  <a:pt x="70588" y="42492"/>
                  <a:pt x="56055" y="43172"/>
                </a:cubicBezTo>
                <a:cubicBezTo>
                  <a:pt x="54809" y="40113"/>
                  <a:pt x="51072" y="38073"/>
                  <a:pt x="46920" y="38073"/>
                </a:cubicBezTo>
                <a:cubicBezTo>
                  <a:pt x="42768" y="38073"/>
                  <a:pt x="39031" y="40113"/>
                  <a:pt x="37370" y="43172"/>
                </a:cubicBezTo>
                <a:cubicBezTo>
                  <a:pt x="22837" y="42492"/>
                  <a:pt x="13287" y="39433"/>
                  <a:pt x="6643" y="33654"/>
                </a:cubicBezTo>
                <a:cubicBezTo>
                  <a:pt x="6643" y="32634"/>
                  <a:pt x="6643" y="32634"/>
                  <a:pt x="6643" y="32634"/>
                </a:cubicBezTo>
                <a:cubicBezTo>
                  <a:pt x="6643" y="29575"/>
                  <a:pt x="9965" y="27195"/>
                  <a:pt x="13287" y="27195"/>
                </a:cubicBezTo>
                <a:cubicBezTo>
                  <a:pt x="80138" y="27195"/>
                  <a:pt x="80138" y="27195"/>
                  <a:pt x="80138" y="27195"/>
                </a:cubicBezTo>
                <a:cubicBezTo>
                  <a:pt x="83875" y="27195"/>
                  <a:pt x="86782" y="29575"/>
                  <a:pt x="86782" y="32634"/>
                </a:cubicBezTo>
                <a:lnTo>
                  <a:pt x="86782" y="3365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2254250" y="1512887"/>
            <a:ext cx="431799" cy="431799"/>
          </a:xfrm>
          <a:custGeom>
            <a:pathLst>
              <a:path extrusionOk="0" h="120000" w="120000">
                <a:moveTo>
                  <a:pt x="26175" y="80906"/>
                </a:moveTo>
                <a:cubicBezTo>
                  <a:pt x="29235" y="78186"/>
                  <a:pt x="29235" y="78186"/>
                  <a:pt x="29235" y="78186"/>
                </a:cubicBezTo>
                <a:cubicBezTo>
                  <a:pt x="29575" y="77847"/>
                  <a:pt x="29915" y="77167"/>
                  <a:pt x="29915" y="76487"/>
                </a:cubicBezTo>
                <a:cubicBezTo>
                  <a:pt x="29915" y="74787"/>
                  <a:pt x="28555" y="73767"/>
                  <a:pt x="27195" y="73767"/>
                </a:cubicBezTo>
                <a:cubicBezTo>
                  <a:pt x="26515" y="73767"/>
                  <a:pt x="25835" y="73767"/>
                  <a:pt x="25155" y="74447"/>
                </a:cubicBezTo>
                <a:cubicBezTo>
                  <a:pt x="22436" y="77167"/>
                  <a:pt x="22436" y="77167"/>
                  <a:pt x="22436" y="77167"/>
                </a:cubicBezTo>
                <a:cubicBezTo>
                  <a:pt x="22096" y="77507"/>
                  <a:pt x="21756" y="78186"/>
                  <a:pt x="21756" y="79206"/>
                </a:cubicBezTo>
                <a:cubicBezTo>
                  <a:pt x="21756" y="80566"/>
                  <a:pt x="22776" y="81926"/>
                  <a:pt x="24475" y="81926"/>
                </a:cubicBezTo>
                <a:cubicBezTo>
                  <a:pt x="25155" y="81926"/>
                  <a:pt x="25835" y="81586"/>
                  <a:pt x="26175" y="80906"/>
                </a:cubicBezTo>
                <a:moveTo>
                  <a:pt x="43512" y="79206"/>
                </a:moveTo>
                <a:cubicBezTo>
                  <a:pt x="43512" y="77507"/>
                  <a:pt x="42152" y="76487"/>
                  <a:pt x="40793" y="76487"/>
                </a:cubicBezTo>
                <a:cubicBezTo>
                  <a:pt x="40113" y="76487"/>
                  <a:pt x="39433" y="76487"/>
                  <a:pt x="38753" y="77167"/>
                </a:cubicBezTo>
                <a:cubicBezTo>
                  <a:pt x="11558" y="104362"/>
                  <a:pt x="11558" y="104362"/>
                  <a:pt x="11558" y="104362"/>
                </a:cubicBezTo>
                <a:cubicBezTo>
                  <a:pt x="11218" y="105042"/>
                  <a:pt x="10878" y="105722"/>
                  <a:pt x="10878" y="106402"/>
                </a:cubicBezTo>
                <a:cubicBezTo>
                  <a:pt x="10878" y="107762"/>
                  <a:pt x="11898" y="109121"/>
                  <a:pt x="13597" y="109121"/>
                </a:cubicBezTo>
                <a:cubicBezTo>
                  <a:pt x="14277" y="109121"/>
                  <a:pt x="14957" y="108781"/>
                  <a:pt x="15297" y="108441"/>
                </a:cubicBezTo>
                <a:cubicBezTo>
                  <a:pt x="42832" y="80906"/>
                  <a:pt x="42832" y="80906"/>
                  <a:pt x="42832" y="80906"/>
                </a:cubicBezTo>
                <a:cubicBezTo>
                  <a:pt x="43172" y="80566"/>
                  <a:pt x="43512" y="79886"/>
                  <a:pt x="43512" y="79206"/>
                </a:cubicBezTo>
                <a:moveTo>
                  <a:pt x="43512" y="90084"/>
                </a:moveTo>
                <a:cubicBezTo>
                  <a:pt x="42832" y="90084"/>
                  <a:pt x="42152" y="90424"/>
                  <a:pt x="41473" y="90764"/>
                </a:cubicBezTo>
                <a:cubicBezTo>
                  <a:pt x="33314" y="98923"/>
                  <a:pt x="33314" y="98923"/>
                  <a:pt x="33314" y="98923"/>
                </a:cubicBezTo>
                <a:cubicBezTo>
                  <a:pt x="32974" y="99603"/>
                  <a:pt x="32634" y="100283"/>
                  <a:pt x="32634" y="100963"/>
                </a:cubicBezTo>
                <a:cubicBezTo>
                  <a:pt x="32634" y="102322"/>
                  <a:pt x="33654" y="103682"/>
                  <a:pt x="35354" y="103682"/>
                </a:cubicBezTo>
                <a:cubicBezTo>
                  <a:pt x="36033" y="103682"/>
                  <a:pt x="36713" y="103342"/>
                  <a:pt x="37393" y="102662"/>
                </a:cubicBezTo>
                <a:cubicBezTo>
                  <a:pt x="45552" y="94504"/>
                  <a:pt x="45552" y="94504"/>
                  <a:pt x="45552" y="94504"/>
                </a:cubicBezTo>
                <a:cubicBezTo>
                  <a:pt x="45892" y="94164"/>
                  <a:pt x="46232" y="93484"/>
                  <a:pt x="46232" y="92804"/>
                </a:cubicBezTo>
                <a:cubicBezTo>
                  <a:pt x="46232" y="91104"/>
                  <a:pt x="44872" y="90084"/>
                  <a:pt x="43512" y="90084"/>
                </a:cubicBezTo>
                <a:moveTo>
                  <a:pt x="120000" y="2719"/>
                </a:moveTo>
                <a:cubicBezTo>
                  <a:pt x="120000" y="1019"/>
                  <a:pt x="118640" y="0"/>
                  <a:pt x="117280" y="0"/>
                </a:cubicBezTo>
                <a:cubicBezTo>
                  <a:pt x="116940" y="0"/>
                  <a:pt x="116260" y="0"/>
                  <a:pt x="115920" y="339"/>
                </a:cubicBezTo>
                <a:cubicBezTo>
                  <a:pt x="115920" y="339"/>
                  <a:pt x="115920" y="339"/>
                  <a:pt x="115920" y="339"/>
                </a:cubicBezTo>
                <a:cubicBezTo>
                  <a:pt x="1359" y="49291"/>
                  <a:pt x="1359" y="49291"/>
                  <a:pt x="1359" y="49291"/>
                </a:cubicBezTo>
                <a:cubicBezTo>
                  <a:pt x="1359" y="49291"/>
                  <a:pt x="1359" y="49291"/>
                  <a:pt x="1359" y="49291"/>
                </a:cubicBezTo>
                <a:cubicBezTo>
                  <a:pt x="1359" y="49291"/>
                  <a:pt x="1359" y="49291"/>
                  <a:pt x="1359" y="49291"/>
                </a:cubicBezTo>
                <a:cubicBezTo>
                  <a:pt x="1359" y="49291"/>
                  <a:pt x="1359" y="49291"/>
                  <a:pt x="1359" y="49291"/>
                </a:cubicBezTo>
                <a:cubicBezTo>
                  <a:pt x="339" y="49631"/>
                  <a:pt x="0" y="50651"/>
                  <a:pt x="0" y="51671"/>
                </a:cubicBezTo>
                <a:cubicBezTo>
                  <a:pt x="0" y="53031"/>
                  <a:pt x="679" y="54050"/>
                  <a:pt x="1699" y="54390"/>
                </a:cubicBezTo>
                <a:cubicBezTo>
                  <a:pt x="1699" y="54390"/>
                  <a:pt x="1699" y="54390"/>
                  <a:pt x="1699" y="54390"/>
                </a:cubicBezTo>
                <a:cubicBezTo>
                  <a:pt x="46912" y="73087"/>
                  <a:pt x="46912" y="73087"/>
                  <a:pt x="46912" y="73087"/>
                </a:cubicBezTo>
                <a:cubicBezTo>
                  <a:pt x="65609" y="117960"/>
                  <a:pt x="65609" y="117960"/>
                  <a:pt x="65609" y="117960"/>
                </a:cubicBezTo>
                <a:cubicBezTo>
                  <a:pt x="65609" y="117960"/>
                  <a:pt x="65609" y="117960"/>
                  <a:pt x="65609" y="117960"/>
                </a:cubicBezTo>
                <a:cubicBezTo>
                  <a:pt x="65949" y="119320"/>
                  <a:pt x="66968" y="120000"/>
                  <a:pt x="67988" y="120000"/>
                </a:cubicBezTo>
                <a:cubicBezTo>
                  <a:pt x="69008" y="120000"/>
                  <a:pt x="70028" y="119320"/>
                  <a:pt x="70368" y="118300"/>
                </a:cubicBezTo>
                <a:cubicBezTo>
                  <a:pt x="70708" y="118300"/>
                  <a:pt x="70708" y="118300"/>
                  <a:pt x="70708" y="118300"/>
                </a:cubicBezTo>
                <a:cubicBezTo>
                  <a:pt x="70708" y="118300"/>
                  <a:pt x="70708" y="118300"/>
                  <a:pt x="70708" y="118300"/>
                </a:cubicBezTo>
                <a:cubicBezTo>
                  <a:pt x="70708" y="118300"/>
                  <a:pt x="70708" y="118300"/>
                  <a:pt x="70708" y="118300"/>
                </a:cubicBezTo>
                <a:cubicBezTo>
                  <a:pt x="119660" y="3739"/>
                  <a:pt x="119660" y="3739"/>
                  <a:pt x="119660" y="3739"/>
                </a:cubicBezTo>
                <a:cubicBezTo>
                  <a:pt x="119660" y="3739"/>
                  <a:pt x="119660" y="3739"/>
                  <a:pt x="119660" y="3739"/>
                </a:cubicBezTo>
                <a:cubicBezTo>
                  <a:pt x="119660" y="3399"/>
                  <a:pt x="120000" y="3059"/>
                  <a:pt x="120000" y="2719"/>
                </a:cubicBezTo>
                <a:moveTo>
                  <a:pt x="9518" y="51671"/>
                </a:moveTo>
                <a:cubicBezTo>
                  <a:pt x="105382" y="10878"/>
                  <a:pt x="105382" y="10878"/>
                  <a:pt x="105382" y="10878"/>
                </a:cubicBezTo>
                <a:cubicBezTo>
                  <a:pt x="48271" y="67648"/>
                  <a:pt x="48271" y="67648"/>
                  <a:pt x="48271" y="67648"/>
                </a:cubicBezTo>
                <a:lnTo>
                  <a:pt x="9518" y="51671"/>
                </a:lnTo>
                <a:close/>
                <a:moveTo>
                  <a:pt x="67988" y="110141"/>
                </a:moveTo>
                <a:cubicBezTo>
                  <a:pt x="52011" y="71388"/>
                  <a:pt x="52011" y="71388"/>
                  <a:pt x="52011" y="71388"/>
                </a:cubicBezTo>
                <a:cubicBezTo>
                  <a:pt x="109121" y="14617"/>
                  <a:pt x="109121" y="14617"/>
                  <a:pt x="109121" y="14617"/>
                </a:cubicBezTo>
                <a:lnTo>
                  <a:pt x="67988" y="11014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3079750" y="1531937"/>
            <a:ext cx="431799" cy="393700"/>
          </a:xfrm>
          <a:custGeom>
            <a:pathLst>
              <a:path extrusionOk="0" h="120000" w="120000">
                <a:moveTo>
                  <a:pt x="117280" y="102056"/>
                </a:moveTo>
                <a:cubicBezTo>
                  <a:pt x="65269" y="102056"/>
                  <a:pt x="65269" y="102056"/>
                  <a:pt x="65269" y="102056"/>
                </a:cubicBezTo>
                <a:cubicBezTo>
                  <a:pt x="63909" y="94953"/>
                  <a:pt x="58470" y="90093"/>
                  <a:pt x="51671" y="90093"/>
                </a:cubicBezTo>
                <a:cubicBezTo>
                  <a:pt x="45212" y="90093"/>
                  <a:pt x="39773" y="94953"/>
                  <a:pt x="38413" y="102056"/>
                </a:cubicBezTo>
                <a:cubicBezTo>
                  <a:pt x="2719" y="102056"/>
                  <a:pt x="2719" y="102056"/>
                  <a:pt x="2719" y="102056"/>
                </a:cubicBezTo>
                <a:cubicBezTo>
                  <a:pt x="1019" y="102056"/>
                  <a:pt x="0" y="103177"/>
                  <a:pt x="0" y="105046"/>
                </a:cubicBezTo>
                <a:cubicBezTo>
                  <a:pt x="0" y="106542"/>
                  <a:pt x="1019" y="108037"/>
                  <a:pt x="2719" y="108037"/>
                </a:cubicBezTo>
                <a:cubicBezTo>
                  <a:pt x="38413" y="108037"/>
                  <a:pt x="38413" y="108037"/>
                  <a:pt x="38413" y="108037"/>
                </a:cubicBezTo>
                <a:cubicBezTo>
                  <a:pt x="39773" y="114766"/>
                  <a:pt x="45212" y="120000"/>
                  <a:pt x="51671" y="120000"/>
                </a:cubicBezTo>
                <a:cubicBezTo>
                  <a:pt x="58470" y="120000"/>
                  <a:pt x="63909" y="114766"/>
                  <a:pt x="65269" y="108037"/>
                </a:cubicBezTo>
                <a:cubicBezTo>
                  <a:pt x="117280" y="108037"/>
                  <a:pt x="117280" y="108037"/>
                  <a:pt x="117280" y="108037"/>
                </a:cubicBezTo>
                <a:cubicBezTo>
                  <a:pt x="118980" y="108037"/>
                  <a:pt x="120000" y="106542"/>
                  <a:pt x="120000" y="105046"/>
                </a:cubicBezTo>
                <a:cubicBezTo>
                  <a:pt x="120000" y="103177"/>
                  <a:pt x="118980" y="102056"/>
                  <a:pt x="117280" y="102056"/>
                </a:cubicBezTo>
                <a:moveTo>
                  <a:pt x="51671" y="114018"/>
                </a:moveTo>
                <a:cubicBezTo>
                  <a:pt x="47252" y="114018"/>
                  <a:pt x="43512" y="109906"/>
                  <a:pt x="43512" y="105046"/>
                </a:cubicBezTo>
                <a:cubicBezTo>
                  <a:pt x="43512" y="99813"/>
                  <a:pt x="47252" y="96074"/>
                  <a:pt x="51671" y="96074"/>
                </a:cubicBezTo>
                <a:cubicBezTo>
                  <a:pt x="56430" y="96074"/>
                  <a:pt x="60169" y="99813"/>
                  <a:pt x="60169" y="105046"/>
                </a:cubicBezTo>
                <a:cubicBezTo>
                  <a:pt x="60169" y="109906"/>
                  <a:pt x="56430" y="114018"/>
                  <a:pt x="51671" y="114018"/>
                </a:cubicBezTo>
                <a:moveTo>
                  <a:pt x="2719" y="17943"/>
                </a:moveTo>
                <a:cubicBezTo>
                  <a:pt x="16657" y="17943"/>
                  <a:pt x="16657" y="17943"/>
                  <a:pt x="16657" y="17943"/>
                </a:cubicBezTo>
                <a:cubicBezTo>
                  <a:pt x="18016" y="24672"/>
                  <a:pt x="23456" y="29906"/>
                  <a:pt x="29915" y="29906"/>
                </a:cubicBezTo>
                <a:cubicBezTo>
                  <a:pt x="36713" y="29906"/>
                  <a:pt x="42152" y="24672"/>
                  <a:pt x="43512" y="17943"/>
                </a:cubicBezTo>
                <a:cubicBezTo>
                  <a:pt x="117280" y="17943"/>
                  <a:pt x="117280" y="17943"/>
                  <a:pt x="117280" y="17943"/>
                </a:cubicBezTo>
                <a:cubicBezTo>
                  <a:pt x="118980" y="17943"/>
                  <a:pt x="120000" y="16448"/>
                  <a:pt x="120000" y="14953"/>
                </a:cubicBezTo>
                <a:cubicBezTo>
                  <a:pt x="120000" y="13457"/>
                  <a:pt x="118980" y="11962"/>
                  <a:pt x="117280" y="11962"/>
                </a:cubicBezTo>
                <a:cubicBezTo>
                  <a:pt x="43512" y="11962"/>
                  <a:pt x="43512" y="11962"/>
                  <a:pt x="43512" y="11962"/>
                </a:cubicBezTo>
                <a:cubicBezTo>
                  <a:pt x="42152" y="5233"/>
                  <a:pt x="36713" y="0"/>
                  <a:pt x="29915" y="0"/>
                </a:cubicBezTo>
                <a:cubicBezTo>
                  <a:pt x="23456" y="0"/>
                  <a:pt x="18016" y="5233"/>
                  <a:pt x="16657" y="11962"/>
                </a:cubicBezTo>
                <a:cubicBezTo>
                  <a:pt x="2719" y="11962"/>
                  <a:pt x="2719" y="11962"/>
                  <a:pt x="2719" y="11962"/>
                </a:cubicBezTo>
                <a:cubicBezTo>
                  <a:pt x="1019" y="11962"/>
                  <a:pt x="0" y="13457"/>
                  <a:pt x="0" y="14953"/>
                </a:cubicBezTo>
                <a:cubicBezTo>
                  <a:pt x="0" y="16448"/>
                  <a:pt x="1019" y="17943"/>
                  <a:pt x="2719" y="17943"/>
                </a:cubicBezTo>
                <a:moveTo>
                  <a:pt x="29915" y="5981"/>
                </a:moveTo>
                <a:cubicBezTo>
                  <a:pt x="34674" y="5981"/>
                  <a:pt x="38073" y="10093"/>
                  <a:pt x="38073" y="14953"/>
                </a:cubicBezTo>
                <a:cubicBezTo>
                  <a:pt x="38073" y="19813"/>
                  <a:pt x="34674" y="23925"/>
                  <a:pt x="29915" y="23925"/>
                </a:cubicBezTo>
                <a:cubicBezTo>
                  <a:pt x="25495" y="23925"/>
                  <a:pt x="21756" y="19813"/>
                  <a:pt x="21756" y="14953"/>
                </a:cubicBezTo>
                <a:cubicBezTo>
                  <a:pt x="21756" y="10093"/>
                  <a:pt x="25495" y="5981"/>
                  <a:pt x="29915" y="5981"/>
                </a:cubicBezTo>
                <a:moveTo>
                  <a:pt x="117280" y="56822"/>
                </a:moveTo>
                <a:cubicBezTo>
                  <a:pt x="108781" y="56822"/>
                  <a:pt x="108781" y="56822"/>
                  <a:pt x="108781" y="56822"/>
                </a:cubicBezTo>
                <a:cubicBezTo>
                  <a:pt x="107422" y="50093"/>
                  <a:pt x="101983" y="44859"/>
                  <a:pt x="95524" y="44859"/>
                </a:cubicBezTo>
                <a:cubicBezTo>
                  <a:pt x="88725" y="44859"/>
                  <a:pt x="83286" y="50093"/>
                  <a:pt x="82266" y="56822"/>
                </a:cubicBezTo>
                <a:cubicBezTo>
                  <a:pt x="2719" y="56822"/>
                  <a:pt x="2719" y="56822"/>
                  <a:pt x="2719" y="56822"/>
                </a:cubicBezTo>
                <a:cubicBezTo>
                  <a:pt x="1019" y="56822"/>
                  <a:pt x="0" y="58317"/>
                  <a:pt x="0" y="59813"/>
                </a:cubicBezTo>
                <a:cubicBezTo>
                  <a:pt x="0" y="61682"/>
                  <a:pt x="1019" y="62803"/>
                  <a:pt x="2719" y="62803"/>
                </a:cubicBezTo>
                <a:cubicBezTo>
                  <a:pt x="82266" y="62803"/>
                  <a:pt x="82266" y="62803"/>
                  <a:pt x="82266" y="62803"/>
                </a:cubicBezTo>
                <a:cubicBezTo>
                  <a:pt x="83286" y="69906"/>
                  <a:pt x="88725" y="75140"/>
                  <a:pt x="95524" y="75140"/>
                </a:cubicBezTo>
                <a:cubicBezTo>
                  <a:pt x="101983" y="75140"/>
                  <a:pt x="107422" y="69906"/>
                  <a:pt x="108781" y="62803"/>
                </a:cubicBezTo>
                <a:cubicBezTo>
                  <a:pt x="117280" y="62803"/>
                  <a:pt x="117280" y="62803"/>
                  <a:pt x="117280" y="62803"/>
                </a:cubicBezTo>
                <a:cubicBezTo>
                  <a:pt x="118980" y="62803"/>
                  <a:pt x="120000" y="61682"/>
                  <a:pt x="120000" y="59813"/>
                </a:cubicBezTo>
                <a:cubicBezTo>
                  <a:pt x="120000" y="58317"/>
                  <a:pt x="118980" y="56822"/>
                  <a:pt x="117280" y="56822"/>
                </a:cubicBezTo>
                <a:moveTo>
                  <a:pt x="95524" y="68785"/>
                </a:moveTo>
                <a:cubicBezTo>
                  <a:pt x="91104" y="68785"/>
                  <a:pt x="87365" y="65046"/>
                  <a:pt x="87365" y="59813"/>
                </a:cubicBezTo>
                <a:cubicBezTo>
                  <a:pt x="87365" y="54953"/>
                  <a:pt x="91104" y="50841"/>
                  <a:pt x="95524" y="50841"/>
                </a:cubicBezTo>
                <a:cubicBezTo>
                  <a:pt x="99943" y="50841"/>
                  <a:pt x="103682" y="54953"/>
                  <a:pt x="103682" y="59813"/>
                </a:cubicBezTo>
                <a:cubicBezTo>
                  <a:pt x="103682" y="65046"/>
                  <a:pt x="99943" y="68785"/>
                  <a:pt x="95524" y="6878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3903662" y="1531937"/>
            <a:ext cx="431799" cy="393700"/>
          </a:xfrm>
          <a:custGeom>
            <a:pathLst>
              <a:path extrusionOk="0" h="120000" w="120000">
                <a:moveTo>
                  <a:pt x="106402" y="102056"/>
                </a:moveTo>
                <a:cubicBezTo>
                  <a:pt x="105042" y="102056"/>
                  <a:pt x="103682" y="103177"/>
                  <a:pt x="103682" y="105046"/>
                </a:cubicBezTo>
                <a:cubicBezTo>
                  <a:pt x="103682" y="106542"/>
                  <a:pt x="105042" y="108037"/>
                  <a:pt x="106402" y="108037"/>
                </a:cubicBezTo>
                <a:cubicBezTo>
                  <a:pt x="108101" y="108037"/>
                  <a:pt x="109121" y="106542"/>
                  <a:pt x="109121" y="105046"/>
                </a:cubicBezTo>
                <a:cubicBezTo>
                  <a:pt x="109121" y="103177"/>
                  <a:pt x="108101" y="102056"/>
                  <a:pt x="106402" y="102056"/>
                </a:cubicBezTo>
                <a:moveTo>
                  <a:pt x="84645" y="53831"/>
                </a:moveTo>
                <a:cubicBezTo>
                  <a:pt x="89065" y="53831"/>
                  <a:pt x="92804" y="50093"/>
                  <a:pt x="92804" y="44859"/>
                </a:cubicBezTo>
                <a:cubicBezTo>
                  <a:pt x="92804" y="40000"/>
                  <a:pt x="89065" y="35887"/>
                  <a:pt x="84645" y="35887"/>
                </a:cubicBezTo>
                <a:cubicBezTo>
                  <a:pt x="80226" y="35887"/>
                  <a:pt x="76487" y="40000"/>
                  <a:pt x="76487" y="44859"/>
                </a:cubicBezTo>
                <a:cubicBezTo>
                  <a:pt x="76487" y="50093"/>
                  <a:pt x="80226" y="53831"/>
                  <a:pt x="84645" y="53831"/>
                </a:cubicBezTo>
                <a:moveTo>
                  <a:pt x="84645" y="96074"/>
                </a:moveTo>
                <a:cubicBezTo>
                  <a:pt x="95184" y="96074"/>
                  <a:pt x="103682" y="86728"/>
                  <a:pt x="103682" y="75140"/>
                </a:cubicBezTo>
                <a:cubicBezTo>
                  <a:pt x="103682" y="44859"/>
                  <a:pt x="103682" y="44859"/>
                  <a:pt x="103682" y="44859"/>
                </a:cubicBezTo>
                <a:cubicBezTo>
                  <a:pt x="103682" y="33271"/>
                  <a:pt x="95184" y="23925"/>
                  <a:pt x="84645" y="23925"/>
                </a:cubicBezTo>
                <a:cubicBezTo>
                  <a:pt x="74107" y="23925"/>
                  <a:pt x="65609" y="33271"/>
                  <a:pt x="65609" y="44859"/>
                </a:cubicBezTo>
                <a:cubicBezTo>
                  <a:pt x="65609" y="75140"/>
                  <a:pt x="65609" y="75140"/>
                  <a:pt x="65609" y="75140"/>
                </a:cubicBezTo>
                <a:cubicBezTo>
                  <a:pt x="65609" y="86728"/>
                  <a:pt x="74107" y="96074"/>
                  <a:pt x="84645" y="96074"/>
                </a:cubicBezTo>
                <a:moveTo>
                  <a:pt x="71048" y="44859"/>
                </a:moveTo>
                <a:cubicBezTo>
                  <a:pt x="71048" y="36635"/>
                  <a:pt x="77167" y="29906"/>
                  <a:pt x="84645" y="29906"/>
                </a:cubicBezTo>
                <a:cubicBezTo>
                  <a:pt x="92124" y="29906"/>
                  <a:pt x="98243" y="36635"/>
                  <a:pt x="98243" y="44859"/>
                </a:cubicBezTo>
                <a:cubicBezTo>
                  <a:pt x="98243" y="75140"/>
                  <a:pt x="98243" y="75140"/>
                  <a:pt x="98243" y="75140"/>
                </a:cubicBezTo>
                <a:cubicBezTo>
                  <a:pt x="98243" y="83364"/>
                  <a:pt x="92124" y="90093"/>
                  <a:pt x="84645" y="90093"/>
                </a:cubicBezTo>
                <a:cubicBezTo>
                  <a:pt x="77167" y="90093"/>
                  <a:pt x="71048" y="83364"/>
                  <a:pt x="71048" y="75140"/>
                </a:cubicBezTo>
                <a:lnTo>
                  <a:pt x="71048" y="44859"/>
                </a:lnTo>
                <a:close/>
                <a:moveTo>
                  <a:pt x="106402" y="17943"/>
                </a:moveTo>
                <a:cubicBezTo>
                  <a:pt x="108101" y="17943"/>
                  <a:pt x="109121" y="16448"/>
                  <a:pt x="109121" y="14953"/>
                </a:cubicBezTo>
                <a:cubicBezTo>
                  <a:pt x="109121" y="13457"/>
                  <a:pt x="108101" y="11962"/>
                  <a:pt x="106402" y="11962"/>
                </a:cubicBezTo>
                <a:cubicBezTo>
                  <a:pt x="105042" y="11962"/>
                  <a:pt x="103682" y="13457"/>
                  <a:pt x="103682" y="14953"/>
                </a:cubicBezTo>
                <a:cubicBezTo>
                  <a:pt x="103682" y="16448"/>
                  <a:pt x="105042" y="17943"/>
                  <a:pt x="106402" y="17943"/>
                </a:cubicBezTo>
                <a:moveTo>
                  <a:pt x="114560" y="0"/>
                </a:move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2616"/>
                  <a:pt x="0" y="5981"/>
                </a:cubicBezTo>
                <a:cubicBezTo>
                  <a:pt x="0" y="114018"/>
                  <a:pt x="0" y="114018"/>
                  <a:pt x="0" y="114018"/>
                </a:cubicBezTo>
                <a:cubicBezTo>
                  <a:pt x="0" y="117383"/>
                  <a:pt x="2379" y="120000"/>
                  <a:pt x="5439" y="120000"/>
                </a:cubicBezTo>
                <a:cubicBezTo>
                  <a:pt x="114560" y="120000"/>
                  <a:pt x="114560" y="120000"/>
                  <a:pt x="114560" y="120000"/>
                </a:cubicBezTo>
                <a:cubicBezTo>
                  <a:pt x="117620" y="120000"/>
                  <a:pt x="120000" y="117383"/>
                  <a:pt x="120000" y="114018"/>
                </a:cubicBezTo>
                <a:cubicBezTo>
                  <a:pt x="120000" y="5981"/>
                  <a:pt x="120000" y="5981"/>
                  <a:pt x="120000" y="5981"/>
                </a:cubicBezTo>
                <a:cubicBezTo>
                  <a:pt x="120000" y="2616"/>
                  <a:pt x="117620" y="0"/>
                  <a:pt x="114560" y="0"/>
                </a:cubicBezTo>
                <a:moveTo>
                  <a:pt x="114560" y="114018"/>
                </a:moveTo>
                <a:cubicBezTo>
                  <a:pt x="5439" y="114018"/>
                  <a:pt x="5439" y="114018"/>
                  <a:pt x="5439" y="114018"/>
                </a:cubicBezTo>
                <a:cubicBezTo>
                  <a:pt x="5439" y="5981"/>
                  <a:pt x="5439" y="5981"/>
                  <a:pt x="5439" y="5981"/>
                </a:cubicBezTo>
                <a:cubicBezTo>
                  <a:pt x="114560" y="5981"/>
                  <a:pt x="114560" y="5981"/>
                  <a:pt x="114560" y="5981"/>
                </a:cubicBezTo>
                <a:lnTo>
                  <a:pt x="114560" y="114018"/>
                </a:lnTo>
                <a:close/>
                <a:moveTo>
                  <a:pt x="13597" y="108037"/>
                </a:moveTo>
                <a:cubicBezTo>
                  <a:pt x="15297" y="108037"/>
                  <a:pt x="16317" y="106542"/>
                  <a:pt x="16317" y="105046"/>
                </a:cubicBezTo>
                <a:cubicBezTo>
                  <a:pt x="16317" y="103177"/>
                  <a:pt x="15297" y="102056"/>
                  <a:pt x="13597" y="102056"/>
                </a:cubicBezTo>
                <a:cubicBezTo>
                  <a:pt x="12237" y="102056"/>
                  <a:pt x="10878" y="103177"/>
                  <a:pt x="10878" y="105046"/>
                </a:cubicBezTo>
                <a:cubicBezTo>
                  <a:pt x="10878" y="106542"/>
                  <a:pt x="12237" y="108037"/>
                  <a:pt x="13597" y="108037"/>
                </a:cubicBezTo>
                <a:moveTo>
                  <a:pt x="16317" y="75140"/>
                </a:moveTo>
                <a:cubicBezTo>
                  <a:pt x="16317" y="86728"/>
                  <a:pt x="25155" y="96074"/>
                  <a:pt x="35694" y="96074"/>
                </a:cubicBezTo>
                <a:cubicBezTo>
                  <a:pt x="46232" y="96074"/>
                  <a:pt x="54730" y="86728"/>
                  <a:pt x="54730" y="75140"/>
                </a:cubicBezTo>
                <a:cubicBezTo>
                  <a:pt x="54730" y="44859"/>
                  <a:pt x="54730" y="44859"/>
                  <a:pt x="54730" y="44859"/>
                </a:cubicBezTo>
                <a:cubicBezTo>
                  <a:pt x="54730" y="33271"/>
                  <a:pt x="46232" y="23925"/>
                  <a:pt x="35694" y="23925"/>
                </a:cubicBezTo>
                <a:cubicBezTo>
                  <a:pt x="25155" y="23925"/>
                  <a:pt x="16317" y="33271"/>
                  <a:pt x="16317" y="44859"/>
                </a:cubicBezTo>
                <a:lnTo>
                  <a:pt x="16317" y="75140"/>
                </a:lnTo>
                <a:close/>
                <a:moveTo>
                  <a:pt x="21756" y="44859"/>
                </a:moveTo>
                <a:cubicBezTo>
                  <a:pt x="21756" y="36635"/>
                  <a:pt x="27875" y="29906"/>
                  <a:pt x="35694" y="29906"/>
                </a:cubicBezTo>
                <a:cubicBezTo>
                  <a:pt x="43172" y="29906"/>
                  <a:pt x="49291" y="36635"/>
                  <a:pt x="49291" y="44859"/>
                </a:cubicBezTo>
                <a:cubicBezTo>
                  <a:pt x="49291" y="75140"/>
                  <a:pt x="49291" y="75140"/>
                  <a:pt x="49291" y="75140"/>
                </a:cubicBezTo>
                <a:cubicBezTo>
                  <a:pt x="49291" y="83364"/>
                  <a:pt x="43172" y="90093"/>
                  <a:pt x="35694" y="90093"/>
                </a:cubicBezTo>
                <a:cubicBezTo>
                  <a:pt x="27875" y="90093"/>
                  <a:pt x="21756" y="83364"/>
                  <a:pt x="21756" y="75140"/>
                </a:cubicBezTo>
                <a:lnTo>
                  <a:pt x="21756" y="44859"/>
                </a:lnTo>
                <a:close/>
                <a:moveTo>
                  <a:pt x="13597" y="17943"/>
                </a:moveTo>
                <a:cubicBezTo>
                  <a:pt x="15297" y="17943"/>
                  <a:pt x="16317" y="16448"/>
                  <a:pt x="16317" y="14953"/>
                </a:cubicBezTo>
                <a:cubicBezTo>
                  <a:pt x="16317" y="13457"/>
                  <a:pt x="15297" y="11962"/>
                  <a:pt x="13597" y="11962"/>
                </a:cubicBezTo>
                <a:cubicBezTo>
                  <a:pt x="12237" y="11962"/>
                  <a:pt x="10878" y="13457"/>
                  <a:pt x="10878" y="14953"/>
                </a:cubicBezTo>
                <a:cubicBezTo>
                  <a:pt x="10878" y="16448"/>
                  <a:pt x="12237" y="17943"/>
                  <a:pt x="13597" y="17943"/>
                </a:cubicBezTo>
                <a:moveTo>
                  <a:pt x="35694" y="84112"/>
                </a:moveTo>
                <a:cubicBezTo>
                  <a:pt x="40113" y="84112"/>
                  <a:pt x="43852" y="80000"/>
                  <a:pt x="43852" y="75140"/>
                </a:cubicBezTo>
                <a:cubicBezTo>
                  <a:pt x="43852" y="69906"/>
                  <a:pt x="40113" y="65794"/>
                  <a:pt x="35694" y="65794"/>
                </a:cubicBezTo>
                <a:cubicBezTo>
                  <a:pt x="30934" y="65794"/>
                  <a:pt x="27535" y="69906"/>
                  <a:pt x="27535" y="75140"/>
                </a:cubicBezTo>
                <a:cubicBezTo>
                  <a:pt x="27535" y="80000"/>
                  <a:pt x="30934" y="84112"/>
                  <a:pt x="35694" y="84112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4729162" y="1512887"/>
            <a:ext cx="431799" cy="431799"/>
          </a:xfrm>
          <a:custGeom>
            <a:pathLst>
              <a:path extrusionOk="0" h="120000" w="120000">
                <a:moveTo>
                  <a:pt x="100963" y="87365"/>
                </a:moveTo>
                <a:cubicBezTo>
                  <a:pt x="64929" y="87365"/>
                  <a:pt x="64929" y="87365"/>
                  <a:pt x="64929" y="87365"/>
                </a:cubicBezTo>
                <a:cubicBezTo>
                  <a:pt x="63909" y="82606"/>
                  <a:pt x="59490" y="79206"/>
                  <a:pt x="54390" y="79206"/>
                </a:cubicBezTo>
                <a:cubicBezTo>
                  <a:pt x="49291" y="79206"/>
                  <a:pt x="45212" y="82606"/>
                  <a:pt x="43852" y="87365"/>
                </a:cubicBezTo>
                <a:cubicBezTo>
                  <a:pt x="19036" y="87365"/>
                  <a:pt x="19036" y="87365"/>
                  <a:pt x="19036" y="87365"/>
                </a:cubicBezTo>
                <a:cubicBezTo>
                  <a:pt x="17337" y="87365"/>
                  <a:pt x="16317" y="88385"/>
                  <a:pt x="16317" y="90084"/>
                </a:cubicBezTo>
                <a:cubicBezTo>
                  <a:pt x="16317" y="91444"/>
                  <a:pt x="17337" y="92804"/>
                  <a:pt x="19036" y="92804"/>
                </a:cubicBezTo>
                <a:cubicBezTo>
                  <a:pt x="43852" y="92804"/>
                  <a:pt x="43852" y="92804"/>
                  <a:pt x="43852" y="92804"/>
                </a:cubicBezTo>
                <a:cubicBezTo>
                  <a:pt x="45212" y="97563"/>
                  <a:pt x="49291" y="100963"/>
                  <a:pt x="54390" y="100963"/>
                </a:cubicBezTo>
                <a:cubicBezTo>
                  <a:pt x="59490" y="100963"/>
                  <a:pt x="63909" y="97563"/>
                  <a:pt x="64929" y="92804"/>
                </a:cubicBezTo>
                <a:cubicBezTo>
                  <a:pt x="100963" y="92804"/>
                  <a:pt x="100963" y="92804"/>
                  <a:pt x="100963" y="92804"/>
                </a:cubicBezTo>
                <a:cubicBezTo>
                  <a:pt x="102322" y="92804"/>
                  <a:pt x="103682" y="91444"/>
                  <a:pt x="103682" y="90084"/>
                </a:cubicBezTo>
                <a:cubicBezTo>
                  <a:pt x="103682" y="88385"/>
                  <a:pt x="102322" y="87365"/>
                  <a:pt x="100963" y="87365"/>
                </a:cubicBezTo>
                <a:moveTo>
                  <a:pt x="54390" y="95524"/>
                </a:moveTo>
                <a:cubicBezTo>
                  <a:pt x="51331" y="95524"/>
                  <a:pt x="48951" y="93144"/>
                  <a:pt x="48951" y="90084"/>
                </a:cubicBezTo>
                <a:cubicBezTo>
                  <a:pt x="48951" y="87025"/>
                  <a:pt x="51331" y="84645"/>
                  <a:pt x="54390" y="84645"/>
                </a:cubicBezTo>
                <a:cubicBezTo>
                  <a:pt x="57450" y="84645"/>
                  <a:pt x="59830" y="87025"/>
                  <a:pt x="59830" y="90084"/>
                </a:cubicBezTo>
                <a:cubicBezTo>
                  <a:pt x="59830" y="93144"/>
                  <a:pt x="57450" y="95524"/>
                  <a:pt x="54390" y="95524"/>
                </a:cubicBezTo>
                <a:moveTo>
                  <a:pt x="100963" y="57110"/>
                </a:moveTo>
                <a:cubicBezTo>
                  <a:pt x="92124" y="57110"/>
                  <a:pt x="92124" y="57110"/>
                  <a:pt x="92124" y="57110"/>
                </a:cubicBezTo>
                <a:cubicBezTo>
                  <a:pt x="91104" y="52691"/>
                  <a:pt x="86685" y="48951"/>
                  <a:pt x="81586" y="48951"/>
                </a:cubicBezTo>
                <a:cubicBezTo>
                  <a:pt x="76487" y="48951"/>
                  <a:pt x="72407" y="52691"/>
                  <a:pt x="71048" y="57110"/>
                </a:cubicBezTo>
                <a:cubicBezTo>
                  <a:pt x="19036" y="57110"/>
                  <a:pt x="19036" y="57110"/>
                  <a:pt x="19036" y="57110"/>
                </a:cubicBezTo>
                <a:cubicBezTo>
                  <a:pt x="17337" y="57110"/>
                  <a:pt x="16317" y="58470"/>
                  <a:pt x="16317" y="59830"/>
                </a:cubicBezTo>
                <a:cubicBezTo>
                  <a:pt x="16317" y="61529"/>
                  <a:pt x="17337" y="62549"/>
                  <a:pt x="19036" y="62549"/>
                </a:cubicBezTo>
                <a:cubicBezTo>
                  <a:pt x="71048" y="62549"/>
                  <a:pt x="71048" y="62549"/>
                  <a:pt x="71048" y="62549"/>
                </a:cubicBezTo>
                <a:cubicBezTo>
                  <a:pt x="72407" y="67308"/>
                  <a:pt x="76487" y="70708"/>
                  <a:pt x="81586" y="70708"/>
                </a:cubicBezTo>
                <a:cubicBezTo>
                  <a:pt x="86685" y="70708"/>
                  <a:pt x="91104" y="67308"/>
                  <a:pt x="92124" y="62549"/>
                </a:cubicBezTo>
                <a:cubicBezTo>
                  <a:pt x="100963" y="62549"/>
                  <a:pt x="100963" y="62549"/>
                  <a:pt x="100963" y="62549"/>
                </a:cubicBezTo>
                <a:cubicBezTo>
                  <a:pt x="102322" y="62549"/>
                  <a:pt x="103682" y="61529"/>
                  <a:pt x="103682" y="59830"/>
                </a:cubicBezTo>
                <a:cubicBezTo>
                  <a:pt x="103682" y="58470"/>
                  <a:pt x="102322" y="57110"/>
                  <a:pt x="100963" y="57110"/>
                </a:cubicBezTo>
                <a:moveTo>
                  <a:pt x="81586" y="65269"/>
                </a:moveTo>
                <a:cubicBezTo>
                  <a:pt x="78866" y="65269"/>
                  <a:pt x="76147" y="62889"/>
                  <a:pt x="76147" y="59830"/>
                </a:cubicBezTo>
                <a:cubicBezTo>
                  <a:pt x="76147" y="57110"/>
                  <a:pt x="78866" y="54390"/>
                  <a:pt x="81586" y="54390"/>
                </a:cubicBezTo>
                <a:cubicBezTo>
                  <a:pt x="84645" y="54390"/>
                  <a:pt x="87025" y="57110"/>
                  <a:pt x="87025" y="59830"/>
                </a:cubicBezTo>
                <a:cubicBezTo>
                  <a:pt x="87025" y="62889"/>
                  <a:pt x="84645" y="65269"/>
                  <a:pt x="81586" y="65269"/>
                </a:cubicBezTo>
                <a:moveTo>
                  <a:pt x="100963" y="27195"/>
                </a:moveTo>
                <a:cubicBezTo>
                  <a:pt x="54050" y="27195"/>
                  <a:pt x="54050" y="27195"/>
                  <a:pt x="54050" y="27195"/>
                </a:cubicBezTo>
                <a:cubicBezTo>
                  <a:pt x="52691" y="22436"/>
                  <a:pt x="48611" y="19036"/>
                  <a:pt x="43512" y="19036"/>
                </a:cubicBezTo>
                <a:cubicBezTo>
                  <a:pt x="38413" y="19036"/>
                  <a:pt x="34334" y="22436"/>
                  <a:pt x="32974" y="27195"/>
                </a:cubicBezTo>
                <a:cubicBezTo>
                  <a:pt x="19036" y="27195"/>
                  <a:pt x="19036" y="27195"/>
                  <a:pt x="19036" y="27195"/>
                </a:cubicBezTo>
                <a:cubicBezTo>
                  <a:pt x="17337" y="27195"/>
                  <a:pt x="16317" y="28555"/>
                  <a:pt x="16317" y="29915"/>
                </a:cubicBezTo>
                <a:cubicBezTo>
                  <a:pt x="16317" y="31614"/>
                  <a:pt x="17337" y="32634"/>
                  <a:pt x="19036" y="32634"/>
                </a:cubicBezTo>
                <a:cubicBezTo>
                  <a:pt x="32974" y="32634"/>
                  <a:pt x="32974" y="32634"/>
                  <a:pt x="32974" y="32634"/>
                </a:cubicBezTo>
                <a:cubicBezTo>
                  <a:pt x="34334" y="37393"/>
                  <a:pt x="38413" y="40793"/>
                  <a:pt x="43512" y="40793"/>
                </a:cubicBezTo>
                <a:cubicBezTo>
                  <a:pt x="48611" y="40793"/>
                  <a:pt x="52691" y="37393"/>
                  <a:pt x="54050" y="32634"/>
                </a:cubicBezTo>
                <a:cubicBezTo>
                  <a:pt x="100963" y="32634"/>
                  <a:pt x="100963" y="32634"/>
                  <a:pt x="100963" y="32634"/>
                </a:cubicBezTo>
                <a:cubicBezTo>
                  <a:pt x="102322" y="32634"/>
                  <a:pt x="103682" y="31614"/>
                  <a:pt x="103682" y="29915"/>
                </a:cubicBezTo>
                <a:cubicBezTo>
                  <a:pt x="103682" y="28555"/>
                  <a:pt x="102322" y="27195"/>
                  <a:pt x="100963" y="27195"/>
                </a:cubicBezTo>
                <a:moveTo>
                  <a:pt x="43512" y="35354"/>
                </a:moveTo>
                <a:cubicBezTo>
                  <a:pt x="40453" y="35354"/>
                  <a:pt x="38073" y="32974"/>
                  <a:pt x="38073" y="29915"/>
                </a:cubicBezTo>
                <a:cubicBezTo>
                  <a:pt x="38073" y="26855"/>
                  <a:pt x="40453" y="24475"/>
                  <a:pt x="43512" y="24475"/>
                </a:cubicBezTo>
                <a:cubicBezTo>
                  <a:pt x="46572" y="24475"/>
                  <a:pt x="48951" y="26855"/>
                  <a:pt x="48951" y="29915"/>
                </a:cubicBezTo>
                <a:cubicBezTo>
                  <a:pt x="48951" y="32974"/>
                  <a:pt x="46572" y="35354"/>
                  <a:pt x="43512" y="35354"/>
                </a:cubicBezTo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490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4900" y="0"/>
                  <a:pt x="109121" y="0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1091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5553075" y="1512887"/>
            <a:ext cx="431799" cy="431799"/>
          </a:xfrm>
          <a:custGeom>
            <a:pathLst>
              <a:path extrusionOk="0" h="120000" w="120000">
                <a:moveTo>
                  <a:pt x="115920" y="47932"/>
                </a:moveTo>
                <a:cubicBezTo>
                  <a:pt x="110141" y="46572"/>
                  <a:pt x="110141" y="46572"/>
                  <a:pt x="110141" y="46572"/>
                </a:cubicBezTo>
                <a:cubicBezTo>
                  <a:pt x="109121" y="42152"/>
                  <a:pt x="107422" y="37733"/>
                  <a:pt x="105042" y="33994"/>
                </a:cubicBezTo>
                <a:cubicBezTo>
                  <a:pt x="108101" y="28895"/>
                  <a:pt x="108101" y="28895"/>
                  <a:pt x="108101" y="28895"/>
                </a:cubicBezTo>
                <a:cubicBezTo>
                  <a:pt x="109121" y="26855"/>
                  <a:pt x="109801" y="24815"/>
                  <a:pt x="108101" y="23116"/>
                </a:cubicBezTo>
                <a:cubicBezTo>
                  <a:pt x="96883" y="11898"/>
                  <a:pt x="96883" y="11898"/>
                  <a:pt x="96883" y="11898"/>
                </a:cubicBezTo>
                <a:cubicBezTo>
                  <a:pt x="96203" y="11218"/>
                  <a:pt x="95184" y="10878"/>
                  <a:pt x="94164" y="10878"/>
                </a:cubicBezTo>
                <a:cubicBezTo>
                  <a:pt x="93144" y="10878"/>
                  <a:pt x="92124" y="11218"/>
                  <a:pt x="91104" y="11898"/>
                </a:cubicBezTo>
                <a:cubicBezTo>
                  <a:pt x="86005" y="14957"/>
                  <a:pt x="86005" y="14957"/>
                  <a:pt x="86005" y="14957"/>
                </a:cubicBezTo>
                <a:cubicBezTo>
                  <a:pt x="81926" y="12577"/>
                  <a:pt x="77847" y="10878"/>
                  <a:pt x="73427" y="9858"/>
                </a:cubicBezTo>
                <a:cubicBezTo>
                  <a:pt x="72067" y="4079"/>
                  <a:pt x="72067" y="4079"/>
                  <a:pt x="72067" y="4079"/>
                </a:cubicBezTo>
                <a:cubicBezTo>
                  <a:pt x="71388" y="2039"/>
                  <a:pt x="70368" y="0"/>
                  <a:pt x="67988" y="0"/>
                </a:cubicBezTo>
                <a:cubicBezTo>
                  <a:pt x="52011" y="0"/>
                  <a:pt x="52011" y="0"/>
                  <a:pt x="52011" y="0"/>
                </a:cubicBezTo>
                <a:cubicBezTo>
                  <a:pt x="49631" y="0"/>
                  <a:pt x="48611" y="2039"/>
                  <a:pt x="47932" y="4079"/>
                </a:cubicBezTo>
                <a:cubicBezTo>
                  <a:pt x="46572" y="9858"/>
                  <a:pt x="46572" y="9858"/>
                  <a:pt x="46572" y="9858"/>
                </a:cubicBezTo>
                <a:cubicBezTo>
                  <a:pt x="42152" y="10878"/>
                  <a:pt x="38073" y="12577"/>
                  <a:pt x="33994" y="14957"/>
                </a:cubicBezTo>
                <a:cubicBezTo>
                  <a:pt x="28895" y="11898"/>
                  <a:pt x="28895" y="11898"/>
                  <a:pt x="28895" y="11898"/>
                </a:cubicBezTo>
                <a:cubicBezTo>
                  <a:pt x="27875" y="11218"/>
                  <a:pt x="26855" y="10878"/>
                  <a:pt x="25835" y="10878"/>
                </a:cubicBezTo>
                <a:cubicBezTo>
                  <a:pt x="24815" y="10878"/>
                  <a:pt x="23796" y="11218"/>
                  <a:pt x="23116" y="11898"/>
                </a:cubicBezTo>
                <a:cubicBezTo>
                  <a:pt x="11898" y="23116"/>
                  <a:pt x="11898" y="23116"/>
                  <a:pt x="11898" y="23116"/>
                </a:cubicBezTo>
                <a:cubicBezTo>
                  <a:pt x="10198" y="24815"/>
                  <a:pt x="10878" y="26855"/>
                  <a:pt x="11898" y="28895"/>
                </a:cubicBezTo>
                <a:cubicBezTo>
                  <a:pt x="14957" y="33994"/>
                  <a:pt x="14957" y="33994"/>
                  <a:pt x="14957" y="33994"/>
                </a:cubicBezTo>
                <a:cubicBezTo>
                  <a:pt x="12577" y="37733"/>
                  <a:pt x="10878" y="42152"/>
                  <a:pt x="9858" y="46572"/>
                </a:cubicBezTo>
                <a:cubicBezTo>
                  <a:pt x="4079" y="47932"/>
                  <a:pt x="4079" y="47932"/>
                  <a:pt x="4079" y="47932"/>
                </a:cubicBezTo>
                <a:cubicBezTo>
                  <a:pt x="2039" y="48611"/>
                  <a:pt x="0" y="49631"/>
                  <a:pt x="0" y="52011"/>
                </a:cubicBezTo>
                <a:cubicBezTo>
                  <a:pt x="0" y="67988"/>
                  <a:pt x="0" y="67988"/>
                  <a:pt x="0" y="67988"/>
                </a:cubicBezTo>
                <a:cubicBezTo>
                  <a:pt x="0" y="70028"/>
                  <a:pt x="2039" y="71388"/>
                  <a:pt x="4079" y="72067"/>
                </a:cubicBezTo>
                <a:cubicBezTo>
                  <a:pt x="9858" y="73427"/>
                  <a:pt x="9858" y="73427"/>
                  <a:pt x="9858" y="73427"/>
                </a:cubicBezTo>
                <a:cubicBezTo>
                  <a:pt x="10878" y="77847"/>
                  <a:pt x="12577" y="81926"/>
                  <a:pt x="14957" y="86005"/>
                </a:cubicBezTo>
                <a:cubicBezTo>
                  <a:pt x="11898" y="91104"/>
                  <a:pt x="11898" y="91104"/>
                  <a:pt x="11898" y="91104"/>
                </a:cubicBezTo>
                <a:cubicBezTo>
                  <a:pt x="10878" y="92804"/>
                  <a:pt x="10198" y="95184"/>
                  <a:pt x="11898" y="96883"/>
                </a:cubicBezTo>
                <a:cubicBezTo>
                  <a:pt x="23116" y="108101"/>
                  <a:pt x="23116" y="108101"/>
                  <a:pt x="23116" y="108101"/>
                </a:cubicBezTo>
                <a:cubicBezTo>
                  <a:pt x="23796" y="108781"/>
                  <a:pt x="24815" y="109121"/>
                  <a:pt x="25495" y="109121"/>
                </a:cubicBezTo>
                <a:cubicBezTo>
                  <a:pt x="26855" y="109121"/>
                  <a:pt x="27875" y="108441"/>
                  <a:pt x="28895" y="108101"/>
                </a:cubicBezTo>
                <a:cubicBezTo>
                  <a:pt x="33994" y="105042"/>
                  <a:pt x="33994" y="105042"/>
                  <a:pt x="33994" y="105042"/>
                </a:cubicBezTo>
                <a:cubicBezTo>
                  <a:pt x="38073" y="107082"/>
                  <a:pt x="42152" y="109121"/>
                  <a:pt x="46572" y="110141"/>
                </a:cubicBezTo>
                <a:cubicBezTo>
                  <a:pt x="47932" y="115920"/>
                  <a:pt x="47932" y="115920"/>
                  <a:pt x="47932" y="115920"/>
                </a:cubicBezTo>
                <a:cubicBezTo>
                  <a:pt x="48611" y="117960"/>
                  <a:pt x="49631" y="120000"/>
                  <a:pt x="52011" y="120000"/>
                </a:cubicBezTo>
                <a:cubicBezTo>
                  <a:pt x="67988" y="120000"/>
                  <a:pt x="67988" y="120000"/>
                  <a:pt x="67988" y="120000"/>
                </a:cubicBezTo>
                <a:cubicBezTo>
                  <a:pt x="70368" y="120000"/>
                  <a:pt x="71388" y="117960"/>
                  <a:pt x="72067" y="115920"/>
                </a:cubicBezTo>
                <a:cubicBezTo>
                  <a:pt x="73427" y="110141"/>
                  <a:pt x="73427" y="110141"/>
                  <a:pt x="73427" y="110141"/>
                </a:cubicBezTo>
                <a:cubicBezTo>
                  <a:pt x="77847" y="109121"/>
                  <a:pt x="81926" y="107082"/>
                  <a:pt x="86005" y="105042"/>
                </a:cubicBezTo>
                <a:cubicBezTo>
                  <a:pt x="91104" y="108101"/>
                  <a:pt x="91104" y="108101"/>
                  <a:pt x="91104" y="108101"/>
                </a:cubicBezTo>
                <a:cubicBezTo>
                  <a:pt x="92124" y="108441"/>
                  <a:pt x="93484" y="109121"/>
                  <a:pt x="94504" y="109121"/>
                </a:cubicBezTo>
                <a:cubicBezTo>
                  <a:pt x="95184" y="109121"/>
                  <a:pt x="96203" y="108781"/>
                  <a:pt x="96883" y="108101"/>
                </a:cubicBezTo>
                <a:cubicBezTo>
                  <a:pt x="108101" y="96883"/>
                  <a:pt x="108101" y="96883"/>
                  <a:pt x="108101" y="96883"/>
                </a:cubicBezTo>
                <a:cubicBezTo>
                  <a:pt x="109801" y="95184"/>
                  <a:pt x="109121" y="92804"/>
                  <a:pt x="108101" y="91104"/>
                </a:cubicBezTo>
                <a:cubicBezTo>
                  <a:pt x="105042" y="86005"/>
                  <a:pt x="105042" y="86005"/>
                  <a:pt x="105042" y="86005"/>
                </a:cubicBezTo>
                <a:cubicBezTo>
                  <a:pt x="107422" y="81926"/>
                  <a:pt x="109121" y="77847"/>
                  <a:pt x="110141" y="73427"/>
                </a:cubicBezTo>
                <a:cubicBezTo>
                  <a:pt x="115920" y="72067"/>
                  <a:pt x="115920" y="72067"/>
                  <a:pt x="115920" y="72067"/>
                </a:cubicBezTo>
                <a:cubicBezTo>
                  <a:pt x="117960" y="71388"/>
                  <a:pt x="120000" y="70028"/>
                  <a:pt x="120000" y="67988"/>
                </a:cubicBezTo>
                <a:cubicBezTo>
                  <a:pt x="120000" y="52011"/>
                  <a:pt x="120000" y="52011"/>
                  <a:pt x="120000" y="52011"/>
                </a:cubicBezTo>
                <a:cubicBezTo>
                  <a:pt x="120000" y="49631"/>
                  <a:pt x="117960" y="48611"/>
                  <a:pt x="115920" y="47932"/>
                </a:cubicBezTo>
                <a:moveTo>
                  <a:pt x="114560" y="66628"/>
                </a:moveTo>
                <a:cubicBezTo>
                  <a:pt x="114560" y="66628"/>
                  <a:pt x="114560" y="66628"/>
                  <a:pt x="114560" y="66628"/>
                </a:cubicBezTo>
                <a:cubicBezTo>
                  <a:pt x="108781" y="67988"/>
                  <a:pt x="108781" y="67988"/>
                  <a:pt x="108781" y="67988"/>
                </a:cubicBezTo>
                <a:cubicBezTo>
                  <a:pt x="107082" y="68668"/>
                  <a:pt x="105382" y="70028"/>
                  <a:pt x="105042" y="72067"/>
                </a:cubicBezTo>
                <a:cubicBezTo>
                  <a:pt x="104022" y="75807"/>
                  <a:pt x="102322" y="79546"/>
                  <a:pt x="100283" y="83286"/>
                </a:cubicBezTo>
                <a:cubicBezTo>
                  <a:pt x="99263" y="84985"/>
                  <a:pt x="99263" y="87025"/>
                  <a:pt x="100283" y="88725"/>
                </a:cubicBezTo>
                <a:cubicBezTo>
                  <a:pt x="103342" y="93824"/>
                  <a:pt x="103342" y="93824"/>
                  <a:pt x="103342" y="93824"/>
                </a:cubicBezTo>
                <a:cubicBezTo>
                  <a:pt x="93824" y="103342"/>
                  <a:pt x="93824" y="103342"/>
                  <a:pt x="93824" y="103342"/>
                </a:cubicBezTo>
                <a:cubicBezTo>
                  <a:pt x="93824" y="103342"/>
                  <a:pt x="93824" y="103342"/>
                  <a:pt x="93824" y="103342"/>
                </a:cubicBezTo>
                <a:cubicBezTo>
                  <a:pt x="88725" y="100283"/>
                  <a:pt x="88725" y="100283"/>
                  <a:pt x="88725" y="100283"/>
                </a:cubicBezTo>
                <a:cubicBezTo>
                  <a:pt x="88045" y="99943"/>
                  <a:pt x="87025" y="99603"/>
                  <a:pt x="86005" y="99603"/>
                </a:cubicBezTo>
                <a:cubicBezTo>
                  <a:pt x="84985" y="99603"/>
                  <a:pt x="83966" y="99603"/>
                  <a:pt x="83286" y="100283"/>
                </a:cubicBezTo>
                <a:cubicBezTo>
                  <a:pt x="79886" y="102322"/>
                  <a:pt x="75807" y="103682"/>
                  <a:pt x="72067" y="105042"/>
                </a:cubicBezTo>
                <a:cubicBezTo>
                  <a:pt x="70028" y="105382"/>
                  <a:pt x="68668" y="107082"/>
                  <a:pt x="68328" y="108781"/>
                </a:cubicBezTo>
                <a:cubicBezTo>
                  <a:pt x="66628" y="114560"/>
                  <a:pt x="66628" y="114560"/>
                  <a:pt x="66628" y="114560"/>
                </a:cubicBezTo>
                <a:cubicBezTo>
                  <a:pt x="66628" y="114560"/>
                  <a:pt x="66628" y="114560"/>
                  <a:pt x="66628" y="114560"/>
                </a:cubicBezTo>
                <a:cubicBezTo>
                  <a:pt x="53371" y="114560"/>
                  <a:pt x="53371" y="114560"/>
                  <a:pt x="53371" y="114560"/>
                </a:cubicBezTo>
                <a:cubicBezTo>
                  <a:pt x="51671" y="108781"/>
                  <a:pt x="51671" y="108781"/>
                  <a:pt x="51671" y="108781"/>
                </a:cubicBezTo>
                <a:cubicBezTo>
                  <a:pt x="51331" y="107082"/>
                  <a:pt x="49971" y="105382"/>
                  <a:pt x="47932" y="105042"/>
                </a:cubicBezTo>
                <a:cubicBezTo>
                  <a:pt x="44192" y="103682"/>
                  <a:pt x="40113" y="102322"/>
                  <a:pt x="36713" y="100283"/>
                </a:cubicBezTo>
                <a:cubicBezTo>
                  <a:pt x="36033" y="99603"/>
                  <a:pt x="35014" y="99603"/>
                  <a:pt x="33994" y="99603"/>
                </a:cubicBezTo>
                <a:cubicBezTo>
                  <a:pt x="32974" y="99603"/>
                  <a:pt x="31954" y="99943"/>
                  <a:pt x="31274" y="100283"/>
                </a:cubicBezTo>
                <a:cubicBezTo>
                  <a:pt x="26175" y="103342"/>
                  <a:pt x="26175" y="103342"/>
                  <a:pt x="26175" y="103342"/>
                </a:cubicBezTo>
                <a:cubicBezTo>
                  <a:pt x="26175" y="103342"/>
                  <a:pt x="26175" y="103342"/>
                  <a:pt x="26175" y="103342"/>
                </a:cubicBezTo>
                <a:cubicBezTo>
                  <a:pt x="16657" y="93824"/>
                  <a:pt x="16657" y="93824"/>
                  <a:pt x="16657" y="93824"/>
                </a:cubicBezTo>
                <a:cubicBezTo>
                  <a:pt x="19716" y="88725"/>
                  <a:pt x="19716" y="88725"/>
                  <a:pt x="19716" y="88725"/>
                </a:cubicBezTo>
                <a:cubicBezTo>
                  <a:pt x="20736" y="87025"/>
                  <a:pt x="20736" y="84985"/>
                  <a:pt x="19716" y="83286"/>
                </a:cubicBezTo>
                <a:cubicBezTo>
                  <a:pt x="17677" y="79546"/>
                  <a:pt x="15977" y="75807"/>
                  <a:pt x="14957" y="72067"/>
                </a:cubicBezTo>
                <a:cubicBezTo>
                  <a:pt x="14617" y="70028"/>
                  <a:pt x="12917" y="68668"/>
                  <a:pt x="11218" y="67988"/>
                </a:cubicBezTo>
                <a:cubicBezTo>
                  <a:pt x="5439" y="66628"/>
                  <a:pt x="5439" y="66628"/>
                  <a:pt x="5439" y="66628"/>
                </a:cubicBezTo>
                <a:cubicBezTo>
                  <a:pt x="5439" y="66628"/>
                  <a:pt x="5439" y="66628"/>
                  <a:pt x="5439" y="66628"/>
                </a:cubicBezTo>
                <a:cubicBezTo>
                  <a:pt x="5439" y="53371"/>
                  <a:pt x="5439" y="53371"/>
                  <a:pt x="5439" y="53371"/>
                </a:cubicBezTo>
                <a:cubicBezTo>
                  <a:pt x="11218" y="51671"/>
                  <a:pt x="11218" y="51671"/>
                  <a:pt x="11218" y="51671"/>
                </a:cubicBezTo>
                <a:cubicBezTo>
                  <a:pt x="12917" y="51331"/>
                  <a:pt x="14617" y="49971"/>
                  <a:pt x="14957" y="47932"/>
                </a:cubicBezTo>
                <a:cubicBezTo>
                  <a:pt x="15977" y="43852"/>
                  <a:pt x="17677" y="40113"/>
                  <a:pt x="19716" y="36713"/>
                </a:cubicBezTo>
                <a:cubicBezTo>
                  <a:pt x="20736" y="35014"/>
                  <a:pt x="20736" y="32974"/>
                  <a:pt x="19716" y="31274"/>
                </a:cubicBezTo>
                <a:cubicBezTo>
                  <a:pt x="16657" y="26175"/>
                  <a:pt x="16657" y="26175"/>
                  <a:pt x="16657" y="26175"/>
                </a:cubicBezTo>
                <a:cubicBezTo>
                  <a:pt x="16657" y="26175"/>
                  <a:pt x="16657" y="26175"/>
                  <a:pt x="16657" y="26175"/>
                </a:cubicBezTo>
                <a:cubicBezTo>
                  <a:pt x="26175" y="16657"/>
                  <a:pt x="26175" y="16657"/>
                  <a:pt x="26175" y="16657"/>
                </a:cubicBezTo>
                <a:cubicBezTo>
                  <a:pt x="31274" y="19716"/>
                  <a:pt x="31274" y="19716"/>
                  <a:pt x="31274" y="19716"/>
                </a:cubicBezTo>
                <a:cubicBezTo>
                  <a:pt x="31954" y="20056"/>
                  <a:pt x="32974" y="20396"/>
                  <a:pt x="33994" y="20396"/>
                </a:cubicBezTo>
                <a:cubicBezTo>
                  <a:pt x="35014" y="20396"/>
                  <a:pt x="36033" y="20056"/>
                  <a:pt x="36713" y="19716"/>
                </a:cubicBezTo>
                <a:cubicBezTo>
                  <a:pt x="40113" y="17677"/>
                  <a:pt x="44192" y="15977"/>
                  <a:pt x="47932" y="14957"/>
                </a:cubicBezTo>
                <a:cubicBezTo>
                  <a:pt x="49971" y="14617"/>
                  <a:pt x="51331" y="12917"/>
                  <a:pt x="51671" y="11218"/>
                </a:cubicBezTo>
                <a:cubicBezTo>
                  <a:pt x="53371" y="5439"/>
                  <a:pt x="53371" y="5439"/>
                  <a:pt x="53371" y="5439"/>
                </a:cubicBezTo>
                <a:cubicBezTo>
                  <a:pt x="66628" y="5439"/>
                  <a:pt x="66628" y="5439"/>
                  <a:pt x="66628" y="5439"/>
                </a:cubicBezTo>
                <a:cubicBezTo>
                  <a:pt x="66628" y="5439"/>
                  <a:pt x="66628" y="5439"/>
                  <a:pt x="66628" y="5439"/>
                </a:cubicBezTo>
                <a:cubicBezTo>
                  <a:pt x="68328" y="11218"/>
                  <a:pt x="68328" y="11218"/>
                  <a:pt x="68328" y="11218"/>
                </a:cubicBezTo>
                <a:cubicBezTo>
                  <a:pt x="68668" y="12917"/>
                  <a:pt x="70028" y="14617"/>
                  <a:pt x="72067" y="14957"/>
                </a:cubicBezTo>
                <a:cubicBezTo>
                  <a:pt x="75807" y="15977"/>
                  <a:pt x="79886" y="17677"/>
                  <a:pt x="83286" y="19716"/>
                </a:cubicBezTo>
                <a:cubicBezTo>
                  <a:pt x="83966" y="20056"/>
                  <a:pt x="84985" y="20396"/>
                  <a:pt x="86005" y="20396"/>
                </a:cubicBezTo>
                <a:cubicBezTo>
                  <a:pt x="87025" y="20396"/>
                  <a:pt x="88045" y="20056"/>
                  <a:pt x="88725" y="19716"/>
                </a:cubicBezTo>
                <a:cubicBezTo>
                  <a:pt x="93824" y="16657"/>
                  <a:pt x="93824" y="16657"/>
                  <a:pt x="93824" y="16657"/>
                </a:cubicBezTo>
                <a:cubicBezTo>
                  <a:pt x="103342" y="26175"/>
                  <a:pt x="103342" y="26175"/>
                  <a:pt x="103342" y="26175"/>
                </a:cubicBezTo>
                <a:cubicBezTo>
                  <a:pt x="103342" y="26175"/>
                  <a:pt x="103342" y="26175"/>
                  <a:pt x="103342" y="26175"/>
                </a:cubicBezTo>
                <a:cubicBezTo>
                  <a:pt x="100283" y="31274"/>
                  <a:pt x="100283" y="31274"/>
                  <a:pt x="100283" y="31274"/>
                </a:cubicBezTo>
                <a:cubicBezTo>
                  <a:pt x="99263" y="32974"/>
                  <a:pt x="99263" y="35014"/>
                  <a:pt x="100283" y="36713"/>
                </a:cubicBezTo>
                <a:cubicBezTo>
                  <a:pt x="102322" y="40113"/>
                  <a:pt x="104022" y="43852"/>
                  <a:pt x="105042" y="47932"/>
                </a:cubicBezTo>
                <a:cubicBezTo>
                  <a:pt x="105382" y="49971"/>
                  <a:pt x="107082" y="51331"/>
                  <a:pt x="108781" y="51671"/>
                </a:cubicBezTo>
                <a:cubicBezTo>
                  <a:pt x="114560" y="53371"/>
                  <a:pt x="114560" y="53371"/>
                  <a:pt x="114560" y="53371"/>
                </a:cubicBezTo>
                <a:lnTo>
                  <a:pt x="114560" y="66628"/>
                </a:lnTo>
                <a:close/>
                <a:moveTo>
                  <a:pt x="59830" y="32634"/>
                </a:moveTo>
                <a:cubicBezTo>
                  <a:pt x="44872" y="32634"/>
                  <a:pt x="32634" y="44872"/>
                  <a:pt x="32634" y="59830"/>
                </a:cubicBezTo>
                <a:cubicBezTo>
                  <a:pt x="32634" y="75127"/>
                  <a:pt x="44872" y="87365"/>
                  <a:pt x="59830" y="87365"/>
                </a:cubicBezTo>
                <a:cubicBezTo>
                  <a:pt x="75127" y="87365"/>
                  <a:pt x="87365" y="75127"/>
                  <a:pt x="87365" y="59830"/>
                </a:cubicBezTo>
                <a:cubicBezTo>
                  <a:pt x="87365" y="44872"/>
                  <a:pt x="75127" y="32634"/>
                  <a:pt x="59830" y="32634"/>
                </a:cubicBezTo>
                <a:moveTo>
                  <a:pt x="59830" y="81926"/>
                </a:moveTo>
                <a:cubicBezTo>
                  <a:pt x="47932" y="81926"/>
                  <a:pt x="38073" y="72067"/>
                  <a:pt x="38073" y="59830"/>
                </a:cubicBezTo>
                <a:cubicBezTo>
                  <a:pt x="38073" y="47932"/>
                  <a:pt x="47932" y="38073"/>
                  <a:pt x="59830" y="38073"/>
                </a:cubicBezTo>
                <a:cubicBezTo>
                  <a:pt x="72067" y="38073"/>
                  <a:pt x="81926" y="47932"/>
                  <a:pt x="81926" y="59830"/>
                </a:cubicBezTo>
                <a:cubicBezTo>
                  <a:pt x="81926" y="72067"/>
                  <a:pt x="72067" y="81926"/>
                  <a:pt x="59830" y="8192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6378575" y="1512887"/>
            <a:ext cx="431799" cy="431799"/>
          </a:xfrm>
          <a:custGeom>
            <a:pathLst>
              <a:path extrusionOk="0" h="120000" w="120000">
                <a:moveTo>
                  <a:pt x="60169" y="27195"/>
                </a:moveTo>
                <a:cubicBezTo>
                  <a:pt x="42152" y="27195"/>
                  <a:pt x="27195" y="41813"/>
                  <a:pt x="27195" y="59830"/>
                </a:cubicBezTo>
                <a:cubicBezTo>
                  <a:pt x="27195" y="78186"/>
                  <a:pt x="42152" y="92804"/>
                  <a:pt x="60169" y="92804"/>
                </a:cubicBezTo>
                <a:cubicBezTo>
                  <a:pt x="78186" y="92804"/>
                  <a:pt x="92804" y="78186"/>
                  <a:pt x="92804" y="59830"/>
                </a:cubicBezTo>
                <a:cubicBezTo>
                  <a:pt x="92804" y="41813"/>
                  <a:pt x="78186" y="27195"/>
                  <a:pt x="60169" y="27195"/>
                </a:cubicBezTo>
                <a:moveTo>
                  <a:pt x="60169" y="32634"/>
                </a:moveTo>
                <a:cubicBezTo>
                  <a:pt x="69348" y="32634"/>
                  <a:pt x="77507" y="37393"/>
                  <a:pt x="82606" y="44532"/>
                </a:cubicBezTo>
                <a:cubicBezTo>
                  <a:pt x="67988" y="52351"/>
                  <a:pt x="67988" y="52351"/>
                  <a:pt x="67988" y="52351"/>
                </a:cubicBezTo>
                <a:cubicBezTo>
                  <a:pt x="65949" y="50311"/>
                  <a:pt x="63229" y="48951"/>
                  <a:pt x="60169" y="48951"/>
                </a:cubicBezTo>
                <a:cubicBezTo>
                  <a:pt x="57110" y="48951"/>
                  <a:pt x="54050" y="50311"/>
                  <a:pt x="52351" y="52351"/>
                </a:cubicBezTo>
                <a:cubicBezTo>
                  <a:pt x="37733" y="44532"/>
                  <a:pt x="37733" y="44532"/>
                  <a:pt x="37733" y="44532"/>
                </a:cubicBezTo>
                <a:cubicBezTo>
                  <a:pt x="42492" y="37393"/>
                  <a:pt x="50991" y="32634"/>
                  <a:pt x="60169" y="32634"/>
                </a:cubicBezTo>
                <a:moveTo>
                  <a:pt x="57450" y="87025"/>
                </a:moveTo>
                <a:cubicBezTo>
                  <a:pt x="43512" y="85665"/>
                  <a:pt x="32974" y="74107"/>
                  <a:pt x="32974" y="59830"/>
                </a:cubicBezTo>
                <a:cubicBezTo>
                  <a:pt x="32974" y="56090"/>
                  <a:pt x="33654" y="52351"/>
                  <a:pt x="35014" y="49291"/>
                </a:cubicBezTo>
                <a:cubicBezTo>
                  <a:pt x="49631" y="57110"/>
                  <a:pt x="49631" y="57110"/>
                  <a:pt x="49631" y="57110"/>
                </a:cubicBezTo>
                <a:cubicBezTo>
                  <a:pt x="49291" y="58130"/>
                  <a:pt x="49291" y="59150"/>
                  <a:pt x="49291" y="59830"/>
                </a:cubicBezTo>
                <a:cubicBezTo>
                  <a:pt x="49291" y="64929"/>
                  <a:pt x="52691" y="69348"/>
                  <a:pt x="57450" y="70368"/>
                </a:cubicBezTo>
                <a:lnTo>
                  <a:pt x="57450" y="87025"/>
                </a:lnTo>
                <a:close/>
                <a:moveTo>
                  <a:pt x="54730" y="59830"/>
                </a:moveTo>
                <a:cubicBezTo>
                  <a:pt x="54730" y="57110"/>
                  <a:pt x="57110" y="54390"/>
                  <a:pt x="60169" y="54390"/>
                </a:cubicBezTo>
                <a:cubicBezTo>
                  <a:pt x="63229" y="54390"/>
                  <a:pt x="65609" y="57110"/>
                  <a:pt x="65609" y="59830"/>
                </a:cubicBezTo>
                <a:cubicBezTo>
                  <a:pt x="65609" y="62889"/>
                  <a:pt x="63229" y="65269"/>
                  <a:pt x="60169" y="65269"/>
                </a:cubicBezTo>
                <a:cubicBezTo>
                  <a:pt x="57110" y="65269"/>
                  <a:pt x="54730" y="62889"/>
                  <a:pt x="54730" y="59830"/>
                </a:cubicBezTo>
                <a:moveTo>
                  <a:pt x="87365" y="59830"/>
                </a:moveTo>
                <a:cubicBezTo>
                  <a:pt x="87365" y="74107"/>
                  <a:pt x="76487" y="85665"/>
                  <a:pt x="62889" y="87025"/>
                </a:cubicBezTo>
                <a:cubicBezTo>
                  <a:pt x="62889" y="70368"/>
                  <a:pt x="62889" y="70368"/>
                  <a:pt x="62889" y="70368"/>
                </a:cubicBezTo>
                <a:cubicBezTo>
                  <a:pt x="67648" y="69348"/>
                  <a:pt x="71048" y="64929"/>
                  <a:pt x="71048" y="59830"/>
                </a:cubicBezTo>
                <a:cubicBezTo>
                  <a:pt x="71048" y="59150"/>
                  <a:pt x="70708" y="58130"/>
                  <a:pt x="70708" y="57110"/>
                </a:cubicBezTo>
                <a:cubicBezTo>
                  <a:pt x="85325" y="49291"/>
                  <a:pt x="85325" y="49291"/>
                  <a:pt x="85325" y="49291"/>
                </a:cubicBezTo>
                <a:cubicBezTo>
                  <a:pt x="86685" y="52351"/>
                  <a:pt x="87365" y="56090"/>
                  <a:pt x="87365" y="59830"/>
                </a:cubicBezTo>
                <a:moveTo>
                  <a:pt x="116260" y="47932"/>
                </a:moveTo>
                <a:cubicBezTo>
                  <a:pt x="110481" y="46572"/>
                  <a:pt x="110481" y="46572"/>
                  <a:pt x="110481" y="46572"/>
                </a:cubicBezTo>
                <a:cubicBezTo>
                  <a:pt x="109121" y="42152"/>
                  <a:pt x="107422" y="37733"/>
                  <a:pt x="105042" y="33994"/>
                </a:cubicBezTo>
                <a:cubicBezTo>
                  <a:pt x="108101" y="28895"/>
                  <a:pt x="108101" y="28895"/>
                  <a:pt x="108101" y="28895"/>
                </a:cubicBezTo>
                <a:cubicBezTo>
                  <a:pt x="109121" y="26855"/>
                  <a:pt x="109801" y="24815"/>
                  <a:pt x="108101" y="23116"/>
                </a:cubicBezTo>
                <a:cubicBezTo>
                  <a:pt x="96883" y="11898"/>
                  <a:pt x="96883" y="11898"/>
                  <a:pt x="96883" y="11898"/>
                </a:cubicBezTo>
                <a:cubicBezTo>
                  <a:pt x="96203" y="11218"/>
                  <a:pt x="95184" y="10878"/>
                  <a:pt x="94504" y="10878"/>
                </a:cubicBezTo>
                <a:cubicBezTo>
                  <a:pt x="93484" y="10878"/>
                  <a:pt x="92124" y="11218"/>
                  <a:pt x="91104" y="11898"/>
                </a:cubicBezTo>
                <a:cubicBezTo>
                  <a:pt x="86005" y="14957"/>
                  <a:pt x="86005" y="14957"/>
                  <a:pt x="86005" y="14957"/>
                </a:cubicBezTo>
                <a:cubicBezTo>
                  <a:pt x="82266" y="12577"/>
                  <a:pt x="77847" y="10878"/>
                  <a:pt x="73427" y="9858"/>
                </a:cubicBezTo>
                <a:cubicBezTo>
                  <a:pt x="72067" y="4079"/>
                  <a:pt x="72067" y="4079"/>
                  <a:pt x="72067" y="4079"/>
                </a:cubicBezTo>
                <a:cubicBezTo>
                  <a:pt x="71388" y="2039"/>
                  <a:pt x="70368" y="0"/>
                  <a:pt x="67988" y="0"/>
                </a:cubicBezTo>
                <a:cubicBezTo>
                  <a:pt x="52011" y="0"/>
                  <a:pt x="52011" y="0"/>
                  <a:pt x="52011" y="0"/>
                </a:cubicBezTo>
                <a:cubicBezTo>
                  <a:pt x="49971" y="0"/>
                  <a:pt x="48611" y="2039"/>
                  <a:pt x="48271" y="4079"/>
                </a:cubicBezTo>
                <a:cubicBezTo>
                  <a:pt x="46572" y="9858"/>
                  <a:pt x="46572" y="9858"/>
                  <a:pt x="46572" y="9858"/>
                </a:cubicBezTo>
                <a:cubicBezTo>
                  <a:pt x="42152" y="10878"/>
                  <a:pt x="38073" y="12577"/>
                  <a:pt x="33994" y="14957"/>
                </a:cubicBezTo>
                <a:cubicBezTo>
                  <a:pt x="28895" y="11898"/>
                  <a:pt x="28895" y="11898"/>
                  <a:pt x="28895" y="11898"/>
                </a:cubicBezTo>
                <a:cubicBezTo>
                  <a:pt x="27875" y="11218"/>
                  <a:pt x="26855" y="10878"/>
                  <a:pt x="25835" y="10878"/>
                </a:cubicBezTo>
                <a:cubicBezTo>
                  <a:pt x="24815" y="10878"/>
                  <a:pt x="24135" y="11218"/>
                  <a:pt x="23456" y="11898"/>
                </a:cubicBezTo>
                <a:cubicBezTo>
                  <a:pt x="11898" y="23116"/>
                  <a:pt x="11898" y="23116"/>
                  <a:pt x="11898" y="23116"/>
                </a:cubicBezTo>
                <a:cubicBezTo>
                  <a:pt x="10538" y="24815"/>
                  <a:pt x="11218" y="26855"/>
                  <a:pt x="11898" y="28895"/>
                </a:cubicBezTo>
                <a:cubicBezTo>
                  <a:pt x="14957" y="33994"/>
                  <a:pt x="14957" y="33994"/>
                  <a:pt x="14957" y="33994"/>
                </a:cubicBezTo>
                <a:cubicBezTo>
                  <a:pt x="12917" y="37733"/>
                  <a:pt x="10878" y="42152"/>
                  <a:pt x="9858" y="46572"/>
                </a:cubicBezTo>
                <a:cubicBezTo>
                  <a:pt x="4079" y="47932"/>
                  <a:pt x="4079" y="47932"/>
                  <a:pt x="4079" y="47932"/>
                </a:cubicBezTo>
                <a:cubicBezTo>
                  <a:pt x="2039" y="48611"/>
                  <a:pt x="0" y="49631"/>
                  <a:pt x="0" y="52011"/>
                </a:cubicBezTo>
                <a:cubicBezTo>
                  <a:pt x="0" y="67988"/>
                  <a:pt x="0" y="67988"/>
                  <a:pt x="0" y="67988"/>
                </a:cubicBezTo>
                <a:cubicBezTo>
                  <a:pt x="0" y="70028"/>
                  <a:pt x="2039" y="71388"/>
                  <a:pt x="4079" y="72067"/>
                </a:cubicBezTo>
                <a:cubicBezTo>
                  <a:pt x="9858" y="73427"/>
                  <a:pt x="9858" y="73427"/>
                  <a:pt x="9858" y="73427"/>
                </a:cubicBezTo>
                <a:cubicBezTo>
                  <a:pt x="10878" y="77847"/>
                  <a:pt x="12917" y="81926"/>
                  <a:pt x="14957" y="86005"/>
                </a:cubicBezTo>
                <a:cubicBezTo>
                  <a:pt x="11898" y="91104"/>
                  <a:pt x="11898" y="91104"/>
                  <a:pt x="11898" y="91104"/>
                </a:cubicBezTo>
                <a:cubicBezTo>
                  <a:pt x="10878" y="92804"/>
                  <a:pt x="10538" y="95184"/>
                  <a:pt x="11898" y="96883"/>
                </a:cubicBezTo>
                <a:cubicBezTo>
                  <a:pt x="23456" y="108101"/>
                  <a:pt x="23456" y="108101"/>
                  <a:pt x="23456" y="108101"/>
                </a:cubicBezTo>
                <a:cubicBezTo>
                  <a:pt x="24135" y="108781"/>
                  <a:pt x="24815" y="109121"/>
                  <a:pt x="25835" y="109121"/>
                </a:cubicBezTo>
                <a:cubicBezTo>
                  <a:pt x="26855" y="109121"/>
                  <a:pt x="27875" y="108441"/>
                  <a:pt x="28895" y="108101"/>
                </a:cubicBezTo>
                <a:cubicBezTo>
                  <a:pt x="33994" y="105042"/>
                  <a:pt x="33994" y="105042"/>
                  <a:pt x="33994" y="105042"/>
                </a:cubicBezTo>
                <a:cubicBezTo>
                  <a:pt x="38073" y="107082"/>
                  <a:pt x="42152" y="109121"/>
                  <a:pt x="46572" y="110141"/>
                </a:cubicBezTo>
                <a:cubicBezTo>
                  <a:pt x="48271" y="115920"/>
                  <a:pt x="48271" y="115920"/>
                  <a:pt x="48271" y="115920"/>
                </a:cubicBezTo>
                <a:cubicBezTo>
                  <a:pt x="48611" y="117960"/>
                  <a:pt x="49971" y="120000"/>
                  <a:pt x="52011" y="120000"/>
                </a:cubicBezTo>
                <a:cubicBezTo>
                  <a:pt x="67988" y="120000"/>
                  <a:pt x="67988" y="120000"/>
                  <a:pt x="67988" y="120000"/>
                </a:cubicBezTo>
                <a:cubicBezTo>
                  <a:pt x="70368" y="120000"/>
                  <a:pt x="71388" y="117960"/>
                  <a:pt x="72067" y="115920"/>
                </a:cubicBezTo>
                <a:cubicBezTo>
                  <a:pt x="73427" y="110141"/>
                  <a:pt x="73427" y="110141"/>
                  <a:pt x="73427" y="110141"/>
                </a:cubicBezTo>
                <a:cubicBezTo>
                  <a:pt x="77847" y="109121"/>
                  <a:pt x="82266" y="107082"/>
                  <a:pt x="86005" y="105042"/>
                </a:cubicBezTo>
                <a:cubicBezTo>
                  <a:pt x="91104" y="108101"/>
                  <a:pt x="91104" y="108101"/>
                  <a:pt x="91104" y="108101"/>
                </a:cubicBezTo>
                <a:cubicBezTo>
                  <a:pt x="92124" y="108441"/>
                  <a:pt x="93484" y="109121"/>
                  <a:pt x="94504" y="109121"/>
                </a:cubicBezTo>
                <a:cubicBezTo>
                  <a:pt x="95524" y="109121"/>
                  <a:pt x="96203" y="108781"/>
                  <a:pt x="96883" y="108101"/>
                </a:cubicBezTo>
                <a:cubicBezTo>
                  <a:pt x="108101" y="96883"/>
                  <a:pt x="108101" y="96883"/>
                  <a:pt x="108101" y="96883"/>
                </a:cubicBezTo>
                <a:cubicBezTo>
                  <a:pt x="109801" y="95184"/>
                  <a:pt x="109121" y="92804"/>
                  <a:pt x="108101" y="91104"/>
                </a:cubicBezTo>
                <a:cubicBezTo>
                  <a:pt x="105042" y="86005"/>
                  <a:pt x="105042" y="86005"/>
                  <a:pt x="105042" y="86005"/>
                </a:cubicBezTo>
                <a:cubicBezTo>
                  <a:pt x="107422" y="81926"/>
                  <a:pt x="109121" y="77847"/>
                  <a:pt x="110481" y="73427"/>
                </a:cubicBezTo>
                <a:cubicBezTo>
                  <a:pt x="116260" y="72067"/>
                  <a:pt x="116260" y="72067"/>
                  <a:pt x="116260" y="72067"/>
                </a:cubicBezTo>
                <a:cubicBezTo>
                  <a:pt x="117960" y="71388"/>
                  <a:pt x="120000" y="70028"/>
                  <a:pt x="120000" y="67988"/>
                </a:cubicBezTo>
                <a:cubicBezTo>
                  <a:pt x="120000" y="52011"/>
                  <a:pt x="120000" y="52011"/>
                  <a:pt x="120000" y="52011"/>
                </a:cubicBezTo>
                <a:cubicBezTo>
                  <a:pt x="120000" y="49631"/>
                  <a:pt x="117960" y="48611"/>
                  <a:pt x="116260" y="47932"/>
                </a:cubicBezTo>
                <a:moveTo>
                  <a:pt x="114560" y="66628"/>
                </a:moveTo>
                <a:cubicBezTo>
                  <a:pt x="114560" y="66628"/>
                  <a:pt x="114560" y="66628"/>
                  <a:pt x="114560" y="66628"/>
                </a:cubicBezTo>
                <a:cubicBezTo>
                  <a:pt x="109121" y="67988"/>
                  <a:pt x="109121" y="67988"/>
                  <a:pt x="109121" y="67988"/>
                </a:cubicBezTo>
                <a:cubicBezTo>
                  <a:pt x="107082" y="68668"/>
                  <a:pt x="105722" y="70028"/>
                  <a:pt x="105042" y="72067"/>
                </a:cubicBezTo>
                <a:cubicBezTo>
                  <a:pt x="104022" y="75807"/>
                  <a:pt x="102322" y="79546"/>
                  <a:pt x="100283" y="83286"/>
                </a:cubicBezTo>
                <a:cubicBezTo>
                  <a:pt x="99263" y="84985"/>
                  <a:pt x="99603" y="87025"/>
                  <a:pt x="100623" y="88725"/>
                </a:cubicBezTo>
                <a:cubicBezTo>
                  <a:pt x="103342" y="93824"/>
                  <a:pt x="103342" y="93824"/>
                  <a:pt x="103342" y="93824"/>
                </a:cubicBezTo>
                <a:cubicBezTo>
                  <a:pt x="93824" y="103342"/>
                  <a:pt x="93824" y="103342"/>
                  <a:pt x="93824" y="103342"/>
                </a:cubicBezTo>
                <a:cubicBezTo>
                  <a:pt x="93824" y="103342"/>
                  <a:pt x="93824" y="103342"/>
                  <a:pt x="93824" y="103342"/>
                </a:cubicBezTo>
                <a:cubicBezTo>
                  <a:pt x="89065" y="100283"/>
                  <a:pt x="89065" y="100283"/>
                  <a:pt x="89065" y="100283"/>
                </a:cubicBezTo>
                <a:cubicBezTo>
                  <a:pt x="88045" y="99943"/>
                  <a:pt x="87025" y="99603"/>
                  <a:pt x="86005" y="99603"/>
                </a:cubicBezTo>
                <a:cubicBezTo>
                  <a:pt x="84985" y="99603"/>
                  <a:pt x="84305" y="99603"/>
                  <a:pt x="83286" y="100283"/>
                </a:cubicBezTo>
                <a:cubicBezTo>
                  <a:pt x="79886" y="102322"/>
                  <a:pt x="76147" y="103682"/>
                  <a:pt x="72067" y="105042"/>
                </a:cubicBezTo>
                <a:cubicBezTo>
                  <a:pt x="70368" y="105382"/>
                  <a:pt x="68668" y="107082"/>
                  <a:pt x="68328" y="108781"/>
                </a:cubicBezTo>
                <a:cubicBezTo>
                  <a:pt x="66968" y="114560"/>
                  <a:pt x="66968" y="114560"/>
                  <a:pt x="66968" y="114560"/>
                </a:cubicBezTo>
                <a:cubicBezTo>
                  <a:pt x="66968" y="114560"/>
                  <a:pt x="66968" y="114560"/>
                  <a:pt x="66968" y="114560"/>
                </a:cubicBezTo>
                <a:cubicBezTo>
                  <a:pt x="53371" y="114560"/>
                  <a:pt x="53371" y="114560"/>
                  <a:pt x="53371" y="114560"/>
                </a:cubicBezTo>
                <a:cubicBezTo>
                  <a:pt x="52011" y="108781"/>
                  <a:pt x="52011" y="108781"/>
                  <a:pt x="52011" y="108781"/>
                </a:cubicBezTo>
                <a:cubicBezTo>
                  <a:pt x="51331" y="107082"/>
                  <a:pt x="49971" y="105382"/>
                  <a:pt x="47932" y="105042"/>
                </a:cubicBezTo>
                <a:cubicBezTo>
                  <a:pt x="44192" y="103682"/>
                  <a:pt x="40453" y="102322"/>
                  <a:pt x="36713" y="100283"/>
                </a:cubicBezTo>
                <a:cubicBezTo>
                  <a:pt x="36033" y="99603"/>
                  <a:pt x="35014" y="99603"/>
                  <a:pt x="33994" y="99603"/>
                </a:cubicBezTo>
                <a:cubicBezTo>
                  <a:pt x="33314" y="99603"/>
                  <a:pt x="32294" y="99943"/>
                  <a:pt x="31274" y="100283"/>
                </a:cubicBezTo>
                <a:cubicBezTo>
                  <a:pt x="26175" y="103342"/>
                  <a:pt x="26175" y="103342"/>
                  <a:pt x="26175" y="103342"/>
                </a:cubicBezTo>
                <a:cubicBezTo>
                  <a:pt x="26175" y="103342"/>
                  <a:pt x="26175" y="103342"/>
                  <a:pt x="26175" y="103342"/>
                </a:cubicBezTo>
                <a:cubicBezTo>
                  <a:pt x="16657" y="93824"/>
                  <a:pt x="16657" y="93824"/>
                  <a:pt x="16657" y="93824"/>
                </a:cubicBezTo>
                <a:cubicBezTo>
                  <a:pt x="19716" y="88725"/>
                  <a:pt x="19716" y="88725"/>
                  <a:pt x="19716" y="88725"/>
                </a:cubicBezTo>
                <a:cubicBezTo>
                  <a:pt x="20736" y="87025"/>
                  <a:pt x="20736" y="84985"/>
                  <a:pt x="19716" y="83286"/>
                </a:cubicBezTo>
                <a:cubicBezTo>
                  <a:pt x="17677" y="79546"/>
                  <a:pt x="16317" y="75807"/>
                  <a:pt x="14957" y="72067"/>
                </a:cubicBezTo>
                <a:cubicBezTo>
                  <a:pt x="14617" y="70028"/>
                  <a:pt x="13257" y="68668"/>
                  <a:pt x="11218" y="67988"/>
                </a:cubicBezTo>
                <a:cubicBezTo>
                  <a:pt x="5439" y="66628"/>
                  <a:pt x="5439" y="66628"/>
                  <a:pt x="5439" y="66628"/>
                </a:cubicBezTo>
                <a:cubicBezTo>
                  <a:pt x="5439" y="66628"/>
                  <a:pt x="5439" y="66628"/>
                  <a:pt x="5439" y="66628"/>
                </a:cubicBezTo>
                <a:cubicBezTo>
                  <a:pt x="5439" y="53371"/>
                  <a:pt x="5439" y="53371"/>
                  <a:pt x="5439" y="53371"/>
                </a:cubicBezTo>
                <a:cubicBezTo>
                  <a:pt x="11218" y="51671"/>
                  <a:pt x="11218" y="51671"/>
                  <a:pt x="11218" y="51671"/>
                </a:cubicBezTo>
                <a:cubicBezTo>
                  <a:pt x="13257" y="51331"/>
                  <a:pt x="14617" y="49971"/>
                  <a:pt x="14957" y="47932"/>
                </a:cubicBezTo>
                <a:cubicBezTo>
                  <a:pt x="16317" y="43852"/>
                  <a:pt x="17677" y="40113"/>
                  <a:pt x="19716" y="36713"/>
                </a:cubicBezTo>
                <a:cubicBezTo>
                  <a:pt x="20736" y="35014"/>
                  <a:pt x="20736" y="32974"/>
                  <a:pt x="19716" y="31274"/>
                </a:cubicBezTo>
                <a:cubicBezTo>
                  <a:pt x="16657" y="26175"/>
                  <a:pt x="16657" y="26175"/>
                  <a:pt x="16657" y="26175"/>
                </a:cubicBezTo>
                <a:cubicBezTo>
                  <a:pt x="16657" y="26175"/>
                  <a:pt x="16657" y="26175"/>
                  <a:pt x="16657" y="26175"/>
                </a:cubicBezTo>
                <a:cubicBezTo>
                  <a:pt x="26175" y="16657"/>
                  <a:pt x="26175" y="16657"/>
                  <a:pt x="26175" y="16657"/>
                </a:cubicBezTo>
                <a:cubicBezTo>
                  <a:pt x="31274" y="19716"/>
                  <a:pt x="31274" y="19716"/>
                  <a:pt x="31274" y="19716"/>
                </a:cubicBezTo>
                <a:cubicBezTo>
                  <a:pt x="32294" y="20056"/>
                  <a:pt x="33314" y="20396"/>
                  <a:pt x="33994" y="20396"/>
                </a:cubicBezTo>
                <a:cubicBezTo>
                  <a:pt x="35014" y="20396"/>
                  <a:pt x="36033" y="20056"/>
                  <a:pt x="36713" y="19716"/>
                </a:cubicBezTo>
                <a:cubicBezTo>
                  <a:pt x="40453" y="17677"/>
                  <a:pt x="44192" y="15977"/>
                  <a:pt x="47932" y="14957"/>
                </a:cubicBezTo>
                <a:cubicBezTo>
                  <a:pt x="49971" y="14617"/>
                  <a:pt x="51331" y="12917"/>
                  <a:pt x="52011" y="11218"/>
                </a:cubicBezTo>
                <a:cubicBezTo>
                  <a:pt x="53371" y="5439"/>
                  <a:pt x="53371" y="5439"/>
                  <a:pt x="53371" y="5439"/>
                </a:cubicBezTo>
                <a:cubicBezTo>
                  <a:pt x="66968" y="5439"/>
                  <a:pt x="66968" y="5439"/>
                  <a:pt x="66968" y="5439"/>
                </a:cubicBezTo>
                <a:cubicBezTo>
                  <a:pt x="66968" y="5439"/>
                  <a:pt x="66968" y="5439"/>
                  <a:pt x="66968" y="5439"/>
                </a:cubicBezTo>
                <a:cubicBezTo>
                  <a:pt x="68328" y="11218"/>
                  <a:pt x="68328" y="11218"/>
                  <a:pt x="68328" y="11218"/>
                </a:cubicBezTo>
                <a:cubicBezTo>
                  <a:pt x="68668" y="12917"/>
                  <a:pt x="70368" y="14617"/>
                  <a:pt x="72067" y="14957"/>
                </a:cubicBezTo>
                <a:cubicBezTo>
                  <a:pt x="76147" y="15977"/>
                  <a:pt x="79886" y="17677"/>
                  <a:pt x="83286" y="19716"/>
                </a:cubicBezTo>
                <a:cubicBezTo>
                  <a:pt x="84305" y="20056"/>
                  <a:pt x="84985" y="20396"/>
                  <a:pt x="86005" y="20396"/>
                </a:cubicBezTo>
                <a:cubicBezTo>
                  <a:pt x="87025" y="20396"/>
                  <a:pt x="88045" y="20056"/>
                  <a:pt x="89065" y="19716"/>
                </a:cubicBezTo>
                <a:cubicBezTo>
                  <a:pt x="93824" y="16657"/>
                  <a:pt x="93824" y="16657"/>
                  <a:pt x="93824" y="16657"/>
                </a:cubicBezTo>
                <a:cubicBezTo>
                  <a:pt x="103342" y="26175"/>
                  <a:pt x="103342" y="26175"/>
                  <a:pt x="103342" y="26175"/>
                </a:cubicBezTo>
                <a:cubicBezTo>
                  <a:pt x="103342" y="26175"/>
                  <a:pt x="103342" y="26175"/>
                  <a:pt x="103342" y="26175"/>
                </a:cubicBezTo>
                <a:cubicBezTo>
                  <a:pt x="100623" y="31274"/>
                  <a:pt x="100623" y="31274"/>
                  <a:pt x="100623" y="31274"/>
                </a:cubicBezTo>
                <a:cubicBezTo>
                  <a:pt x="99603" y="32974"/>
                  <a:pt x="99263" y="35014"/>
                  <a:pt x="100283" y="36713"/>
                </a:cubicBezTo>
                <a:cubicBezTo>
                  <a:pt x="102322" y="40113"/>
                  <a:pt x="104022" y="43852"/>
                  <a:pt x="105042" y="47932"/>
                </a:cubicBezTo>
                <a:cubicBezTo>
                  <a:pt x="105722" y="49971"/>
                  <a:pt x="107082" y="51331"/>
                  <a:pt x="109121" y="51671"/>
                </a:cubicBezTo>
                <a:cubicBezTo>
                  <a:pt x="114560" y="53371"/>
                  <a:pt x="114560" y="53371"/>
                  <a:pt x="114560" y="53371"/>
                </a:cubicBezTo>
                <a:lnTo>
                  <a:pt x="114560" y="6662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7204075" y="1512887"/>
            <a:ext cx="431799" cy="431799"/>
          </a:xfrm>
          <a:custGeom>
            <a:pathLst>
              <a:path extrusionOk="0" h="120000" w="120000"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490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4900" y="0"/>
                  <a:pt x="109121" y="0"/>
                </a:cubicBezTo>
                <a:moveTo>
                  <a:pt x="5439" y="10878"/>
                </a:moveTo>
                <a:cubicBezTo>
                  <a:pt x="5439" y="7818"/>
                  <a:pt x="7818" y="5439"/>
                  <a:pt x="10878" y="5439"/>
                </a:cubicBezTo>
                <a:cubicBezTo>
                  <a:pt x="24135" y="5439"/>
                  <a:pt x="24135" y="5439"/>
                  <a:pt x="24135" y="5439"/>
                </a:cubicBezTo>
                <a:cubicBezTo>
                  <a:pt x="23116" y="15297"/>
                  <a:pt x="15297" y="23116"/>
                  <a:pt x="5439" y="24135"/>
                </a:cubicBezTo>
                <a:lnTo>
                  <a:pt x="5439" y="10878"/>
                </a:lnTo>
                <a:close/>
                <a:moveTo>
                  <a:pt x="5439" y="29915"/>
                </a:moveTo>
                <a:cubicBezTo>
                  <a:pt x="18356" y="28555"/>
                  <a:pt x="28555" y="18356"/>
                  <a:pt x="29575" y="5439"/>
                </a:cubicBezTo>
                <a:cubicBezTo>
                  <a:pt x="57110" y="5439"/>
                  <a:pt x="57110" y="5439"/>
                  <a:pt x="57110" y="5439"/>
                </a:cubicBezTo>
                <a:cubicBezTo>
                  <a:pt x="57110" y="9518"/>
                  <a:pt x="57110" y="9518"/>
                  <a:pt x="57110" y="9518"/>
                </a:cubicBezTo>
                <a:cubicBezTo>
                  <a:pt x="57110" y="9518"/>
                  <a:pt x="57110" y="9518"/>
                  <a:pt x="57110" y="9518"/>
                </a:cubicBezTo>
                <a:cubicBezTo>
                  <a:pt x="51671" y="10878"/>
                  <a:pt x="51671" y="10878"/>
                  <a:pt x="51671" y="10878"/>
                </a:cubicBezTo>
                <a:cubicBezTo>
                  <a:pt x="49631" y="11218"/>
                  <a:pt x="47932" y="12917"/>
                  <a:pt x="47592" y="14617"/>
                </a:cubicBezTo>
                <a:cubicBezTo>
                  <a:pt x="46572" y="18696"/>
                  <a:pt x="44872" y="22436"/>
                  <a:pt x="42832" y="25835"/>
                </a:cubicBezTo>
                <a:cubicBezTo>
                  <a:pt x="41813" y="27535"/>
                  <a:pt x="41813" y="29915"/>
                  <a:pt x="42832" y="31614"/>
                </a:cubicBezTo>
                <a:cubicBezTo>
                  <a:pt x="45892" y="36373"/>
                  <a:pt x="45892" y="36373"/>
                  <a:pt x="45892" y="36373"/>
                </a:cubicBezTo>
                <a:cubicBezTo>
                  <a:pt x="36373" y="45892"/>
                  <a:pt x="36373" y="45892"/>
                  <a:pt x="36373" y="45892"/>
                </a:cubicBezTo>
                <a:cubicBezTo>
                  <a:pt x="36373" y="45892"/>
                  <a:pt x="36373" y="45892"/>
                  <a:pt x="36373" y="45892"/>
                </a:cubicBezTo>
                <a:cubicBezTo>
                  <a:pt x="31274" y="42832"/>
                  <a:pt x="31274" y="42832"/>
                  <a:pt x="31274" y="42832"/>
                </a:cubicBezTo>
                <a:cubicBezTo>
                  <a:pt x="30594" y="42492"/>
                  <a:pt x="29575" y="42152"/>
                  <a:pt x="28555" y="42152"/>
                </a:cubicBezTo>
                <a:cubicBezTo>
                  <a:pt x="27535" y="42152"/>
                  <a:pt x="26515" y="42492"/>
                  <a:pt x="25835" y="42832"/>
                </a:cubicBezTo>
                <a:cubicBezTo>
                  <a:pt x="22436" y="44872"/>
                  <a:pt x="18696" y="46572"/>
                  <a:pt x="14617" y="47592"/>
                </a:cubicBezTo>
                <a:cubicBezTo>
                  <a:pt x="12577" y="47932"/>
                  <a:pt x="11218" y="49631"/>
                  <a:pt x="10878" y="51671"/>
                </a:cubicBezTo>
                <a:cubicBezTo>
                  <a:pt x="9178" y="57110"/>
                  <a:pt x="9178" y="57110"/>
                  <a:pt x="9178" y="57110"/>
                </a:cubicBezTo>
                <a:cubicBezTo>
                  <a:pt x="9178" y="57110"/>
                  <a:pt x="9178" y="57110"/>
                  <a:pt x="9178" y="57110"/>
                </a:cubicBezTo>
                <a:cubicBezTo>
                  <a:pt x="5439" y="57110"/>
                  <a:pt x="5439" y="57110"/>
                  <a:pt x="5439" y="57110"/>
                </a:cubicBezTo>
                <a:lnTo>
                  <a:pt x="5439" y="29915"/>
                </a:lnTo>
                <a:close/>
                <a:moveTo>
                  <a:pt x="95524" y="114560"/>
                </a:moveTo>
                <a:cubicBezTo>
                  <a:pt x="76487" y="114560"/>
                  <a:pt x="76487" y="114560"/>
                  <a:pt x="76487" y="114560"/>
                </a:cubicBezTo>
                <a:cubicBezTo>
                  <a:pt x="72747" y="110141"/>
                  <a:pt x="70708" y="104362"/>
                  <a:pt x="70708" y="98243"/>
                </a:cubicBezTo>
                <a:cubicBezTo>
                  <a:pt x="70708" y="94164"/>
                  <a:pt x="71728" y="90764"/>
                  <a:pt x="73087" y="87365"/>
                </a:cubicBezTo>
                <a:cubicBezTo>
                  <a:pt x="87705" y="95524"/>
                  <a:pt x="87705" y="95524"/>
                  <a:pt x="87705" y="95524"/>
                </a:cubicBezTo>
                <a:cubicBezTo>
                  <a:pt x="87365" y="96203"/>
                  <a:pt x="87025" y="97223"/>
                  <a:pt x="87025" y="98243"/>
                </a:cubicBezTo>
                <a:cubicBezTo>
                  <a:pt x="87025" y="103342"/>
                  <a:pt x="90764" y="107422"/>
                  <a:pt x="95524" y="108781"/>
                </a:cubicBezTo>
                <a:lnTo>
                  <a:pt x="95524" y="114560"/>
                </a:lnTo>
                <a:close/>
                <a:moveTo>
                  <a:pt x="92464" y="98243"/>
                </a:moveTo>
                <a:cubicBezTo>
                  <a:pt x="92464" y="95184"/>
                  <a:pt x="95184" y="92804"/>
                  <a:pt x="98243" y="92804"/>
                </a:cubicBezTo>
                <a:cubicBezTo>
                  <a:pt x="100963" y="92804"/>
                  <a:pt x="103682" y="95184"/>
                  <a:pt x="103682" y="98243"/>
                </a:cubicBezTo>
                <a:cubicBezTo>
                  <a:pt x="103682" y="101303"/>
                  <a:pt x="100963" y="103682"/>
                  <a:pt x="98243" y="103682"/>
                </a:cubicBezTo>
                <a:cubicBezTo>
                  <a:pt x="95184" y="103682"/>
                  <a:pt x="92464" y="101303"/>
                  <a:pt x="92464" y="98243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0963" y="114560"/>
                  <a:pt x="100963" y="114560"/>
                  <a:pt x="100963" y="114560"/>
                </a:cubicBezTo>
                <a:cubicBezTo>
                  <a:pt x="100963" y="108781"/>
                  <a:pt x="100963" y="108781"/>
                  <a:pt x="100963" y="108781"/>
                </a:cubicBezTo>
                <a:cubicBezTo>
                  <a:pt x="105382" y="107422"/>
                  <a:pt x="109121" y="103342"/>
                  <a:pt x="109121" y="98243"/>
                </a:cubicBezTo>
                <a:cubicBezTo>
                  <a:pt x="109121" y="97223"/>
                  <a:pt x="108781" y="96203"/>
                  <a:pt x="108781" y="95524"/>
                </a:cubicBezTo>
                <a:cubicBezTo>
                  <a:pt x="114560" y="92124"/>
                  <a:pt x="114560" y="92124"/>
                  <a:pt x="114560" y="92124"/>
                </a:cubicBezTo>
                <a:lnTo>
                  <a:pt x="114560" y="109121"/>
                </a:lnTo>
                <a:close/>
                <a:moveTo>
                  <a:pt x="114560" y="86005"/>
                </a:moveTo>
                <a:cubicBezTo>
                  <a:pt x="106062" y="90764"/>
                  <a:pt x="106062" y="90764"/>
                  <a:pt x="106062" y="90764"/>
                </a:cubicBezTo>
                <a:cubicBezTo>
                  <a:pt x="104022" y="88725"/>
                  <a:pt x="101303" y="87365"/>
                  <a:pt x="98243" y="87365"/>
                </a:cubicBezTo>
                <a:cubicBezTo>
                  <a:pt x="94844" y="87365"/>
                  <a:pt x="92124" y="88725"/>
                  <a:pt x="90084" y="90764"/>
                </a:cubicBezTo>
                <a:cubicBezTo>
                  <a:pt x="75807" y="82606"/>
                  <a:pt x="75807" y="82606"/>
                  <a:pt x="75807" y="82606"/>
                </a:cubicBezTo>
                <a:cubicBezTo>
                  <a:pt x="80566" y="75467"/>
                  <a:pt x="88725" y="70708"/>
                  <a:pt x="98243" y="70708"/>
                </a:cubicBezTo>
                <a:cubicBezTo>
                  <a:pt x="104362" y="70708"/>
                  <a:pt x="109801" y="73087"/>
                  <a:pt x="114560" y="76487"/>
                </a:cubicBezTo>
                <a:lnTo>
                  <a:pt x="114560" y="86005"/>
                </a:lnTo>
                <a:close/>
                <a:moveTo>
                  <a:pt x="114560" y="70028"/>
                </a:moveTo>
                <a:cubicBezTo>
                  <a:pt x="109801" y="66968"/>
                  <a:pt x="104022" y="65269"/>
                  <a:pt x="98243" y="65269"/>
                </a:cubicBezTo>
                <a:cubicBezTo>
                  <a:pt x="79886" y="65269"/>
                  <a:pt x="65269" y="80226"/>
                  <a:pt x="65269" y="98243"/>
                </a:cubicBezTo>
                <a:cubicBezTo>
                  <a:pt x="65269" y="104022"/>
                  <a:pt x="66968" y="109801"/>
                  <a:pt x="69688" y="114560"/>
                </a:cubicBezTo>
                <a:cubicBezTo>
                  <a:pt x="45892" y="114560"/>
                  <a:pt x="45892" y="114560"/>
                  <a:pt x="45892" y="114560"/>
                </a:cubicBezTo>
                <a:cubicBezTo>
                  <a:pt x="43512" y="105722"/>
                  <a:pt x="43512" y="105722"/>
                  <a:pt x="43512" y="105722"/>
                </a:cubicBezTo>
                <a:cubicBezTo>
                  <a:pt x="48611" y="103002"/>
                  <a:pt x="48611" y="103002"/>
                  <a:pt x="48611" y="103002"/>
                </a:cubicBezTo>
                <a:cubicBezTo>
                  <a:pt x="50311" y="101983"/>
                  <a:pt x="51671" y="100283"/>
                  <a:pt x="51671" y="98243"/>
                </a:cubicBezTo>
                <a:cubicBezTo>
                  <a:pt x="51671" y="94164"/>
                  <a:pt x="52011" y="90084"/>
                  <a:pt x="53031" y="86005"/>
                </a:cubicBezTo>
                <a:cubicBezTo>
                  <a:pt x="53711" y="84305"/>
                  <a:pt x="53031" y="82266"/>
                  <a:pt x="51671" y="80906"/>
                </a:cubicBezTo>
                <a:cubicBezTo>
                  <a:pt x="47592" y="76827"/>
                  <a:pt x="47592" y="76827"/>
                  <a:pt x="47592" y="76827"/>
                </a:cubicBezTo>
                <a:cubicBezTo>
                  <a:pt x="47592" y="76827"/>
                  <a:pt x="47592" y="76827"/>
                  <a:pt x="47592" y="76827"/>
                </a:cubicBezTo>
                <a:cubicBezTo>
                  <a:pt x="54050" y="64929"/>
                  <a:pt x="54050" y="64929"/>
                  <a:pt x="54050" y="64929"/>
                </a:cubicBezTo>
                <a:cubicBezTo>
                  <a:pt x="59830" y="66628"/>
                  <a:pt x="59830" y="66628"/>
                  <a:pt x="59830" y="66628"/>
                </a:cubicBezTo>
                <a:cubicBezTo>
                  <a:pt x="61529" y="67308"/>
                  <a:pt x="63909" y="66628"/>
                  <a:pt x="65269" y="65269"/>
                </a:cubicBezTo>
                <a:cubicBezTo>
                  <a:pt x="67988" y="62209"/>
                  <a:pt x="71388" y="59830"/>
                  <a:pt x="74787" y="57790"/>
                </a:cubicBezTo>
                <a:cubicBezTo>
                  <a:pt x="76487" y="56770"/>
                  <a:pt x="77507" y="55070"/>
                  <a:pt x="77507" y="53031"/>
                </a:cubicBezTo>
                <a:cubicBezTo>
                  <a:pt x="77507" y="47252"/>
                  <a:pt x="77507" y="47252"/>
                  <a:pt x="77507" y="47252"/>
                </a:cubicBezTo>
                <a:cubicBezTo>
                  <a:pt x="77507" y="47252"/>
                  <a:pt x="77507" y="47252"/>
                  <a:pt x="77507" y="47252"/>
                </a:cubicBezTo>
                <a:cubicBezTo>
                  <a:pt x="90424" y="43852"/>
                  <a:pt x="90424" y="43852"/>
                  <a:pt x="90424" y="43852"/>
                </a:cubicBezTo>
                <a:cubicBezTo>
                  <a:pt x="93484" y="48951"/>
                  <a:pt x="93484" y="48951"/>
                  <a:pt x="93484" y="48951"/>
                </a:cubicBezTo>
                <a:cubicBezTo>
                  <a:pt x="93824" y="49631"/>
                  <a:pt x="94504" y="50311"/>
                  <a:pt x="95524" y="50991"/>
                </a:cubicBezTo>
                <a:cubicBezTo>
                  <a:pt x="96203" y="51331"/>
                  <a:pt x="97223" y="51671"/>
                  <a:pt x="98243" y="51671"/>
                </a:cubicBezTo>
                <a:cubicBezTo>
                  <a:pt x="102322" y="51671"/>
                  <a:pt x="106062" y="52011"/>
                  <a:pt x="110141" y="53371"/>
                </a:cubicBezTo>
                <a:cubicBezTo>
                  <a:pt x="111501" y="53711"/>
                  <a:pt x="113201" y="53371"/>
                  <a:pt x="114560" y="52691"/>
                </a:cubicBezTo>
                <a:lnTo>
                  <a:pt x="114560" y="70028"/>
                </a:lnTo>
                <a:close/>
                <a:moveTo>
                  <a:pt x="114560" y="44872"/>
                </a:moveTo>
                <a:cubicBezTo>
                  <a:pt x="111501" y="47932"/>
                  <a:pt x="111501" y="47932"/>
                  <a:pt x="111501" y="47932"/>
                </a:cubicBezTo>
                <a:cubicBezTo>
                  <a:pt x="107082" y="46912"/>
                  <a:pt x="102662" y="46232"/>
                  <a:pt x="98243" y="46232"/>
                </a:cubicBezTo>
                <a:cubicBezTo>
                  <a:pt x="95184" y="40793"/>
                  <a:pt x="95184" y="40793"/>
                  <a:pt x="95184" y="40793"/>
                </a:cubicBezTo>
                <a:cubicBezTo>
                  <a:pt x="94504" y="40113"/>
                  <a:pt x="93824" y="39093"/>
                  <a:pt x="92804" y="38413"/>
                </a:cubicBezTo>
                <a:cubicBezTo>
                  <a:pt x="92124" y="38073"/>
                  <a:pt x="91104" y="37733"/>
                  <a:pt x="90424" y="38073"/>
                </a:cubicBezTo>
                <a:cubicBezTo>
                  <a:pt x="74787" y="42152"/>
                  <a:pt x="74787" y="42152"/>
                  <a:pt x="74787" y="42152"/>
                </a:cubicBezTo>
                <a:cubicBezTo>
                  <a:pt x="72747" y="42832"/>
                  <a:pt x="72067" y="45212"/>
                  <a:pt x="72067" y="47252"/>
                </a:cubicBezTo>
                <a:cubicBezTo>
                  <a:pt x="72067" y="53031"/>
                  <a:pt x="72067" y="53031"/>
                  <a:pt x="72067" y="53031"/>
                </a:cubicBezTo>
                <a:cubicBezTo>
                  <a:pt x="68328" y="55410"/>
                  <a:pt x="64589" y="58130"/>
                  <a:pt x="61189" y="61529"/>
                </a:cubicBezTo>
                <a:cubicBezTo>
                  <a:pt x="55410" y="59830"/>
                  <a:pt x="55410" y="59830"/>
                  <a:pt x="55410" y="59830"/>
                </a:cubicBezTo>
                <a:cubicBezTo>
                  <a:pt x="53711" y="59150"/>
                  <a:pt x="51331" y="59150"/>
                  <a:pt x="49971" y="61189"/>
                </a:cubicBezTo>
                <a:cubicBezTo>
                  <a:pt x="42152" y="75127"/>
                  <a:pt x="42152" y="75127"/>
                  <a:pt x="42152" y="75127"/>
                </a:cubicBezTo>
                <a:cubicBezTo>
                  <a:pt x="41133" y="76827"/>
                  <a:pt x="42152" y="78866"/>
                  <a:pt x="43512" y="80566"/>
                </a:cubicBezTo>
                <a:cubicBezTo>
                  <a:pt x="47932" y="84645"/>
                  <a:pt x="47932" y="84645"/>
                  <a:pt x="47932" y="84645"/>
                </a:cubicBezTo>
                <a:cubicBezTo>
                  <a:pt x="46572" y="89065"/>
                  <a:pt x="46232" y="93824"/>
                  <a:pt x="46232" y="98243"/>
                </a:cubicBezTo>
                <a:cubicBezTo>
                  <a:pt x="40793" y="100963"/>
                  <a:pt x="40793" y="100963"/>
                  <a:pt x="40793" y="100963"/>
                </a:cubicBezTo>
                <a:cubicBezTo>
                  <a:pt x="39093" y="101983"/>
                  <a:pt x="37393" y="103682"/>
                  <a:pt x="38073" y="106062"/>
                </a:cubicBezTo>
                <a:cubicBezTo>
                  <a:pt x="40453" y="114560"/>
                  <a:pt x="40453" y="114560"/>
                  <a:pt x="40453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62549"/>
                  <a:pt x="5439" y="62549"/>
                  <a:pt x="5439" y="62549"/>
                </a:cubicBezTo>
                <a:cubicBezTo>
                  <a:pt x="10538" y="62549"/>
                  <a:pt x="10538" y="62549"/>
                  <a:pt x="10538" y="62549"/>
                </a:cubicBezTo>
                <a:cubicBezTo>
                  <a:pt x="12917" y="62549"/>
                  <a:pt x="13937" y="60509"/>
                  <a:pt x="14617" y="58810"/>
                </a:cubicBezTo>
                <a:cubicBezTo>
                  <a:pt x="15977" y="52691"/>
                  <a:pt x="15977" y="52691"/>
                  <a:pt x="15977" y="52691"/>
                </a:cubicBezTo>
                <a:cubicBezTo>
                  <a:pt x="20396" y="51671"/>
                  <a:pt x="24815" y="49971"/>
                  <a:pt x="28555" y="47592"/>
                </a:cubicBezTo>
                <a:cubicBezTo>
                  <a:pt x="33654" y="50651"/>
                  <a:pt x="33654" y="50651"/>
                  <a:pt x="33654" y="50651"/>
                </a:cubicBezTo>
                <a:cubicBezTo>
                  <a:pt x="34674" y="51331"/>
                  <a:pt x="36033" y="51671"/>
                  <a:pt x="37053" y="51671"/>
                </a:cubicBezTo>
                <a:cubicBezTo>
                  <a:pt x="37733" y="51671"/>
                  <a:pt x="38753" y="51331"/>
                  <a:pt x="39433" y="50651"/>
                </a:cubicBezTo>
                <a:cubicBezTo>
                  <a:pt x="50651" y="39433"/>
                  <a:pt x="50651" y="39433"/>
                  <a:pt x="50651" y="39433"/>
                </a:cubicBezTo>
                <a:cubicBezTo>
                  <a:pt x="52351" y="37733"/>
                  <a:pt x="51671" y="35354"/>
                  <a:pt x="50651" y="33654"/>
                </a:cubicBezTo>
                <a:cubicBezTo>
                  <a:pt x="47592" y="28555"/>
                  <a:pt x="47592" y="28555"/>
                  <a:pt x="47592" y="28555"/>
                </a:cubicBezTo>
                <a:cubicBezTo>
                  <a:pt x="49971" y="24815"/>
                  <a:pt x="51671" y="20396"/>
                  <a:pt x="52691" y="15977"/>
                </a:cubicBezTo>
                <a:cubicBezTo>
                  <a:pt x="58470" y="14617"/>
                  <a:pt x="58470" y="14617"/>
                  <a:pt x="58470" y="14617"/>
                </a:cubicBezTo>
                <a:cubicBezTo>
                  <a:pt x="60509" y="13937"/>
                  <a:pt x="62549" y="12917"/>
                  <a:pt x="62549" y="10538"/>
                </a:cubicBezTo>
                <a:cubicBezTo>
                  <a:pt x="62549" y="5439"/>
                  <a:pt x="62549" y="5439"/>
                  <a:pt x="62549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4487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8027988" y="1552575"/>
            <a:ext cx="431799" cy="354013"/>
          </a:xfrm>
          <a:custGeom>
            <a:pathLst>
              <a:path extrusionOk="0" h="120000" w="120000">
                <a:moveTo>
                  <a:pt x="87365" y="106712"/>
                </a:moveTo>
                <a:cubicBezTo>
                  <a:pt x="85665" y="106712"/>
                  <a:pt x="84645" y="107958"/>
                  <a:pt x="84645" y="110034"/>
                </a:cubicBezTo>
                <a:cubicBezTo>
                  <a:pt x="84645" y="116678"/>
                  <a:pt x="84645" y="116678"/>
                  <a:pt x="84645" y="116678"/>
                </a:cubicBezTo>
                <a:cubicBezTo>
                  <a:pt x="84645" y="118339"/>
                  <a:pt x="85665" y="120000"/>
                  <a:pt x="87365" y="120000"/>
                </a:cubicBezTo>
                <a:cubicBezTo>
                  <a:pt x="88725" y="120000"/>
                  <a:pt x="90084" y="118339"/>
                  <a:pt x="90084" y="116678"/>
                </a:cubicBezTo>
                <a:cubicBezTo>
                  <a:pt x="90084" y="110034"/>
                  <a:pt x="90084" y="110034"/>
                  <a:pt x="90084" y="110034"/>
                </a:cubicBezTo>
                <a:cubicBezTo>
                  <a:pt x="90084" y="107958"/>
                  <a:pt x="88725" y="106712"/>
                  <a:pt x="87365" y="106712"/>
                </a:cubicBezTo>
                <a:moveTo>
                  <a:pt x="19036" y="33217"/>
                </a:moveTo>
                <a:cubicBezTo>
                  <a:pt x="100963" y="33217"/>
                  <a:pt x="100963" y="33217"/>
                  <a:pt x="100963" y="33217"/>
                </a:cubicBezTo>
                <a:cubicBezTo>
                  <a:pt x="102322" y="33217"/>
                  <a:pt x="103682" y="31972"/>
                  <a:pt x="103682" y="29896"/>
                </a:cubicBezTo>
                <a:cubicBezTo>
                  <a:pt x="103682" y="28235"/>
                  <a:pt x="102322" y="26574"/>
                  <a:pt x="100963" y="26574"/>
                </a:cubicBezTo>
                <a:cubicBezTo>
                  <a:pt x="19036" y="26574"/>
                  <a:pt x="19036" y="26574"/>
                  <a:pt x="19036" y="26574"/>
                </a:cubicBezTo>
                <a:cubicBezTo>
                  <a:pt x="17677" y="26574"/>
                  <a:pt x="16317" y="28235"/>
                  <a:pt x="16317" y="29896"/>
                </a:cubicBezTo>
                <a:cubicBezTo>
                  <a:pt x="16317" y="31972"/>
                  <a:pt x="17677" y="33217"/>
                  <a:pt x="19036" y="33217"/>
                </a:cubicBezTo>
                <a:moveTo>
                  <a:pt x="32634" y="106712"/>
                </a:moveTo>
                <a:cubicBezTo>
                  <a:pt x="31274" y="106712"/>
                  <a:pt x="29915" y="107958"/>
                  <a:pt x="29915" y="110034"/>
                </a:cubicBezTo>
                <a:cubicBezTo>
                  <a:pt x="29915" y="116678"/>
                  <a:pt x="29915" y="116678"/>
                  <a:pt x="29915" y="116678"/>
                </a:cubicBezTo>
                <a:cubicBezTo>
                  <a:pt x="29915" y="118339"/>
                  <a:pt x="31274" y="120000"/>
                  <a:pt x="32634" y="120000"/>
                </a:cubicBezTo>
                <a:cubicBezTo>
                  <a:pt x="34334" y="120000"/>
                  <a:pt x="35354" y="118339"/>
                  <a:pt x="35354" y="116678"/>
                </a:cubicBezTo>
                <a:cubicBezTo>
                  <a:pt x="35354" y="110034"/>
                  <a:pt x="35354" y="110034"/>
                  <a:pt x="35354" y="110034"/>
                </a:cubicBezTo>
                <a:cubicBezTo>
                  <a:pt x="35354" y="107958"/>
                  <a:pt x="34334" y="106712"/>
                  <a:pt x="32634" y="106712"/>
                </a:cubicBezTo>
                <a:moveTo>
                  <a:pt x="114560" y="0"/>
                </a:move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2906"/>
                  <a:pt x="0" y="6643"/>
                </a:cubicBezTo>
                <a:cubicBezTo>
                  <a:pt x="0" y="106712"/>
                  <a:pt x="0" y="106712"/>
                  <a:pt x="0" y="106712"/>
                </a:cubicBezTo>
                <a:cubicBezTo>
                  <a:pt x="0" y="110449"/>
                  <a:pt x="2379" y="113356"/>
                  <a:pt x="5439" y="113356"/>
                </a:cubicBezTo>
                <a:cubicBezTo>
                  <a:pt x="21756" y="113356"/>
                  <a:pt x="21756" y="113356"/>
                  <a:pt x="21756" y="113356"/>
                </a:cubicBezTo>
                <a:cubicBezTo>
                  <a:pt x="23456" y="113356"/>
                  <a:pt x="24475" y="111695"/>
                  <a:pt x="24475" y="110034"/>
                </a:cubicBezTo>
                <a:cubicBezTo>
                  <a:pt x="24475" y="104221"/>
                  <a:pt x="28215" y="100069"/>
                  <a:pt x="32634" y="100069"/>
                </a:cubicBezTo>
                <a:cubicBezTo>
                  <a:pt x="37393" y="100069"/>
                  <a:pt x="40793" y="104221"/>
                  <a:pt x="40793" y="110034"/>
                </a:cubicBezTo>
                <a:cubicBezTo>
                  <a:pt x="40793" y="111695"/>
                  <a:pt x="42152" y="113356"/>
                  <a:pt x="43512" y="113356"/>
                </a:cubicBezTo>
                <a:cubicBezTo>
                  <a:pt x="76487" y="113356"/>
                  <a:pt x="76487" y="113356"/>
                  <a:pt x="76487" y="113356"/>
                </a:cubicBezTo>
                <a:cubicBezTo>
                  <a:pt x="77847" y="113356"/>
                  <a:pt x="79206" y="111695"/>
                  <a:pt x="79206" y="110034"/>
                </a:cubicBezTo>
                <a:cubicBezTo>
                  <a:pt x="79206" y="104221"/>
                  <a:pt x="82606" y="100069"/>
                  <a:pt x="87365" y="100069"/>
                </a:cubicBezTo>
                <a:cubicBezTo>
                  <a:pt x="91784" y="100069"/>
                  <a:pt x="95524" y="104221"/>
                  <a:pt x="95524" y="110034"/>
                </a:cubicBezTo>
                <a:cubicBezTo>
                  <a:pt x="95524" y="111695"/>
                  <a:pt x="96543" y="113356"/>
                  <a:pt x="98243" y="113356"/>
                </a:cubicBezTo>
                <a:cubicBezTo>
                  <a:pt x="114560" y="113356"/>
                  <a:pt x="114560" y="113356"/>
                  <a:pt x="114560" y="113356"/>
                </a:cubicBezTo>
                <a:cubicBezTo>
                  <a:pt x="117620" y="113356"/>
                  <a:pt x="120000" y="110449"/>
                  <a:pt x="120000" y="106712"/>
                </a:cubicBezTo>
                <a:cubicBezTo>
                  <a:pt x="120000" y="6643"/>
                  <a:pt x="120000" y="6643"/>
                  <a:pt x="120000" y="6643"/>
                </a:cubicBezTo>
                <a:cubicBezTo>
                  <a:pt x="120000" y="2906"/>
                  <a:pt x="117620" y="0"/>
                  <a:pt x="114560" y="0"/>
                </a:cubicBezTo>
                <a:moveTo>
                  <a:pt x="114560" y="106712"/>
                </a:moveTo>
                <a:cubicBezTo>
                  <a:pt x="100623" y="106712"/>
                  <a:pt x="100623" y="106712"/>
                  <a:pt x="100623" y="106712"/>
                </a:cubicBezTo>
                <a:cubicBezTo>
                  <a:pt x="99263" y="98823"/>
                  <a:pt x="93824" y="93425"/>
                  <a:pt x="87365" y="93425"/>
                </a:cubicBezTo>
                <a:cubicBezTo>
                  <a:pt x="80566" y="93425"/>
                  <a:pt x="75127" y="98823"/>
                  <a:pt x="73767" y="106712"/>
                </a:cubicBezTo>
                <a:cubicBezTo>
                  <a:pt x="46232" y="106712"/>
                  <a:pt x="46232" y="106712"/>
                  <a:pt x="46232" y="106712"/>
                </a:cubicBezTo>
                <a:cubicBezTo>
                  <a:pt x="44872" y="98823"/>
                  <a:pt x="39433" y="93425"/>
                  <a:pt x="32634" y="93425"/>
                </a:cubicBezTo>
                <a:cubicBezTo>
                  <a:pt x="26175" y="93425"/>
                  <a:pt x="20736" y="98823"/>
                  <a:pt x="19376" y="106712"/>
                </a:cubicBezTo>
                <a:cubicBezTo>
                  <a:pt x="5439" y="106712"/>
                  <a:pt x="5439" y="106712"/>
                  <a:pt x="5439" y="106712"/>
                </a:cubicBezTo>
                <a:cubicBezTo>
                  <a:pt x="5439" y="6643"/>
                  <a:pt x="5439" y="6643"/>
                  <a:pt x="5439" y="6643"/>
                </a:cubicBezTo>
                <a:cubicBezTo>
                  <a:pt x="114560" y="6643"/>
                  <a:pt x="114560" y="6643"/>
                  <a:pt x="114560" y="6643"/>
                </a:cubicBezTo>
                <a:lnTo>
                  <a:pt x="114560" y="106712"/>
                </a:lnTo>
                <a:close/>
                <a:moveTo>
                  <a:pt x="19036" y="73079"/>
                </a:moveTo>
                <a:cubicBezTo>
                  <a:pt x="73767" y="73079"/>
                  <a:pt x="73767" y="73079"/>
                  <a:pt x="73767" y="73079"/>
                </a:cubicBezTo>
                <a:cubicBezTo>
                  <a:pt x="75127" y="73079"/>
                  <a:pt x="76487" y="71833"/>
                  <a:pt x="76487" y="69757"/>
                </a:cubicBezTo>
                <a:cubicBezTo>
                  <a:pt x="76487" y="68096"/>
                  <a:pt x="75127" y="66435"/>
                  <a:pt x="73767" y="66435"/>
                </a:cubicBezTo>
                <a:cubicBezTo>
                  <a:pt x="19036" y="66435"/>
                  <a:pt x="19036" y="66435"/>
                  <a:pt x="19036" y="66435"/>
                </a:cubicBezTo>
                <a:cubicBezTo>
                  <a:pt x="17677" y="66435"/>
                  <a:pt x="16317" y="68096"/>
                  <a:pt x="16317" y="69757"/>
                </a:cubicBezTo>
                <a:cubicBezTo>
                  <a:pt x="16317" y="71833"/>
                  <a:pt x="17677" y="73079"/>
                  <a:pt x="19036" y="73079"/>
                </a:cubicBezTo>
                <a:moveTo>
                  <a:pt x="19036" y="59792"/>
                </a:moveTo>
                <a:cubicBezTo>
                  <a:pt x="100963" y="59792"/>
                  <a:pt x="100963" y="59792"/>
                  <a:pt x="100963" y="59792"/>
                </a:cubicBezTo>
                <a:cubicBezTo>
                  <a:pt x="102322" y="59792"/>
                  <a:pt x="103682" y="58546"/>
                  <a:pt x="103682" y="56470"/>
                </a:cubicBezTo>
                <a:cubicBezTo>
                  <a:pt x="103682" y="54809"/>
                  <a:pt x="102322" y="53148"/>
                  <a:pt x="100963" y="53148"/>
                </a:cubicBezTo>
                <a:cubicBezTo>
                  <a:pt x="19036" y="53148"/>
                  <a:pt x="19036" y="53148"/>
                  <a:pt x="19036" y="53148"/>
                </a:cubicBezTo>
                <a:cubicBezTo>
                  <a:pt x="17677" y="53148"/>
                  <a:pt x="16317" y="54809"/>
                  <a:pt x="16317" y="56470"/>
                </a:cubicBezTo>
                <a:cubicBezTo>
                  <a:pt x="16317" y="58546"/>
                  <a:pt x="17677" y="59792"/>
                  <a:pt x="19036" y="59792"/>
                </a:cubicBezTo>
                <a:moveTo>
                  <a:pt x="19036" y="46505"/>
                </a:moveTo>
                <a:cubicBezTo>
                  <a:pt x="100963" y="46505"/>
                  <a:pt x="100963" y="46505"/>
                  <a:pt x="100963" y="46505"/>
                </a:cubicBezTo>
                <a:cubicBezTo>
                  <a:pt x="102322" y="46505"/>
                  <a:pt x="103682" y="45259"/>
                  <a:pt x="103682" y="43183"/>
                </a:cubicBezTo>
                <a:cubicBezTo>
                  <a:pt x="103682" y="41522"/>
                  <a:pt x="102322" y="39861"/>
                  <a:pt x="100963" y="39861"/>
                </a:cubicBezTo>
                <a:cubicBezTo>
                  <a:pt x="19036" y="39861"/>
                  <a:pt x="19036" y="39861"/>
                  <a:pt x="19036" y="39861"/>
                </a:cubicBezTo>
                <a:cubicBezTo>
                  <a:pt x="17677" y="39861"/>
                  <a:pt x="16317" y="41522"/>
                  <a:pt x="16317" y="43183"/>
                </a:cubicBezTo>
                <a:cubicBezTo>
                  <a:pt x="16317" y="45259"/>
                  <a:pt x="17677" y="46505"/>
                  <a:pt x="19036" y="4650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604837" y="2357438"/>
            <a:ext cx="431799" cy="393700"/>
          </a:xfrm>
          <a:custGeom>
            <a:pathLst>
              <a:path extrusionOk="0" h="120000" w="120000">
                <a:moveTo>
                  <a:pt x="90084" y="108037"/>
                </a:moveTo>
                <a:cubicBezTo>
                  <a:pt x="88385" y="108037"/>
                  <a:pt x="87365" y="109532"/>
                  <a:pt x="87365" y="111028"/>
                </a:cubicBezTo>
                <a:cubicBezTo>
                  <a:pt x="87365" y="117009"/>
                  <a:pt x="87365" y="117009"/>
                  <a:pt x="87365" y="117009"/>
                </a:cubicBezTo>
                <a:cubicBezTo>
                  <a:pt x="87365" y="118878"/>
                  <a:pt x="88385" y="120000"/>
                  <a:pt x="90084" y="120000"/>
                </a:cubicBezTo>
                <a:cubicBezTo>
                  <a:pt x="91444" y="120000"/>
                  <a:pt x="92804" y="118878"/>
                  <a:pt x="92804" y="117009"/>
                </a:cubicBezTo>
                <a:cubicBezTo>
                  <a:pt x="92804" y="111028"/>
                  <a:pt x="92804" y="111028"/>
                  <a:pt x="92804" y="111028"/>
                </a:cubicBezTo>
                <a:cubicBezTo>
                  <a:pt x="92804" y="109532"/>
                  <a:pt x="91444" y="108037"/>
                  <a:pt x="90084" y="108037"/>
                </a:cubicBezTo>
                <a:moveTo>
                  <a:pt x="13597" y="84112"/>
                </a:moveTo>
                <a:cubicBezTo>
                  <a:pt x="5439" y="84112"/>
                  <a:pt x="5439" y="84112"/>
                  <a:pt x="5439" y="84112"/>
                </a:cubicBezTo>
                <a:cubicBezTo>
                  <a:pt x="5439" y="5981"/>
                  <a:pt x="5439" y="5981"/>
                  <a:pt x="5439" y="5981"/>
                </a:cubicBezTo>
                <a:cubicBezTo>
                  <a:pt x="92804" y="5981"/>
                  <a:pt x="92804" y="5981"/>
                  <a:pt x="92804" y="5981"/>
                </a:cubicBezTo>
                <a:cubicBezTo>
                  <a:pt x="92804" y="14953"/>
                  <a:pt x="92804" y="14953"/>
                  <a:pt x="92804" y="14953"/>
                </a:cubicBezTo>
                <a:cubicBezTo>
                  <a:pt x="92804" y="16822"/>
                  <a:pt x="93824" y="17943"/>
                  <a:pt x="95524" y="17943"/>
                </a:cubicBezTo>
                <a:cubicBezTo>
                  <a:pt x="96883" y="17943"/>
                  <a:pt x="98243" y="16822"/>
                  <a:pt x="98243" y="14953"/>
                </a:cubicBezTo>
                <a:cubicBezTo>
                  <a:pt x="98243" y="5981"/>
                  <a:pt x="98243" y="5981"/>
                  <a:pt x="98243" y="5981"/>
                </a:cubicBezTo>
                <a:cubicBezTo>
                  <a:pt x="98243" y="2616"/>
                  <a:pt x="95864" y="0"/>
                  <a:pt x="92804" y="0"/>
                </a:cubicBez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2616"/>
                  <a:pt x="0" y="5981"/>
                </a:cubicBezTo>
                <a:cubicBezTo>
                  <a:pt x="0" y="84112"/>
                  <a:pt x="0" y="84112"/>
                  <a:pt x="0" y="84112"/>
                </a:cubicBezTo>
                <a:cubicBezTo>
                  <a:pt x="0" y="87476"/>
                  <a:pt x="2379" y="90093"/>
                  <a:pt x="5439" y="90093"/>
                </a:cubicBezTo>
                <a:cubicBezTo>
                  <a:pt x="13597" y="90093"/>
                  <a:pt x="13597" y="90093"/>
                  <a:pt x="13597" y="90093"/>
                </a:cubicBezTo>
                <a:cubicBezTo>
                  <a:pt x="14957" y="90093"/>
                  <a:pt x="16317" y="88598"/>
                  <a:pt x="16317" y="87102"/>
                </a:cubicBezTo>
                <a:cubicBezTo>
                  <a:pt x="16317" y="85607"/>
                  <a:pt x="14957" y="84112"/>
                  <a:pt x="13597" y="84112"/>
                </a:cubicBezTo>
                <a:moveTo>
                  <a:pt x="51671" y="108037"/>
                </a:moveTo>
                <a:cubicBezTo>
                  <a:pt x="50311" y="108037"/>
                  <a:pt x="48951" y="109532"/>
                  <a:pt x="48951" y="111028"/>
                </a:cubicBezTo>
                <a:cubicBezTo>
                  <a:pt x="48951" y="117009"/>
                  <a:pt x="48951" y="117009"/>
                  <a:pt x="48951" y="117009"/>
                </a:cubicBezTo>
                <a:cubicBezTo>
                  <a:pt x="48951" y="118878"/>
                  <a:pt x="50311" y="120000"/>
                  <a:pt x="51671" y="120000"/>
                </a:cubicBezTo>
                <a:cubicBezTo>
                  <a:pt x="53371" y="120000"/>
                  <a:pt x="54390" y="118878"/>
                  <a:pt x="54390" y="117009"/>
                </a:cubicBezTo>
                <a:cubicBezTo>
                  <a:pt x="54390" y="111028"/>
                  <a:pt x="54390" y="111028"/>
                  <a:pt x="54390" y="111028"/>
                </a:cubicBezTo>
                <a:cubicBezTo>
                  <a:pt x="54390" y="109532"/>
                  <a:pt x="53371" y="108037"/>
                  <a:pt x="51671" y="108037"/>
                </a:cubicBezTo>
                <a:moveTo>
                  <a:pt x="40793" y="54205"/>
                </a:moveTo>
                <a:cubicBezTo>
                  <a:pt x="100963" y="54205"/>
                  <a:pt x="100963" y="54205"/>
                  <a:pt x="100963" y="54205"/>
                </a:cubicBezTo>
                <a:cubicBezTo>
                  <a:pt x="102322" y="54205"/>
                  <a:pt x="103682" y="52710"/>
                  <a:pt x="103682" y="51214"/>
                </a:cubicBezTo>
                <a:cubicBezTo>
                  <a:pt x="103682" y="49345"/>
                  <a:pt x="102322" y="48224"/>
                  <a:pt x="100963" y="48224"/>
                </a:cubicBezTo>
                <a:cubicBezTo>
                  <a:pt x="40793" y="48224"/>
                  <a:pt x="40793" y="48224"/>
                  <a:pt x="40793" y="48224"/>
                </a:cubicBezTo>
                <a:cubicBezTo>
                  <a:pt x="39433" y="48224"/>
                  <a:pt x="38073" y="49345"/>
                  <a:pt x="38073" y="51214"/>
                </a:cubicBezTo>
                <a:cubicBezTo>
                  <a:pt x="38073" y="52710"/>
                  <a:pt x="39433" y="54205"/>
                  <a:pt x="40793" y="54205"/>
                </a:cubicBezTo>
                <a:moveTo>
                  <a:pt x="114560" y="23925"/>
                </a:moveTo>
                <a:cubicBezTo>
                  <a:pt x="27195" y="23925"/>
                  <a:pt x="27195" y="23925"/>
                  <a:pt x="27195" y="23925"/>
                </a:cubicBezTo>
                <a:cubicBezTo>
                  <a:pt x="24135" y="23925"/>
                  <a:pt x="21756" y="26915"/>
                  <a:pt x="21756" y="29906"/>
                </a:cubicBezTo>
                <a:cubicBezTo>
                  <a:pt x="21756" y="108037"/>
                  <a:pt x="21756" y="108037"/>
                  <a:pt x="21756" y="108037"/>
                </a:cubicBezTo>
                <a:cubicBezTo>
                  <a:pt x="21756" y="111401"/>
                  <a:pt x="24135" y="114018"/>
                  <a:pt x="27195" y="114018"/>
                </a:cubicBezTo>
                <a:cubicBezTo>
                  <a:pt x="40793" y="114018"/>
                  <a:pt x="40793" y="114018"/>
                  <a:pt x="40793" y="114018"/>
                </a:cubicBezTo>
                <a:cubicBezTo>
                  <a:pt x="42492" y="114018"/>
                  <a:pt x="43512" y="112897"/>
                  <a:pt x="43512" y="111028"/>
                </a:cubicBezTo>
                <a:cubicBezTo>
                  <a:pt x="43512" y="106168"/>
                  <a:pt x="47252" y="102056"/>
                  <a:pt x="51671" y="102056"/>
                </a:cubicBezTo>
                <a:cubicBezTo>
                  <a:pt x="56430" y="102056"/>
                  <a:pt x="60169" y="106168"/>
                  <a:pt x="60169" y="111028"/>
                </a:cubicBezTo>
                <a:cubicBezTo>
                  <a:pt x="60169" y="112897"/>
                  <a:pt x="61189" y="114018"/>
                  <a:pt x="62889" y="114018"/>
                </a:cubicBezTo>
                <a:cubicBezTo>
                  <a:pt x="79206" y="114018"/>
                  <a:pt x="79206" y="114018"/>
                  <a:pt x="79206" y="114018"/>
                </a:cubicBezTo>
                <a:cubicBezTo>
                  <a:pt x="80566" y="114018"/>
                  <a:pt x="81926" y="112897"/>
                  <a:pt x="81926" y="111028"/>
                </a:cubicBezTo>
                <a:cubicBezTo>
                  <a:pt x="81926" y="106168"/>
                  <a:pt x="85665" y="102056"/>
                  <a:pt x="90084" y="102056"/>
                </a:cubicBezTo>
                <a:cubicBezTo>
                  <a:pt x="94504" y="102056"/>
                  <a:pt x="98243" y="106168"/>
                  <a:pt x="98243" y="111028"/>
                </a:cubicBezTo>
                <a:cubicBezTo>
                  <a:pt x="98243" y="112897"/>
                  <a:pt x="99263" y="114018"/>
                  <a:pt x="100963" y="114018"/>
                </a:cubicBezTo>
                <a:cubicBezTo>
                  <a:pt x="114560" y="114018"/>
                  <a:pt x="114560" y="114018"/>
                  <a:pt x="114560" y="114018"/>
                </a:cubicBezTo>
                <a:cubicBezTo>
                  <a:pt x="117620" y="114018"/>
                  <a:pt x="120000" y="111401"/>
                  <a:pt x="120000" y="108037"/>
                </a:cubicBezTo>
                <a:cubicBezTo>
                  <a:pt x="120000" y="29906"/>
                  <a:pt x="120000" y="29906"/>
                  <a:pt x="120000" y="29906"/>
                </a:cubicBezTo>
                <a:cubicBezTo>
                  <a:pt x="120000" y="26915"/>
                  <a:pt x="117620" y="23925"/>
                  <a:pt x="114560" y="23925"/>
                </a:cubicBezTo>
                <a:moveTo>
                  <a:pt x="114560" y="108037"/>
                </a:moveTo>
                <a:cubicBezTo>
                  <a:pt x="103342" y="108037"/>
                  <a:pt x="103342" y="108037"/>
                  <a:pt x="103342" y="108037"/>
                </a:cubicBezTo>
                <a:cubicBezTo>
                  <a:pt x="101983" y="101308"/>
                  <a:pt x="96543" y="96074"/>
                  <a:pt x="90084" y="96074"/>
                </a:cubicBezTo>
                <a:cubicBezTo>
                  <a:pt x="83286" y="96074"/>
                  <a:pt x="77847" y="101308"/>
                  <a:pt x="76487" y="108037"/>
                </a:cubicBezTo>
                <a:cubicBezTo>
                  <a:pt x="65269" y="108037"/>
                  <a:pt x="65269" y="108037"/>
                  <a:pt x="65269" y="108037"/>
                </a:cubicBezTo>
                <a:cubicBezTo>
                  <a:pt x="63909" y="101308"/>
                  <a:pt x="58470" y="96074"/>
                  <a:pt x="51671" y="96074"/>
                </a:cubicBezTo>
                <a:cubicBezTo>
                  <a:pt x="45212" y="96074"/>
                  <a:pt x="39773" y="101308"/>
                  <a:pt x="38413" y="108037"/>
                </a:cubicBezTo>
                <a:cubicBezTo>
                  <a:pt x="27195" y="108037"/>
                  <a:pt x="27195" y="108037"/>
                  <a:pt x="27195" y="108037"/>
                </a:cubicBezTo>
                <a:cubicBezTo>
                  <a:pt x="27195" y="29906"/>
                  <a:pt x="27195" y="29906"/>
                  <a:pt x="27195" y="29906"/>
                </a:cubicBezTo>
                <a:cubicBezTo>
                  <a:pt x="114560" y="29906"/>
                  <a:pt x="114560" y="29906"/>
                  <a:pt x="114560" y="29906"/>
                </a:cubicBezTo>
                <a:lnTo>
                  <a:pt x="114560" y="108037"/>
                </a:lnTo>
                <a:close/>
                <a:moveTo>
                  <a:pt x="40793" y="66168"/>
                </a:moveTo>
                <a:cubicBezTo>
                  <a:pt x="100963" y="66168"/>
                  <a:pt x="100963" y="66168"/>
                  <a:pt x="100963" y="66168"/>
                </a:cubicBezTo>
                <a:cubicBezTo>
                  <a:pt x="102322" y="66168"/>
                  <a:pt x="103682" y="64672"/>
                  <a:pt x="103682" y="63177"/>
                </a:cubicBezTo>
                <a:cubicBezTo>
                  <a:pt x="103682" y="61308"/>
                  <a:pt x="102322" y="60186"/>
                  <a:pt x="100963" y="60186"/>
                </a:cubicBezTo>
                <a:cubicBezTo>
                  <a:pt x="40793" y="60186"/>
                  <a:pt x="40793" y="60186"/>
                  <a:pt x="40793" y="60186"/>
                </a:cubicBezTo>
                <a:cubicBezTo>
                  <a:pt x="39433" y="60186"/>
                  <a:pt x="38073" y="61308"/>
                  <a:pt x="38073" y="63177"/>
                </a:cubicBezTo>
                <a:cubicBezTo>
                  <a:pt x="38073" y="64672"/>
                  <a:pt x="39433" y="66168"/>
                  <a:pt x="40793" y="66168"/>
                </a:cubicBezTo>
                <a:moveTo>
                  <a:pt x="40793" y="78130"/>
                </a:moveTo>
                <a:cubicBezTo>
                  <a:pt x="79206" y="78130"/>
                  <a:pt x="79206" y="78130"/>
                  <a:pt x="79206" y="78130"/>
                </a:cubicBezTo>
                <a:cubicBezTo>
                  <a:pt x="80566" y="78130"/>
                  <a:pt x="81926" y="76635"/>
                  <a:pt x="81926" y="75140"/>
                </a:cubicBezTo>
                <a:cubicBezTo>
                  <a:pt x="81926" y="73271"/>
                  <a:pt x="80566" y="72149"/>
                  <a:pt x="79206" y="72149"/>
                </a:cubicBezTo>
                <a:cubicBezTo>
                  <a:pt x="40793" y="72149"/>
                  <a:pt x="40793" y="72149"/>
                  <a:pt x="40793" y="72149"/>
                </a:cubicBezTo>
                <a:cubicBezTo>
                  <a:pt x="39433" y="72149"/>
                  <a:pt x="38073" y="73271"/>
                  <a:pt x="38073" y="75140"/>
                </a:cubicBezTo>
                <a:cubicBezTo>
                  <a:pt x="38073" y="76635"/>
                  <a:pt x="39433" y="78130"/>
                  <a:pt x="40793" y="7813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1428750" y="2397125"/>
            <a:ext cx="431799" cy="314324"/>
          </a:xfrm>
          <a:custGeom>
            <a:pathLst>
              <a:path extrusionOk="0" h="120000" w="120000">
                <a:moveTo>
                  <a:pt x="68328" y="45291"/>
                </a:moveTo>
                <a:cubicBezTo>
                  <a:pt x="100963" y="45291"/>
                  <a:pt x="100963" y="45291"/>
                  <a:pt x="100963" y="45291"/>
                </a:cubicBezTo>
                <a:cubicBezTo>
                  <a:pt x="102662" y="45291"/>
                  <a:pt x="103682" y="43424"/>
                  <a:pt x="103682" y="41556"/>
                </a:cubicBezTo>
                <a:cubicBezTo>
                  <a:pt x="103682" y="39221"/>
                  <a:pt x="102662" y="37821"/>
                  <a:pt x="100963" y="37821"/>
                </a:cubicBezTo>
                <a:cubicBezTo>
                  <a:pt x="68328" y="37821"/>
                  <a:pt x="68328" y="37821"/>
                  <a:pt x="68328" y="37821"/>
                </a:cubicBezTo>
                <a:cubicBezTo>
                  <a:pt x="66628" y="37821"/>
                  <a:pt x="65609" y="39221"/>
                  <a:pt x="65609" y="41556"/>
                </a:cubicBezTo>
                <a:cubicBezTo>
                  <a:pt x="65609" y="43424"/>
                  <a:pt x="66628" y="45291"/>
                  <a:pt x="68328" y="45291"/>
                </a:cubicBezTo>
                <a:moveTo>
                  <a:pt x="68328" y="75175"/>
                </a:moveTo>
                <a:cubicBezTo>
                  <a:pt x="100963" y="75175"/>
                  <a:pt x="100963" y="75175"/>
                  <a:pt x="100963" y="75175"/>
                </a:cubicBezTo>
                <a:cubicBezTo>
                  <a:pt x="102662" y="75175"/>
                  <a:pt x="103682" y="73307"/>
                  <a:pt x="103682" y="71439"/>
                </a:cubicBezTo>
                <a:cubicBezTo>
                  <a:pt x="103682" y="69105"/>
                  <a:pt x="102662" y="67704"/>
                  <a:pt x="100963" y="67704"/>
                </a:cubicBezTo>
                <a:cubicBezTo>
                  <a:pt x="68328" y="67704"/>
                  <a:pt x="68328" y="67704"/>
                  <a:pt x="68328" y="67704"/>
                </a:cubicBezTo>
                <a:cubicBezTo>
                  <a:pt x="66628" y="67704"/>
                  <a:pt x="65609" y="69105"/>
                  <a:pt x="65609" y="71439"/>
                </a:cubicBezTo>
                <a:cubicBezTo>
                  <a:pt x="65609" y="73307"/>
                  <a:pt x="66628" y="75175"/>
                  <a:pt x="68328" y="75175"/>
                </a:cubicBezTo>
                <a:moveTo>
                  <a:pt x="68328" y="60233"/>
                </a:moveTo>
                <a:cubicBezTo>
                  <a:pt x="90084" y="60233"/>
                  <a:pt x="90084" y="60233"/>
                  <a:pt x="90084" y="60233"/>
                </a:cubicBezTo>
                <a:cubicBezTo>
                  <a:pt x="91784" y="60233"/>
                  <a:pt x="92804" y="58365"/>
                  <a:pt x="92804" y="56498"/>
                </a:cubicBezTo>
                <a:cubicBezTo>
                  <a:pt x="92804" y="54163"/>
                  <a:pt x="91784" y="52762"/>
                  <a:pt x="90084" y="52762"/>
                </a:cubicBezTo>
                <a:cubicBezTo>
                  <a:pt x="68328" y="52762"/>
                  <a:pt x="68328" y="52762"/>
                  <a:pt x="68328" y="52762"/>
                </a:cubicBezTo>
                <a:cubicBezTo>
                  <a:pt x="66628" y="52762"/>
                  <a:pt x="65609" y="54163"/>
                  <a:pt x="65609" y="56498"/>
                </a:cubicBezTo>
                <a:cubicBezTo>
                  <a:pt x="65609" y="58365"/>
                  <a:pt x="66628" y="60233"/>
                  <a:pt x="68328" y="60233"/>
                </a:cubicBezTo>
                <a:moveTo>
                  <a:pt x="68328" y="29883"/>
                </a:moveTo>
                <a:cubicBezTo>
                  <a:pt x="90084" y="29883"/>
                  <a:pt x="90084" y="29883"/>
                  <a:pt x="90084" y="29883"/>
                </a:cubicBezTo>
                <a:cubicBezTo>
                  <a:pt x="91784" y="29883"/>
                  <a:pt x="92804" y="28482"/>
                  <a:pt x="92804" y="26147"/>
                </a:cubicBezTo>
                <a:cubicBezTo>
                  <a:pt x="92804" y="24280"/>
                  <a:pt x="91784" y="22412"/>
                  <a:pt x="90084" y="22412"/>
                </a:cubicBezTo>
                <a:cubicBezTo>
                  <a:pt x="68328" y="22412"/>
                  <a:pt x="68328" y="22412"/>
                  <a:pt x="68328" y="22412"/>
                </a:cubicBezTo>
                <a:cubicBezTo>
                  <a:pt x="66628" y="22412"/>
                  <a:pt x="65609" y="24280"/>
                  <a:pt x="65609" y="26147"/>
                </a:cubicBezTo>
                <a:cubicBezTo>
                  <a:pt x="65609" y="28482"/>
                  <a:pt x="66628" y="29883"/>
                  <a:pt x="68328" y="29883"/>
                </a:cubicBezTo>
                <a:moveTo>
                  <a:pt x="19036" y="75175"/>
                </a:moveTo>
                <a:cubicBezTo>
                  <a:pt x="41133" y="75175"/>
                  <a:pt x="41133" y="75175"/>
                  <a:pt x="41133" y="75175"/>
                </a:cubicBezTo>
                <a:cubicBezTo>
                  <a:pt x="42492" y="75175"/>
                  <a:pt x="43852" y="73307"/>
                  <a:pt x="43852" y="71439"/>
                </a:cubicBezTo>
                <a:cubicBezTo>
                  <a:pt x="43852" y="69105"/>
                  <a:pt x="42492" y="67704"/>
                  <a:pt x="41133" y="67704"/>
                </a:cubicBezTo>
                <a:cubicBezTo>
                  <a:pt x="19036" y="67704"/>
                  <a:pt x="19036" y="67704"/>
                  <a:pt x="19036" y="67704"/>
                </a:cubicBezTo>
                <a:cubicBezTo>
                  <a:pt x="17677" y="67704"/>
                  <a:pt x="16317" y="69105"/>
                  <a:pt x="16317" y="71439"/>
                </a:cubicBezTo>
                <a:cubicBezTo>
                  <a:pt x="16317" y="73307"/>
                  <a:pt x="17677" y="75175"/>
                  <a:pt x="19036" y="75175"/>
                </a:cubicBezTo>
                <a:moveTo>
                  <a:pt x="114560" y="0"/>
                </a:move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3268"/>
                  <a:pt x="0" y="7470"/>
                </a:cubicBezTo>
                <a:cubicBezTo>
                  <a:pt x="0" y="112529"/>
                  <a:pt x="0" y="112529"/>
                  <a:pt x="0" y="112529"/>
                </a:cubicBezTo>
                <a:cubicBezTo>
                  <a:pt x="0" y="116731"/>
                  <a:pt x="2379" y="120000"/>
                  <a:pt x="5439" y="120000"/>
                </a:cubicBezTo>
                <a:cubicBezTo>
                  <a:pt x="114560" y="120000"/>
                  <a:pt x="114560" y="120000"/>
                  <a:pt x="114560" y="120000"/>
                </a:cubicBezTo>
                <a:cubicBezTo>
                  <a:pt x="117620" y="120000"/>
                  <a:pt x="120000" y="116731"/>
                  <a:pt x="120000" y="112529"/>
                </a:cubicBezTo>
                <a:cubicBezTo>
                  <a:pt x="120000" y="7470"/>
                  <a:pt x="120000" y="7470"/>
                  <a:pt x="120000" y="7470"/>
                </a:cubicBezTo>
                <a:cubicBezTo>
                  <a:pt x="120000" y="3268"/>
                  <a:pt x="117620" y="0"/>
                  <a:pt x="114560" y="0"/>
                </a:cubicBezTo>
                <a:moveTo>
                  <a:pt x="114560" y="112529"/>
                </a:moveTo>
                <a:cubicBezTo>
                  <a:pt x="87365" y="112529"/>
                  <a:pt x="87365" y="112529"/>
                  <a:pt x="87365" y="112529"/>
                </a:cubicBezTo>
                <a:cubicBezTo>
                  <a:pt x="87365" y="97587"/>
                  <a:pt x="87365" y="97587"/>
                  <a:pt x="87365" y="97587"/>
                </a:cubicBezTo>
                <a:cubicBezTo>
                  <a:pt x="92804" y="97587"/>
                  <a:pt x="92804" y="97587"/>
                  <a:pt x="92804" y="97587"/>
                </a:cubicBezTo>
                <a:cubicBezTo>
                  <a:pt x="94504" y="97587"/>
                  <a:pt x="95524" y="95719"/>
                  <a:pt x="95524" y="93852"/>
                </a:cubicBezTo>
                <a:cubicBezTo>
                  <a:pt x="95524" y="91984"/>
                  <a:pt x="94504" y="90116"/>
                  <a:pt x="92804" y="90116"/>
                </a:cubicBezTo>
                <a:cubicBezTo>
                  <a:pt x="76487" y="90116"/>
                  <a:pt x="76487" y="90116"/>
                  <a:pt x="76487" y="90116"/>
                </a:cubicBezTo>
                <a:cubicBezTo>
                  <a:pt x="75127" y="90116"/>
                  <a:pt x="73767" y="91984"/>
                  <a:pt x="73767" y="93852"/>
                </a:cubicBezTo>
                <a:cubicBezTo>
                  <a:pt x="73767" y="95719"/>
                  <a:pt x="75127" y="97587"/>
                  <a:pt x="76487" y="97587"/>
                </a:cubicBezTo>
                <a:cubicBezTo>
                  <a:pt x="81926" y="97587"/>
                  <a:pt x="81926" y="97587"/>
                  <a:pt x="81926" y="97587"/>
                </a:cubicBezTo>
                <a:cubicBezTo>
                  <a:pt x="81926" y="112529"/>
                  <a:pt x="81926" y="112529"/>
                  <a:pt x="81926" y="112529"/>
                </a:cubicBezTo>
                <a:cubicBezTo>
                  <a:pt x="38413" y="112529"/>
                  <a:pt x="38413" y="112529"/>
                  <a:pt x="38413" y="112529"/>
                </a:cubicBezTo>
                <a:cubicBezTo>
                  <a:pt x="38413" y="97587"/>
                  <a:pt x="38413" y="97587"/>
                  <a:pt x="38413" y="97587"/>
                </a:cubicBezTo>
                <a:cubicBezTo>
                  <a:pt x="43852" y="97587"/>
                  <a:pt x="43852" y="97587"/>
                  <a:pt x="43852" y="97587"/>
                </a:cubicBezTo>
                <a:cubicBezTo>
                  <a:pt x="45212" y="97587"/>
                  <a:pt x="46572" y="95719"/>
                  <a:pt x="46572" y="93852"/>
                </a:cubicBezTo>
                <a:cubicBezTo>
                  <a:pt x="46572" y="91984"/>
                  <a:pt x="45212" y="90116"/>
                  <a:pt x="43852" y="90116"/>
                </a:cubicBezTo>
                <a:cubicBezTo>
                  <a:pt x="27535" y="90116"/>
                  <a:pt x="27535" y="90116"/>
                  <a:pt x="27535" y="90116"/>
                </a:cubicBezTo>
                <a:cubicBezTo>
                  <a:pt x="25835" y="90116"/>
                  <a:pt x="24475" y="91984"/>
                  <a:pt x="24475" y="93852"/>
                </a:cubicBezTo>
                <a:cubicBezTo>
                  <a:pt x="24475" y="95719"/>
                  <a:pt x="25835" y="97587"/>
                  <a:pt x="27535" y="97587"/>
                </a:cubicBezTo>
                <a:cubicBezTo>
                  <a:pt x="32974" y="97587"/>
                  <a:pt x="32974" y="97587"/>
                  <a:pt x="32974" y="97587"/>
                </a:cubicBezTo>
                <a:cubicBezTo>
                  <a:pt x="32974" y="112529"/>
                  <a:pt x="32974" y="112529"/>
                  <a:pt x="32974" y="112529"/>
                </a:cubicBezTo>
                <a:cubicBezTo>
                  <a:pt x="5439" y="112529"/>
                  <a:pt x="5439" y="112529"/>
                  <a:pt x="5439" y="112529"/>
                </a:cubicBezTo>
                <a:cubicBezTo>
                  <a:pt x="5439" y="7470"/>
                  <a:pt x="5439" y="7470"/>
                  <a:pt x="5439" y="7470"/>
                </a:cubicBezTo>
                <a:cubicBezTo>
                  <a:pt x="114560" y="7470"/>
                  <a:pt x="114560" y="7470"/>
                  <a:pt x="114560" y="7470"/>
                </a:cubicBezTo>
                <a:lnTo>
                  <a:pt x="114560" y="112529"/>
                </a:lnTo>
                <a:close/>
                <a:moveTo>
                  <a:pt x="19036" y="60233"/>
                </a:moveTo>
                <a:cubicBezTo>
                  <a:pt x="52011" y="60233"/>
                  <a:pt x="52011" y="60233"/>
                  <a:pt x="52011" y="60233"/>
                </a:cubicBezTo>
                <a:cubicBezTo>
                  <a:pt x="53371" y="60233"/>
                  <a:pt x="54730" y="58365"/>
                  <a:pt x="54730" y="56498"/>
                </a:cubicBezTo>
                <a:cubicBezTo>
                  <a:pt x="54730" y="54163"/>
                  <a:pt x="53371" y="52762"/>
                  <a:pt x="52011" y="52762"/>
                </a:cubicBezTo>
                <a:cubicBezTo>
                  <a:pt x="19036" y="52762"/>
                  <a:pt x="19036" y="52762"/>
                  <a:pt x="19036" y="52762"/>
                </a:cubicBezTo>
                <a:cubicBezTo>
                  <a:pt x="17677" y="52762"/>
                  <a:pt x="16317" y="54163"/>
                  <a:pt x="16317" y="56498"/>
                </a:cubicBezTo>
                <a:cubicBezTo>
                  <a:pt x="16317" y="58365"/>
                  <a:pt x="17677" y="60233"/>
                  <a:pt x="19036" y="60233"/>
                </a:cubicBezTo>
                <a:moveTo>
                  <a:pt x="19036" y="45291"/>
                </a:moveTo>
                <a:cubicBezTo>
                  <a:pt x="41133" y="45291"/>
                  <a:pt x="41133" y="45291"/>
                  <a:pt x="41133" y="45291"/>
                </a:cubicBezTo>
                <a:cubicBezTo>
                  <a:pt x="42492" y="45291"/>
                  <a:pt x="43852" y="43424"/>
                  <a:pt x="43852" y="41556"/>
                </a:cubicBezTo>
                <a:cubicBezTo>
                  <a:pt x="43852" y="39221"/>
                  <a:pt x="42492" y="37821"/>
                  <a:pt x="41133" y="37821"/>
                </a:cubicBezTo>
                <a:cubicBezTo>
                  <a:pt x="19036" y="37821"/>
                  <a:pt x="19036" y="37821"/>
                  <a:pt x="19036" y="37821"/>
                </a:cubicBezTo>
                <a:cubicBezTo>
                  <a:pt x="17677" y="37821"/>
                  <a:pt x="16317" y="39221"/>
                  <a:pt x="16317" y="41556"/>
                </a:cubicBezTo>
                <a:cubicBezTo>
                  <a:pt x="16317" y="43424"/>
                  <a:pt x="17677" y="45291"/>
                  <a:pt x="19036" y="45291"/>
                </a:cubicBezTo>
                <a:moveTo>
                  <a:pt x="19036" y="29883"/>
                </a:moveTo>
                <a:cubicBezTo>
                  <a:pt x="52011" y="29883"/>
                  <a:pt x="52011" y="29883"/>
                  <a:pt x="52011" y="29883"/>
                </a:cubicBezTo>
                <a:cubicBezTo>
                  <a:pt x="53371" y="29883"/>
                  <a:pt x="54730" y="28482"/>
                  <a:pt x="54730" y="26147"/>
                </a:cubicBezTo>
                <a:cubicBezTo>
                  <a:pt x="54730" y="24280"/>
                  <a:pt x="53371" y="22412"/>
                  <a:pt x="52011" y="22412"/>
                </a:cubicBezTo>
                <a:cubicBezTo>
                  <a:pt x="19036" y="22412"/>
                  <a:pt x="19036" y="22412"/>
                  <a:pt x="19036" y="22412"/>
                </a:cubicBezTo>
                <a:cubicBezTo>
                  <a:pt x="17677" y="22412"/>
                  <a:pt x="16317" y="24280"/>
                  <a:pt x="16317" y="26147"/>
                </a:cubicBezTo>
                <a:cubicBezTo>
                  <a:pt x="16317" y="28482"/>
                  <a:pt x="17677" y="29883"/>
                  <a:pt x="19036" y="2988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2254250" y="2376488"/>
            <a:ext cx="431799" cy="354013"/>
          </a:xfrm>
          <a:custGeom>
            <a:pathLst>
              <a:path extrusionOk="0" h="120000" w="120000">
                <a:moveTo>
                  <a:pt x="78866" y="66851"/>
                </a:moveTo>
                <a:cubicBezTo>
                  <a:pt x="100963" y="66851"/>
                  <a:pt x="100963" y="66851"/>
                  <a:pt x="100963" y="66851"/>
                </a:cubicBezTo>
                <a:cubicBezTo>
                  <a:pt x="102322" y="66851"/>
                  <a:pt x="103682" y="65190"/>
                  <a:pt x="103682" y="63529"/>
                </a:cubicBezTo>
                <a:cubicBezTo>
                  <a:pt x="103682" y="61453"/>
                  <a:pt x="102322" y="60207"/>
                  <a:pt x="100963" y="60207"/>
                </a:cubicBezTo>
                <a:cubicBezTo>
                  <a:pt x="78866" y="60207"/>
                  <a:pt x="78866" y="60207"/>
                  <a:pt x="78866" y="60207"/>
                </a:cubicBezTo>
                <a:cubicBezTo>
                  <a:pt x="77507" y="60207"/>
                  <a:pt x="76147" y="61453"/>
                  <a:pt x="76147" y="63529"/>
                </a:cubicBezTo>
                <a:cubicBezTo>
                  <a:pt x="76147" y="65190"/>
                  <a:pt x="77507" y="66851"/>
                  <a:pt x="78866" y="66851"/>
                </a:cubicBezTo>
                <a:moveTo>
                  <a:pt x="78866" y="53564"/>
                </a:moveTo>
                <a:cubicBezTo>
                  <a:pt x="89745" y="53564"/>
                  <a:pt x="89745" y="53564"/>
                  <a:pt x="89745" y="53564"/>
                </a:cubicBezTo>
                <a:cubicBezTo>
                  <a:pt x="91444" y="53564"/>
                  <a:pt x="92804" y="51903"/>
                  <a:pt x="92804" y="50242"/>
                </a:cubicBezTo>
                <a:cubicBezTo>
                  <a:pt x="92804" y="48166"/>
                  <a:pt x="91444" y="46920"/>
                  <a:pt x="89745" y="46920"/>
                </a:cubicBezTo>
                <a:cubicBezTo>
                  <a:pt x="78866" y="46920"/>
                  <a:pt x="78866" y="46920"/>
                  <a:pt x="78866" y="46920"/>
                </a:cubicBezTo>
                <a:cubicBezTo>
                  <a:pt x="77507" y="46920"/>
                  <a:pt x="76147" y="48166"/>
                  <a:pt x="76147" y="50242"/>
                </a:cubicBezTo>
                <a:cubicBezTo>
                  <a:pt x="76147" y="51903"/>
                  <a:pt x="77507" y="53564"/>
                  <a:pt x="78866" y="53564"/>
                </a:cubicBezTo>
                <a:moveTo>
                  <a:pt x="78866" y="80138"/>
                </a:moveTo>
                <a:cubicBezTo>
                  <a:pt x="89745" y="80138"/>
                  <a:pt x="89745" y="80138"/>
                  <a:pt x="89745" y="80138"/>
                </a:cubicBezTo>
                <a:cubicBezTo>
                  <a:pt x="91444" y="80138"/>
                  <a:pt x="92804" y="78477"/>
                  <a:pt x="92804" y="76816"/>
                </a:cubicBezTo>
                <a:cubicBezTo>
                  <a:pt x="92804" y="74740"/>
                  <a:pt x="91444" y="73494"/>
                  <a:pt x="89745" y="73494"/>
                </a:cubicBezTo>
                <a:cubicBezTo>
                  <a:pt x="78866" y="73494"/>
                  <a:pt x="78866" y="73494"/>
                  <a:pt x="78866" y="73494"/>
                </a:cubicBezTo>
                <a:cubicBezTo>
                  <a:pt x="77507" y="73494"/>
                  <a:pt x="76147" y="74740"/>
                  <a:pt x="76147" y="76816"/>
                </a:cubicBezTo>
                <a:cubicBezTo>
                  <a:pt x="76147" y="78477"/>
                  <a:pt x="77507" y="80138"/>
                  <a:pt x="78866" y="80138"/>
                </a:cubicBezTo>
                <a:moveTo>
                  <a:pt x="13597" y="86782"/>
                </a:moveTo>
                <a:cubicBezTo>
                  <a:pt x="5439" y="86782"/>
                  <a:pt x="5439" y="86782"/>
                  <a:pt x="5439" y="86782"/>
                </a:cubicBezTo>
                <a:cubicBezTo>
                  <a:pt x="5439" y="6643"/>
                  <a:pt x="5439" y="6643"/>
                  <a:pt x="5439" y="6643"/>
                </a:cubicBezTo>
                <a:cubicBezTo>
                  <a:pt x="92804" y="6643"/>
                  <a:pt x="92804" y="6643"/>
                  <a:pt x="92804" y="6643"/>
                </a:cubicBezTo>
                <a:cubicBezTo>
                  <a:pt x="92804" y="16608"/>
                  <a:pt x="92804" y="16608"/>
                  <a:pt x="92804" y="16608"/>
                </a:cubicBezTo>
                <a:cubicBezTo>
                  <a:pt x="92804" y="18685"/>
                  <a:pt x="93824" y="19930"/>
                  <a:pt x="95524" y="19930"/>
                </a:cubicBezTo>
                <a:cubicBezTo>
                  <a:pt x="96883" y="19930"/>
                  <a:pt x="98243" y="18685"/>
                  <a:pt x="98243" y="16608"/>
                </a:cubicBezTo>
                <a:cubicBezTo>
                  <a:pt x="98243" y="6643"/>
                  <a:pt x="98243" y="6643"/>
                  <a:pt x="98243" y="6643"/>
                </a:cubicBezTo>
                <a:cubicBezTo>
                  <a:pt x="98243" y="2906"/>
                  <a:pt x="95524" y="0"/>
                  <a:pt x="92804" y="0"/>
                </a:cubicBez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2906"/>
                  <a:pt x="0" y="6643"/>
                </a:cubicBezTo>
                <a:cubicBezTo>
                  <a:pt x="0" y="86782"/>
                  <a:pt x="0" y="86782"/>
                  <a:pt x="0" y="86782"/>
                </a:cubicBezTo>
                <a:cubicBezTo>
                  <a:pt x="0" y="90519"/>
                  <a:pt x="2379" y="93425"/>
                  <a:pt x="5439" y="93425"/>
                </a:cubicBezTo>
                <a:cubicBezTo>
                  <a:pt x="13597" y="93425"/>
                  <a:pt x="13597" y="93425"/>
                  <a:pt x="13597" y="93425"/>
                </a:cubicBezTo>
                <a:cubicBezTo>
                  <a:pt x="14957" y="93425"/>
                  <a:pt x="16317" y="91764"/>
                  <a:pt x="16317" y="90103"/>
                </a:cubicBezTo>
                <a:cubicBezTo>
                  <a:pt x="16317" y="88442"/>
                  <a:pt x="14957" y="86782"/>
                  <a:pt x="13597" y="86782"/>
                </a:cubicBezTo>
                <a:moveTo>
                  <a:pt x="40793" y="80138"/>
                </a:moveTo>
                <a:cubicBezTo>
                  <a:pt x="62549" y="80138"/>
                  <a:pt x="62549" y="80138"/>
                  <a:pt x="62549" y="80138"/>
                </a:cubicBezTo>
                <a:cubicBezTo>
                  <a:pt x="64249" y="80138"/>
                  <a:pt x="65269" y="78477"/>
                  <a:pt x="65269" y="76816"/>
                </a:cubicBezTo>
                <a:cubicBezTo>
                  <a:pt x="65269" y="74740"/>
                  <a:pt x="64249" y="73494"/>
                  <a:pt x="62549" y="73494"/>
                </a:cubicBezTo>
                <a:cubicBezTo>
                  <a:pt x="40793" y="73494"/>
                  <a:pt x="40793" y="73494"/>
                  <a:pt x="40793" y="73494"/>
                </a:cubicBezTo>
                <a:cubicBezTo>
                  <a:pt x="39433" y="73494"/>
                  <a:pt x="38073" y="74740"/>
                  <a:pt x="38073" y="76816"/>
                </a:cubicBezTo>
                <a:cubicBezTo>
                  <a:pt x="38073" y="78477"/>
                  <a:pt x="39433" y="80138"/>
                  <a:pt x="40793" y="80138"/>
                </a:cubicBezTo>
                <a:moveTo>
                  <a:pt x="114560" y="26574"/>
                </a:moveTo>
                <a:cubicBezTo>
                  <a:pt x="27195" y="26574"/>
                  <a:pt x="27195" y="26574"/>
                  <a:pt x="27195" y="26574"/>
                </a:cubicBezTo>
                <a:cubicBezTo>
                  <a:pt x="24135" y="26574"/>
                  <a:pt x="21756" y="29896"/>
                  <a:pt x="21756" y="33217"/>
                </a:cubicBezTo>
                <a:cubicBezTo>
                  <a:pt x="21756" y="113356"/>
                  <a:pt x="21756" y="113356"/>
                  <a:pt x="21756" y="113356"/>
                </a:cubicBezTo>
                <a:cubicBezTo>
                  <a:pt x="21756" y="117093"/>
                  <a:pt x="24135" y="120000"/>
                  <a:pt x="27195" y="120000"/>
                </a:cubicBezTo>
                <a:cubicBezTo>
                  <a:pt x="114560" y="120000"/>
                  <a:pt x="114560" y="120000"/>
                  <a:pt x="114560" y="120000"/>
                </a:cubicBezTo>
                <a:cubicBezTo>
                  <a:pt x="117620" y="120000"/>
                  <a:pt x="120000" y="117093"/>
                  <a:pt x="120000" y="113356"/>
                </a:cubicBezTo>
                <a:cubicBezTo>
                  <a:pt x="120000" y="33217"/>
                  <a:pt x="120000" y="33217"/>
                  <a:pt x="120000" y="33217"/>
                </a:cubicBezTo>
                <a:cubicBezTo>
                  <a:pt x="120000" y="29896"/>
                  <a:pt x="117620" y="26574"/>
                  <a:pt x="114560" y="26574"/>
                </a:cubicBezTo>
                <a:moveTo>
                  <a:pt x="114560" y="113356"/>
                </a:moveTo>
                <a:cubicBezTo>
                  <a:pt x="92804" y="113356"/>
                  <a:pt x="92804" y="113356"/>
                  <a:pt x="92804" y="113356"/>
                </a:cubicBezTo>
                <a:cubicBezTo>
                  <a:pt x="92804" y="106712"/>
                  <a:pt x="92804" y="106712"/>
                  <a:pt x="92804" y="106712"/>
                </a:cubicBezTo>
                <a:cubicBezTo>
                  <a:pt x="95524" y="106712"/>
                  <a:pt x="95524" y="106712"/>
                  <a:pt x="95524" y="106712"/>
                </a:cubicBezTo>
                <a:cubicBezTo>
                  <a:pt x="96883" y="106712"/>
                  <a:pt x="98243" y="105467"/>
                  <a:pt x="98243" y="103391"/>
                </a:cubicBezTo>
                <a:cubicBezTo>
                  <a:pt x="98243" y="101730"/>
                  <a:pt x="96883" y="100069"/>
                  <a:pt x="95524" y="100069"/>
                </a:cubicBezTo>
                <a:cubicBezTo>
                  <a:pt x="84305" y="100069"/>
                  <a:pt x="84305" y="100069"/>
                  <a:pt x="84305" y="100069"/>
                </a:cubicBezTo>
                <a:cubicBezTo>
                  <a:pt x="82946" y="100069"/>
                  <a:pt x="81586" y="101730"/>
                  <a:pt x="81586" y="103391"/>
                </a:cubicBezTo>
                <a:cubicBezTo>
                  <a:pt x="81586" y="105467"/>
                  <a:pt x="82946" y="106712"/>
                  <a:pt x="84305" y="106712"/>
                </a:cubicBezTo>
                <a:cubicBezTo>
                  <a:pt x="87025" y="106712"/>
                  <a:pt x="87025" y="106712"/>
                  <a:pt x="87025" y="106712"/>
                </a:cubicBezTo>
                <a:cubicBezTo>
                  <a:pt x="87025" y="113356"/>
                  <a:pt x="87025" y="113356"/>
                  <a:pt x="87025" y="113356"/>
                </a:cubicBezTo>
                <a:cubicBezTo>
                  <a:pt x="54390" y="113356"/>
                  <a:pt x="54390" y="113356"/>
                  <a:pt x="54390" y="113356"/>
                </a:cubicBezTo>
                <a:cubicBezTo>
                  <a:pt x="54390" y="106712"/>
                  <a:pt x="54390" y="106712"/>
                  <a:pt x="54390" y="106712"/>
                </a:cubicBezTo>
                <a:cubicBezTo>
                  <a:pt x="57110" y="106712"/>
                  <a:pt x="57110" y="106712"/>
                  <a:pt x="57110" y="106712"/>
                </a:cubicBezTo>
                <a:cubicBezTo>
                  <a:pt x="58810" y="106712"/>
                  <a:pt x="59830" y="105467"/>
                  <a:pt x="59830" y="103391"/>
                </a:cubicBezTo>
                <a:cubicBezTo>
                  <a:pt x="59830" y="101730"/>
                  <a:pt x="58810" y="100069"/>
                  <a:pt x="57110" y="100069"/>
                </a:cubicBezTo>
                <a:cubicBezTo>
                  <a:pt x="46232" y="100069"/>
                  <a:pt x="46232" y="100069"/>
                  <a:pt x="46232" y="100069"/>
                </a:cubicBezTo>
                <a:cubicBezTo>
                  <a:pt x="44872" y="100069"/>
                  <a:pt x="43512" y="101730"/>
                  <a:pt x="43512" y="103391"/>
                </a:cubicBezTo>
                <a:cubicBezTo>
                  <a:pt x="43512" y="105467"/>
                  <a:pt x="44872" y="106712"/>
                  <a:pt x="46232" y="106712"/>
                </a:cubicBezTo>
                <a:cubicBezTo>
                  <a:pt x="48951" y="106712"/>
                  <a:pt x="48951" y="106712"/>
                  <a:pt x="48951" y="106712"/>
                </a:cubicBezTo>
                <a:cubicBezTo>
                  <a:pt x="48951" y="113356"/>
                  <a:pt x="48951" y="113356"/>
                  <a:pt x="48951" y="113356"/>
                </a:cubicBezTo>
                <a:cubicBezTo>
                  <a:pt x="27195" y="113356"/>
                  <a:pt x="27195" y="113356"/>
                  <a:pt x="27195" y="113356"/>
                </a:cubicBezTo>
                <a:cubicBezTo>
                  <a:pt x="27195" y="33217"/>
                  <a:pt x="27195" y="33217"/>
                  <a:pt x="27195" y="33217"/>
                </a:cubicBezTo>
                <a:cubicBezTo>
                  <a:pt x="114560" y="33217"/>
                  <a:pt x="114560" y="33217"/>
                  <a:pt x="114560" y="33217"/>
                </a:cubicBezTo>
                <a:lnTo>
                  <a:pt x="114560" y="113356"/>
                </a:lnTo>
                <a:close/>
                <a:moveTo>
                  <a:pt x="40793" y="66851"/>
                </a:moveTo>
                <a:cubicBezTo>
                  <a:pt x="51671" y="66851"/>
                  <a:pt x="51671" y="66851"/>
                  <a:pt x="51671" y="66851"/>
                </a:cubicBezTo>
                <a:cubicBezTo>
                  <a:pt x="53371" y="66851"/>
                  <a:pt x="54390" y="65190"/>
                  <a:pt x="54390" y="63529"/>
                </a:cubicBezTo>
                <a:cubicBezTo>
                  <a:pt x="54390" y="61453"/>
                  <a:pt x="53371" y="60207"/>
                  <a:pt x="51671" y="60207"/>
                </a:cubicBezTo>
                <a:cubicBezTo>
                  <a:pt x="40793" y="60207"/>
                  <a:pt x="40793" y="60207"/>
                  <a:pt x="40793" y="60207"/>
                </a:cubicBezTo>
                <a:cubicBezTo>
                  <a:pt x="39433" y="60207"/>
                  <a:pt x="38073" y="61453"/>
                  <a:pt x="38073" y="63529"/>
                </a:cubicBezTo>
                <a:cubicBezTo>
                  <a:pt x="38073" y="65190"/>
                  <a:pt x="39433" y="66851"/>
                  <a:pt x="40793" y="66851"/>
                </a:cubicBezTo>
                <a:moveTo>
                  <a:pt x="40793" y="53564"/>
                </a:moveTo>
                <a:cubicBezTo>
                  <a:pt x="62549" y="53564"/>
                  <a:pt x="62549" y="53564"/>
                  <a:pt x="62549" y="53564"/>
                </a:cubicBezTo>
                <a:cubicBezTo>
                  <a:pt x="64249" y="53564"/>
                  <a:pt x="65269" y="51903"/>
                  <a:pt x="65269" y="50242"/>
                </a:cubicBezTo>
                <a:cubicBezTo>
                  <a:pt x="65269" y="48166"/>
                  <a:pt x="64249" y="46920"/>
                  <a:pt x="62549" y="46920"/>
                </a:cubicBezTo>
                <a:cubicBezTo>
                  <a:pt x="40793" y="46920"/>
                  <a:pt x="40793" y="46920"/>
                  <a:pt x="40793" y="46920"/>
                </a:cubicBezTo>
                <a:cubicBezTo>
                  <a:pt x="39433" y="46920"/>
                  <a:pt x="38073" y="48166"/>
                  <a:pt x="38073" y="50242"/>
                </a:cubicBezTo>
                <a:cubicBezTo>
                  <a:pt x="38073" y="51903"/>
                  <a:pt x="39433" y="53564"/>
                  <a:pt x="40793" y="53564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3079750" y="2376488"/>
            <a:ext cx="431799" cy="354013"/>
          </a:xfrm>
          <a:custGeom>
            <a:pathLst>
              <a:path extrusionOk="0" h="120000" w="120000">
                <a:moveTo>
                  <a:pt x="57110" y="26574"/>
                </a:moveTo>
                <a:cubicBezTo>
                  <a:pt x="79206" y="26574"/>
                  <a:pt x="79206" y="26574"/>
                  <a:pt x="79206" y="26574"/>
                </a:cubicBezTo>
                <a:cubicBezTo>
                  <a:pt x="80566" y="26574"/>
                  <a:pt x="81926" y="25328"/>
                  <a:pt x="81926" y="23252"/>
                </a:cubicBezTo>
                <a:cubicBezTo>
                  <a:pt x="81926" y="21591"/>
                  <a:pt x="80566" y="19930"/>
                  <a:pt x="79206" y="19930"/>
                </a:cubicBezTo>
                <a:cubicBezTo>
                  <a:pt x="57110" y="19930"/>
                  <a:pt x="57110" y="19930"/>
                  <a:pt x="57110" y="19930"/>
                </a:cubicBezTo>
                <a:cubicBezTo>
                  <a:pt x="55750" y="19930"/>
                  <a:pt x="54390" y="21591"/>
                  <a:pt x="54390" y="23252"/>
                </a:cubicBezTo>
                <a:cubicBezTo>
                  <a:pt x="54390" y="25328"/>
                  <a:pt x="55750" y="26574"/>
                  <a:pt x="57110" y="26574"/>
                </a:cubicBezTo>
                <a:moveTo>
                  <a:pt x="90084" y="26574"/>
                </a:moveTo>
                <a:cubicBezTo>
                  <a:pt x="91444" y="26574"/>
                  <a:pt x="92804" y="25328"/>
                  <a:pt x="92804" y="23252"/>
                </a:cubicBezTo>
                <a:cubicBezTo>
                  <a:pt x="92804" y="21591"/>
                  <a:pt x="91444" y="19930"/>
                  <a:pt x="90084" y="19930"/>
                </a:cubicBezTo>
                <a:cubicBezTo>
                  <a:pt x="88385" y="19930"/>
                  <a:pt x="87365" y="21591"/>
                  <a:pt x="87365" y="23252"/>
                </a:cubicBezTo>
                <a:cubicBezTo>
                  <a:pt x="87365" y="25328"/>
                  <a:pt x="88385" y="26574"/>
                  <a:pt x="90084" y="26574"/>
                </a:cubicBezTo>
                <a:moveTo>
                  <a:pt x="100963" y="26574"/>
                </a:moveTo>
                <a:cubicBezTo>
                  <a:pt x="102322" y="26574"/>
                  <a:pt x="103682" y="25328"/>
                  <a:pt x="103682" y="23252"/>
                </a:cubicBezTo>
                <a:cubicBezTo>
                  <a:pt x="103682" y="21591"/>
                  <a:pt x="102322" y="19930"/>
                  <a:pt x="100963" y="19930"/>
                </a:cubicBezTo>
                <a:cubicBezTo>
                  <a:pt x="99263" y="19930"/>
                  <a:pt x="98243" y="21591"/>
                  <a:pt x="98243" y="23252"/>
                </a:cubicBezTo>
                <a:cubicBezTo>
                  <a:pt x="98243" y="25328"/>
                  <a:pt x="99263" y="26574"/>
                  <a:pt x="100963" y="26574"/>
                </a:cubicBezTo>
                <a:moveTo>
                  <a:pt x="100963" y="53564"/>
                </a:moveTo>
                <a:cubicBezTo>
                  <a:pt x="79206" y="53564"/>
                  <a:pt x="79206" y="53564"/>
                  <a:pt x="79206" y="53564"/>
                </a:cubicBezTo>
                <a:cubicBezTo>
                  <a:pt x="77507" y="53564"/>
                  <a:pt x="76487" y="54809"/>
                  <a:pt x="76487" y="56885"/>
                </a:cubicBezTo>
                <a:cubicBezTo>
                  <a:pt x="76487" y="58546"/>
                  <a:pt x="77507" y="60207"/>
                  <a:pt x="79206" y="60207"/>
                </a:cubicBezTo>
                <a:cubicBezTo>
                  <a:pt x="100963" y="60207"/>
                  <a:pt x="100963" y="60207"/>
                  <a:pt x="100963" y="60207"/>
                </a:cubicBezTo>
                <a:cubicBezTo>
                  <a:pt x="102322" y="60207"/>
                  <a:pt x="103682" y="58546"/>
                  <a:pt x="103682" y="56885"/>
                </a:cubicBezTo>
                <a:cubicBezTo>
                  <a:pt x="103682" y="54809"/>
                  <a:pt x="102322" y="53564"/>
                  <a:pt x="100963" y="53564"/>
                </a:cubicBezTo>
                <a:moveTo>
                  <a:pt x="100963" y="66851"/>
                </a:moveTo>
                <a:cubicBezTo>
                  <a:pt x="79206" y="66851"/>
                  <a:pt x="79206" y="66851"/>
                  <a:pt x="79206" y="66851"/>
                </a:cubicBezTo>
                <a:cubicBezTo>
                  <a:pt x="77507" y="66851"/>
                  <a:pt x="76487" y="68096"/>
                  <a:pt x="76487" y="70173"/>
                </a:cubicBezTo>
                <a:cubicBezTo>
                  <a:pt x="76487" y="71833"/>
                  <a:pt x="77507" y="73494"/>
                  <a:pt x="79206" y="73494"/>
                </a:cubicBezTo>
                <a:cubicBezTo>
                  <a:pt x="100963" y="73494"/>
                  <a:pt x="100963" y="73494"/>
                  <a:pt x="100963" y="73494"/>
                </a:cubicBezTo>
                <a:cubicBezTo>
                  <a:pt x="102322" y="73494"/>
                  <a:pt x="103682" y="71833"/>
                  <a:pt x="103682" y="70173"/>
                </a:cubicBezTo>
                <a:cubicBezTo>
                  <a:pt x="103682" y="68096"/>
                  <a:pt x="102322" y="66851"/>
                  <a:pt x="100963" y="66851"/>
                </a:cubicBezTo>
                <a:moveTo>
                  <a:pt x="100963" y="40276"/>
                </a:moveTo>
                <a:cubicBezTo>
                  <a:pt x="79206" y="40276"/>
                  <a:pt x="79206" y="40276"/>
                  <a:pt x="79206" y="40276"/>
                </a:cubicBezTo>
                <a:cubicBezTo>
                  <a:pt x="77507" y="40276"/>
                  <a:pt x="76487" y="41522"/>
                  <a:pt x="76487" y="43598"/>
                </a:cubicBezTo>
                <a:cubicBezTo>
                  <a:pt x="76487" y="45259"/>
                  <a:pt x="77507" y="46920"/>
                  <a:pt x="79206" y="46920"/>
                </a:cubicBezTo>
                <a:cubicBezTo>
                  <a:pt x="100963" y="46920"/>
                  <a:pt x="100963" y="46920"/>
                  <a:pt x="100963" y="46920"/>
                </a:cubicBezTo>
                <a:cubicBezTo>
                  <a:pt x="102322" y="46920"/>
                  <a:pt x="103682" y="45259"/>
                  <a:pt x="103682" y="43598"/>
                </a:cubicBezTo>
                <a:cubicBezTo>
                  <a:pt x="103682" y="41522"/>
                  <a:pt x="102322" y="40276"/>
                  <a:pt x="100963" y="40276"/>
                </a:cubicBezTo>
                <a:moveTo>
                  <a:pt x="46232" y="26574"/>
                </a:moveTo>
                <a:cubicBezTo>
                  <a:pt x="47932" y="26574"/>
                  <a:pt x="48951" y="25328"/>
                  <a:pt x="48951" y="23252"/>
                </a:cubicBezTo>
                <a:cubicBezTo>
                  <a:pt x="48951" y="21591"/>
                  <a:pt x="47932" y="19930"/>
                  <a:pt x="46232" y="19930"/>
                </a:cubicBezTo>
                <a:cubicBezTo>
                  <a:pt x="44872" y="19930"/>
                  <a:pt x="43512" y="21591"/>
                  <a:pt x="43512" y="23252"/>
                </a:cubicBezTo>
                <a:cubicBezTo>
                  <a:pt x="43512" y="25328"/>
                  <a:pt x="44872" y="26574"/>
                  <a:pt x="46232" y="26574"/>
                </a:cubicBezTo>
                <a:moveTo>
                  <a:pt x="35354" y="86782"/>
                </a:moveTo>
                <a:cubicBezTo>
                  <a:pt x="100963" y="86782"/>
                  <a:pt x="100963" y="86782"/>
                  <a:pt x="100963" y="86782"/>
                </a:cubicBezTo>
                <a:cubicBezTo>
                  <a:pt x="102322" y="86782"/>
                  <a:pt x="103682" y="85121"/>
                  <a:pt x="103682" y="83460"/>
                </a:cubicBezTo>
                <a:cubicBezTo>
                  <a:pt x="103682" y="81384"/>
                  <a:pt x="102322" y="80138"/>
                  <a:pt x="100963" y="80138"/>
                </a:cubicBezTo>
                <a:cubicBezTo>
                  <a:pt x="35354" y="80138"/>
                  <a:pt x="35354" y="80138"/>
                  <a:pt x="35354" y="80138"/>
                </a:cubicBezTo>
                <a:cubicBezTo>
                  <a:pt x="33994" y="80138"/>
                  <a:pt x="32634" y="81384"/>
                  <a:pt x="32634" y="83460"/>
                </a:cubicBezTo>
                <a:cubicBezTo>
                  <a:pt x="32634" y="85121"/>
                  <a:pt x="33994" y="86782"/>
                  <a:pt x="35354" y="86782"/>
                </a:cubicBezTo>
                <a:moveTo>
                  <a:pt x="35354" y="100069"/>
                </a:moveTo>
                <a:cubicBezTo>
                  <a:pt x="100963" y="100069"/>
                  <a:pt x="100963" y="100069"/>
                  <a:pt x="100963" y="100069"/>
                </a:cubicBezTo>
                <a:cubicBezTo>
                  <a:pt x="102322" y="100069"/>
                  <a:pt x="103682" y="98408"/>
                  <a:pt x="103682" y="96747"/>
                </a:cubicBezTo>
                <a:cubicBezTo>
                  <a:pt x="103682" y="95086"/>
                  <a:pt x="102322" y="93425"/>
                  <a:pt x="100963" y="93425"/>
                </a:cubicBezTo>
                <a:cubicBezTo>
                  <a:pt x="35354" y="93425"/>
                  <a:pt x="35354" y="93425"/>
                  <a:pt x="35354" y="93425"/>
                </a:cubicBezTo>
                <a:cubicBezTo>
                  <a:pt x="33994" y="93425"/>
                  <a:pt x="32634" y="95086"/>
                  <a:pt x="32634" y="96747"/>
                </a:cubicBezTo>
                <a:cubicBezTo>
                  <a:pt x="32634" y="98408"/>
                  <a:pt x="33994" y="100069"/>
                  <a:pt x="35354" y="100069"/>
                </a:cubicBezTo>
                <a:moveTo>
                  <a:pt x="114560" y="0"/>
                </a:moveTo>
                <a:cubicBezTo>
                  <a:pt x="21756" y="0"/>
                  <a:pt x="21756" y="0"/>
                  <a:pt x="21756" y="0"/>
                </a:cubicBezTo>
                <a:cubicBezTo>
                  <a:pt x="18696" y="0"/>
                  <a:pt x="16317" y="2906"/>
                  <a:pt x="16317" y="6643"/>
                </a:cubicBezTo>
                <a:cubicBezTo>
                  <a:pt x="16317" y="19930"/>
                  <a:pt x="16317" y="19930"/>
                  <a:pt x="16317" y="19930"/>
                </a:cubicBezTo>
                <a:cubicBezTo>
                  <a:pt x="5439" y="19930"/>
                  <a:pt x="5439" y="19930"/>
                  <a:pt x="5439" y="19930"/>
                </a:cubicBezTo>
                <a:cubicBezTo>
                  <a:pt x="2379" y="19930"/>
                  <a:pt x="0" y="23252"/>
                  <a:pt x="0" y="26574"/>
                </a:cubicBezTo>
                <a:cubicBezTo>
                  <a:pt x="0" y="100069"/>
                  <a:pt x="0" y="100069"/>
                  <a:pt x="0" y="100069"/>
                </a:cubicBezTo>
                <a:cubicBezTo>
                  <a:pt x="0" y="111280"/>
                  <a:pt x="7138" y="120000"/>
                  <a:pt x="16317" y="120000"/>
                </a:cubicBezTo>
                <a:cubicBezTo>
                  <a:pt x="114560" y="120000"/>
                  <a:pt x="114560" y="120000"/>
                  <a:pt x="114560" y="120000"/>
                </a:cubicBezTo>
                <a:cubicBezTo>
                  <a:pt x="117620" y="120000"/>
                  <a:pt x="120000" y="117093"/>
                  <a:pt x="120000" y="113356"/>
                </a:cubicBezTo>
                <a:cubicBezTo>
                  <a:pt x="120000" y="6643"/>
                  <a:pt x="120000" y="6643"/>
                  <a:pt x="120000" y="6643"/>
                </a:cubicBezTo>
                <a:cubicBezTo>
                  <a:pt x="120000" y="2906"/>
                  <a:pt x="117620" y="0"/>
                  <a:pt x="114560" y="0"/>
                </a:cubicBezTo>
                <a:moveTo>
                  <a:pt x="114560" y="113356"/>
                </a:moveTo>
                <a:cubicBezTo>
                  <a:pt x="16317" y="113356"/>
                  <a:pt x="16317" y="113356"/>
                  <a:pt x="16317" y="113356"/>
                </a:cubicBezTo>
                <a:cubicBezTo>
                  <a:pt x="10198" y="113356"/>
                  <a:pt x="5439" y="107543"/>
                  <a:pt x="5439" y="100069"/>
                </a:cubicBezTo>
                <a:cubicBezTo>
                  <a:pt x="5439" y="26574"/>
                  <a:pt x="5439" y="26574"/>
                  <a:pt x="5439" y="26574"/>
                </a:cubicBezTo>
                <a:cubicBezTo>
                  <a:pt x="16317" y="26574"/>
                  <a:pt x="16317" y="26574"/>
                  <a:pt x="16317" y="26574"/>
                </a:cubicBezTo>
                <a:cubicBezTo>
                  <a:pt x="16317" y="96747"/>
                  <a:pt x="16317" y="96747"/>
                  <a:pt x="16317" y="96747"/>
                </a:cubicBezTo>
                <a:cubicBezTo>
                  <a:pt x="16317" y="98408"/>
                  <a:pt x="17677" y="100069"/>
                  <a:pt x="19036" y="100069"/>
                </a:cubicBezTo>
                <a:cubicBezTo>
                  <a:pt x="20736" y="100069"/>
                  <a:pt x="21756" y="98408"/>
                  <a:pt x="21756" y="96747"/>
                </a:cubicBezTo>
                <a:cubicBezTo>
                  <a:pt x="21756" y="6643"/>
                  <a:pt x="21756" y="6643"/>
                  <a:pt x="21756" y="6643"/>
                </a:cubicBezTo>
                <a:cubicBezTo>
                  <a:pt x="114560" y="6643"/>
                  <a:pt x="114560" y="6643"/>
                  <a:pt x="114560" y="6643"/>
                </a:cubicBezTo>
                <a:lnTo>
                  <a:pt x="114560" y="113356"/>
                </a:lnTo>
                <a:close/>
                <a:moveTo>
                  <a:pt x="35354" y="26574"/>
                </a:moveTo>
                <a:cubicBezTo>
                  <a:pt x="37053" y="26574"/>
                  <a:pt x="38073" y="25328"/>
                  <a:pt x="38073" y="23252"/>
                </a:cubicBezTo>
                <a:cubicBezTo>
                  <a:pt x="38073" y="21591"/>
                  <a:pt x="37053" y="19930"/>
                  <a:pt x="35354" y="19930"/>
                </a:cubicBezTo>
                <a:cubicBezTo>
                  <a:pt x="33994" y="19930"/>
                  <a:pt x="32634" y="21591"/>
                  <a:pt x="32634" y="23252"/>
                </a:cubicBezTo>
                <a:cubicBezTo>
                  <a:pt x="32634" y="25328"/>
                  <a:pt x="33994" y="26574"/>
                  <a:pt x="35354" y="26574"/>
                </a:cubicBezTo>
                <a:moveTo>
                  <a:pt x="35354" y="73494"/>
                </a:moveTo>
                <a:cubicBezTo>
                  <a:pt x="62889" y="73494"/>
                  <a:pt x="62889" y="73494"/>
                  <a:pt x="62889" y="73494"/>
                </a:cubicBezTo>
                <a:cubicBezTo>
                  <a:pt x="64249" y="73494"/>
                  <a:pt x="65609" y="71833"/>
                  <a:pt x="65609" y="70173"/>
                </a:cubicBezTo>
                <a:cubicBezTo>
                  <a:pt x="65609" y="43598"/>
                  <a:pt x="65609" y="43598"/>
                  <a:pt x="65609" y="43598"/>
                </a:cubicBezTo>
                <a:cubicBezTo>
                  <a:pt x="65609" y="41522"/>
                  <a:pt x="64249" y="40276"/>
                  <a:pt x="62889" y="40276"/>
                </a:cubicBezTo>
                <a:cubicBezTo>
                  <a:pt x="35354" y="40276"/>
                  <a:pt x="35354" y="40276"/>
                  <a:pt x="35354" y="40276"/>
                </a:cubicBezTo>
                <a:cubicBezTo>
                  <a:pt x="33994" y="40276"/>
                  <a:pt x="32634" y="41522"/>
                  <a:pt x="32634" y="43598"/>
                </a:cubicBezTo>
                <a:cubicBezTo>
                  <a:pt x="32634" y="70173"/>
                  <a:pt x="32634" y="70173"/>
                  <a:pt x="32634" y="70173"/>
                </a:cubicBezTo>
                <a:cubicBezTo>
                  <a:pt x="32634" y="71833"/>
                  <a:pt x="33994" y="73494"/>
                  <a:pt x="35354" y="73494"/>
                </a:cubicBezTo>
                <a:moveTo>
                  <a:pt x="38073" y="46920"/>
                </a:moveTo>
                <a:cubicBezTo>
                  <a:pt x="60169" y="46920"/>
                  <a:pt x="60169" y="46920"/>
                  <a:pt x="60169" y="46920"/>
                </a:cubicBezTo>
                <a:cubicBezTo>
                  <a:pt x="60169" y="66851"/>
                  <a:pt x="60169" y="66851"/>
                  <a:pt x="60169" y="66851"/>
                </a:cubicBezTo>
                <a:cubicBezTo>
                  <a:pt x="38073" y="66851"/>
                  <a:pt x="38073" y="66851"/>
                  <a:pt x="38073" y="66851"/>
                </a:cubicBezTo>
                <a:lnTo>
                  <a:pt x="38073" y="4692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3903662" y="2338388"/>
            <a:ext cx="431799" cy="431799"/>
          </a:xfrm>
          <a:custGeom>
            <a:pathLst>
              <a:path extrusionOk="0" h="120000" w="120000">
                <a:moveTo>
                  <a:pt x="100963" y="54730"/>
                </a:moveTo>
                <a:cubicBezTo>
                  <a:pt x="79206" y="54730"/>
                  <a:pt x="79206" y="54730"/>
                  <a:pt x="79206" y="54730"/>
                </a:cubicBezTo>
                <a:cubicBezTo>
                  <a:pt x="77847" y="54730"/>
                  <a:pt x="76487" y="55750"/>
                  <a:pt x="76487" y="57450"/>
                </a:cubicBezTo>
                <a:cubicBezTo>
                  <a:pt x="76487" y="58810"/>
                  <a:pt x="77847" y="60169"/>
                  <a:pt x="79206" y="60169"/>
                </a:cubicBezTo>
                <a:cubicBezTo>
                  <a:pt x="100963" y="60169"/>
                  <a:pt x="100963" y="60169"/>
                  <a:pt x="100963" y="60169"/>
                </a:cubicBezTo>
                <a:cubicBezTo>
                  <a:pt x="102662" y="60169"/>
                  <a:pt x="103682" y="58810"/>
                  <a:pt x="103682" y="57450"/>
                </a:cubicBezTo>
                <a:cubicBezTo>
                  <a:pt x="103682" y="55750"/>
                  <a:pt x="102662" y="54730"/>
                  <a:pt x="100963" y="54730"/>
                </a:cubicBezTo>
                <a:moveTo>
                  <a:pt x="100963" y="43852"/>
                </a:moveTo>
                <a:cubicBezTo>
                  <a:pt x="102662" y="43852"/>
                  <a:pt x="103682" y="42492"/>
                  <a:pt x="103682" y="41133"/>
                </a:cubicBezTo>
                <a:cubicBezTo>
                  <a:pt x="103682" y="39433"/>
                  <a:pt x="102662" y="38073"/>
                  <a:pt x="100963" y="38073"/>
                </a:cubicBezTo>
                <a:cubicBezTo>
                  <a:pt x="99603" y="38073"/>
                  <a:pt x="98243" y="39433"/>
                  <a:pt x="98243" y="41133"/>
                </a:cubicBezTo>
                <a:cubicBezTo>
                  <a:pt x="98243" y="42492"/>
                  <a:pt x="99603" y="43852"/>
                  <a:pt x="100963" y="43852"/>
                </a:cubicBezTo>
                <a:moveTo>
                  <a:pt x="90084" y="43852"/>
                </a:moveTo>
                <a:cubicBezTo>
                  <a:pt x="91784" y="43852"/>
                  <a:pt x="92804" y="42492"/>
                  <a:pt x="92804" y="41133"/>
                </a:cubicBezTo>
                <a:cubicBezTo>
                  <a:pt x="92804" y="39433"/>
                  <a:pt x="91784" y="38073"/>
                  <a:pt x="90084" y="38073"/>
                </a:cubicBezTo>
                <a:cubicBezTo>
                  <a:pt x="88725" y="38073"/>
                  <a:pt x="87365" y="39433"/>
                  <a:pt x="87365" y="41133"/>
                </a:cubicBezTo>
                <a:cubicBezTo>
                  <a:pt x="87365" y="42492"/>
                  <a:pt x="88725" y="43852"/>
                  <a:pt x="90084" y="43852"/>
                </a:cubicBezTo>
                <a:moveTo>
                  <a:pt x="100963" y="76487"/>
                </a:moveTo>
                <a:cubicBezTo>
                  <a:pt x="79206" y="76487"/>
                  <a:pt x="79206" y="76487"/>
                  <a:pt x="79206" y="76487"/>
                </a:cubicBezTo>
                <a:cubicBezTo>
                  <a:pt x="77847" y="76487"/>
                  <a:pt x="76487" y="77507"/>
                  <a:pt x="76487" y="79206"/>
                </a:cubicBezTo>
                <a:cubicBezTo>
                  <a:pt x="76487" y="80566"/>
                  <a:pt x="77847" y="81926"/>
                  <a:pt x="79206" y="81926"/>
                </a:cubicBezTo>
                <a:cubicBezTo>
                  <a:pt x="100963" y="81926"/>
                  <a:pt x="100963" y="81926"/>
                  <a:pt x="100963" y="81926"/>
                </a:cubicBezTo>
                <a:cubicBezTo>
                  <a:pt x="102662" y="81926"/>
                  <a:pt x="103682" y="80566"/>
                  <a:pt x="103682" y="79206"/>
                </a:cubicBezTo>
                <a:cubicBezTo>
                  <a:pt x="103682" y="77507"/>
                  <a:pt x="102662" y="76487"/>
                  <a:pt x="100963" y="76487"/>
                </a:cubicBezTo>
                <a:moveTo>
                  <a:pt x="35694" y="5439"/>
                </a:moveTo>
                <a:cubicBezTo>
                  <a:pt x="106402" y="5439"/>
                  <a:pt x="106402" y="5439"/>
                  <a:pt x="106402" y="5439"/>
                </a:cubicBezTo>
                <a:cubicBezTo>
                  <a:pt x="108101" y="5439"/>
                  <a:pt x="109121" y="4419"/>
                  <a:pt x="109121" y="2719"/>
                </a:cubicBezTo>
                <a:cubicBezTo>
                  <a:pt x="109121" y="1359"/>
                  <a:pt x="108101" y="0"/>
                  <a:pt x="106402" y="0"/>
                </a:cubicBezTo>
                <a:cubicBezTo>
                  <a:pt x="35694" y="0"/>
                  <a:pt x="35694" y="0"/>
                  <a:pt x="35694" y="0"/>
                </a:cubicBezTo>
                <a:cubicBezTo>
                  <a:pt x="33994" y="0"/>
                  <a:pt x="32974" y="1359"/>
                  <a:pt x="32974" y="2719"/>
                </a:cubicBezTo>
                <a:cubicBezTo>
                  <a:pt x="32974" y="4419"/>
                  <a:pt x="33994" y="5439"/>
                  <a:pt x="35694" y="5439"/>
                </a:cubicBezTo>
                <a:moveTo>
                  <a:pt x="100963" y="65609"/>
                </a:moveTo>
                <a:cubicBezTo>
                  <a:pt x="79206" y="65609"/>
                  <a:pt x="79206" y="65609"/>
                  <a:pt x="79206" y="65609"/>
                </a:cubicBezTo>
                <a:cubicBezTo>
                  <a:pt x="77847" y="65609"/>
                  <a:pt x="76487" y="66628"/>
                  <a:pt x="76487" y="68328"/>
                </a:cubicBezTo>
                <a:cubicBezTo>
                  <a:pt x="76487" y="69688"/>
                  <a:pt x="77847" y="71048"/>
                  <a:pt x="79206" y="71048"/>
                </a:cubicBezTo>
                <a:cubicBezTo>
                  <a:pt x="100963" y="71048"/>
                  <a:pt x="100963" y="71048"/>
                  <a:pt x="100963" y="71048"/>
                </a:cubicBezTo>
                <a:cubicBezTo>
                  <a:pt x="102662" y="71048"/>
                  <a:pt x="103682" y="69688"/>
                  <a:pt x="103682" y="68328"/>
                </a:cubicBezTo>
                <a:cubicBezTo>
                  <a:pt x="103682" y="66628"/>
                  <a:pt x="102662" y="65609"/>
                  <a:pt x="100963" y="65609"/>
                </a:cubicBezTo>
                <a:moveTo>
                  <a:pt x="27535" y="16317"/>
                </a:moveTo>
                <a:cubicBezTo>
                  <a:pt x="111841" y="16317"/>
                  <a:pt x="111841" y="16317"/>
                  <a:pt x="111841" y="16317"/>
                </a:cubicBezTo>
                <a:cubicBezTo>
                  <a:pt x="113541" y="16317"/>
                  <a:pt x="114560" y="15297"/>
                  <a:pt x="114560" y="13597"/>
                </a:cubicBezTo>
                <a:cubicBezTo>
                  <a:pt x="114560" y="12237"/>
                  <a:pt x="113541" y="10878"/>
                  <a:pt x="111841" y="10878"/>
                </a:cubicBezTo>
                <a:cubicBezTo>
                  <a:pt x="27535" y="10878"/>
                  <a:pt x="27535" y="10878"/>
                  <a:pt x="27535" y="10878"/>
                </a:cubicBezTo>
                <a:cubicBezTo>
                  <a:pt x="25835" y="10878"/>
                  <a:pt x="24475" y="12237"/>
                  <a:pt x="24475" y="13597"/>
                </a:cubicBezTo>
                <a:cubicBezTo>
                  <a:pt x="24475" y="15297"/>
                  <a:pt x="25835" y="16317"/>
                  <a:pt x="27535" y="16317"/>
                </a:cubicBezTo>
                <a:moveTo>
                  <a:pt x="35694" y="103682"/>
                </a:moveTo>
                <a:cubicBezTo>
                  <a:pt x="100963" y="103682"/>
                  <a:pt x="100963" y="103682"/>
                  <a:pt x="100963" y="103682"/>
                </a:cubicBezTo>
                <a:cubicBezTo>
                  <a:pt x="102662" y="103682"/>
                  <a:pt x="103682" y="102662"/>
                  <a:pt x="103682" y="100963"/>
                </a:cubicBezTo>
                <a:cubicBezTo>
                  <a:pt x="103682" y="99603"/>
                  <a:pt x="102662" y="98243"/>
                  <a:pt x="100963" y="98243"/>
                </a:cubicBezTo>
                <a:cubicBezTo>
                  <a:pt x="35694" y="98243"/>
                  <a:pt x="35694" y="98243"/>
                  <a:pt x="35694" y="98243"/>
                </a:cubicBezTo>
                <a:cubicBezTo>
                  <a:pt x="33994" y="98243"/>
                  <a:pt x="32974" y="99603"/>
                  <a:pt x="32974" y="100963"/>
                </a:cubicBezTo>
                <a:cubicBezTo>
                  <a:pt x="32974" y="102662"/>
                  <a:pt x="33994" y="103682"/>
                  <a:pt x="35694" y="103682"/>
                </a:cubicBezTo>
                <a:moveTo>
                  <a:pt x="57450" y="43852"/>
                </a:moveTo>
                <a:cubicBezTo>
                  <a:pt x="79206" y="43852"/>
                  <a:pt x="79206" y="43852"/>
                  <a:pt x="79206" y="43852"/>
                </a:cubicBezTo>
                <a:cubicBezTo>
                  <a:pt x="80566" y="43852"/>
                  <a:pt x="81926" y="42492"/>
                  <a:pt x="81926" y="41133"/>
                </a:cubicBezTo>
                <a:cubicBezTo>
                  <a:pt x="81926" y="39433"/>
                  <a:pt x="80566" y="38073"/>
                  <a:pt x="79206" y="38073"/>
                </a:cubicBezTo>
                <a:cubicBezTo>
                  <a:pt x="57450" y="38073"/>
                  <a:pt x="57450" y="38073"/>
                  <a:pt x="57450" y="38073"/>
                </a:cubicBezTo>
                <a:cubicBezTo>
                  <a:pt x="55750" y="38073"/>
                  <a:pt x="54730" y="39433"/>
                  <a:pt x="54730" y="41133"/>
                </a:cubicBezTo>
                <a:cubicBezTo>
                  <a:pt x="54730" y="42492"/>
                  <a:pt x="55750" y="43852"/>
                  <a:pt x="57450" y="43852"/>
                </a:cubicBezTo>
                <a:moveTo>
                  <a:pt x="35694" y="92804"/>
                </a:moveTo>
                <a:cubicBezTo>
                  <a:pt x="100963" y="92804"/>
                  <a:pt x="100963" y="92804"/>
                  <a:pt x="100963" y="92804"/>
                </a:cubicBezTo>
                <a:cubicBezTo>
                  <a:pt x="102662" y="92804"/>
                  <a:pt x="103682" y="91444"/>
                  <a:pt x="103682" y="90084"/>
                </a:cubicBezTo>
                <a:cubicBezTo>
                  <a:pt x="103682" y="88725"/>
                  <a:pt x="102662" y="87365"/>
                  <a:pt x="100963" y="87365"/>
                </a:cubicBezTo>
                <a:cubicBezTo>
                  <a:pt x="35694" y="87365"/>
                  <a:pt x="35694" y="87365"/>
                  <a:pt x="35694" y="87365"/>
                </a:cubicBezTo>
                <a:cubicBezTo>
                  <a:pt x="33994" y="87365"/>
                  <a:pt x="32974" y="88725"/>
                  <a:pt x="32974" y="90084"/>
                </a:cubicBezTo>
                <a:cubicBezTo>
                  <a:pt x="32974" y="91444"/>
                  <a:pt x="33994" y="92804"/>
                  <a:pt x="35694" y="92804"/>
                </a:cubicBezTo>
                <a:moveTo>
                  <a:pt x="114560" y="21756"/>
                </a:moveTo>
                <a:cubicBezTo>
                  <a:pt x="21756" y="21756"/>
                  <a:pt x="21756" y="21756"/>
                  <a:pt x="21756" y="21756"/>
                </a:cubicBezTo>
                <a:cubicBezTo>
                  <a:pt x="19036" y="21756"/>
                  <a:pt x="16317" y="24475"/>
                  <a:pt x="16317" y="27195"/>
                </a:cubicBezTo>
                <a:cubicBezTo>
                  <a:pt x="16317" y="38073"/>
                  <a:pt x="16317" y="38073"/>
                  <a:pt x="16317" y="38073"/>
                </a:cubicBezTo>
                <a:cubicBezTo>
                  <a:pt x="5439" y="38073"/>
                  <a:pt x="5439" y="38073"/>
                  <a:pt x="5439" y="38073"/>
                </a:cubicBezTo>
                <a:cubicBezTo>
                  <a:pt x="2379" y="38073"/>
                  <a:pt x="0" y="40793"/>
                  <a:pt x="0" y="43852"/>
                </a:cubicBezTo>
                <a:cubicBezTo>
                  <a:pt x="0" y="103682"/>
                  <a:pt x="0" y="103682"/>
                  <a:pt x="0" y="103682"/>
                </a:cubicBezTo>
                <a:cubicBezTo>
                  <a:pt x="0" y="112861"/>
                  <a:pt x="7478" y="120000"/>
                  <a:pt x="16317" y="120000"/>
                </a:cubicBezTo>
                <a:cubicBezTo>
                  <a:pt x="114560" y="120000"/>
                  <a:pt x="114560" y="120000"/>
                  <a:pt x="114560" y="120000"/>
                </a:cubicBezTo>
                <a:cubicBezTo>
                  <a:pt x="117620" y="120000"/>
                  <a:pt x="120000" y="117620"/>
                  <a:pt x="120000" y="114560"/>
                </a:cubicBezTo>
                <a:cubicBezTo>
                  <a:pt x="120000" y="27195"/>
                  <a:pt x="120000" y="27195"/>
                  <a:pt x="120000" y="27195"/>
                </a:cubicBezTo>
                <a:cubicBezTo>
                  <a:pt x="120000" y="24475"/>
                  <a:pt x="117620" y="21756"/>
                  <a:pt x="114560" y="21756"/>
                </a:cubicBezTo>
                <a:moveTo>
                  <a:pt x="114560" y="114560"/>
                </a:moveTo>
                <a:cubicBezTo>
                  <a:pt x="16317" y="114560"/>
                  <a:pt x="16317" y="114560"/>
                  <a:pt x="16317" y="114560"/>
                </a:cubicBezTo>
                <a:cubicBezTo>
                  <a:pt x="10538" y="114560"/>
                  <a:pt x="5439" y="109801"/>
                  <a:pt x="5439" y="103682"/>
                </a:cubicBezTo>
                <a:cubicBezTo>
                  <a:pt x="5439" y="43852"/>
                  <a:pt x="5439" y="43852"/>
                  <a:pt x="5439" y="43852"/>
                </a:cubicBezTo>
                <a:cubicBezTo>
                  <a:pt x="16317" y="43852"/>
                  <a:pt x="16317" y="43852"/>
                  <a:pt x="16317" y="43852"/>
                </a:cubicBezTo>
                <a:cubicBezTo>
                  <a:pt x="16317" y="100963"/>
                  <a:pt x="16317" y="100963"/>
                  <a:pt x="16317" y="100963"/>
                </a:cubicBezTo>
                <a:cubicBezTo>
                  <a:pt x="16317" y="102662"/>
                  <a:pt x="17677" y="103682"/>
                  <a:pt x="19036" y="103682"/>
                </a:cubicBezTo>
                <a:cubicBezTo>
                  <a:pt x="20736" y="103682"/>
                  <a:pt x="21756" y="102662"/>
                  <a:pt x="21756" y="100963"/>
                </a:cubicBezTo>
                <a:cubicBezTo>
                  <a:pt x="21756" y="27195"/>
                  <a:pt x="21756" y="27195"/>
                  <a:pt x="21756" y="27195"/>
                </a:cubicBezTo>
                <a:cubicBezTo>
                  <a:pt x="114560" y="27195"/>
                  <a:pt x="114560" y="27195"/>
                  <a:pt x="114560" y="27195"/>
                </a:cubicBezTo>
                <a:lnTo>
                  <a:pt x="114560" y="114560"/>
                </a:lnTo>
                <a:close/>
                <a:moveTo>
                  <a:pt x="46572" y="43852"/>
                </a:moveTo>
                <a:cubicBezTo>
                  <a:pt x="47932" y="43852"/>
                  <a:pt x="49291" y="42492"/>
                  <a:pt x="49291" y="41133"/>
                </a:cubicBezTo>
                <a:cubicBezTo>
                  <a:pt x="49291" y="39433"/>
                  <a:pt x="47932" y="38073"/>
                  <a:pt x="46572" y="38073"/>
                </a:cubicBezTo>
                <a:cubicBezTo>
                  <a:pt x="44872" y="38073"/>
                  <a:pt x="43852" y="39433"/>
                  <a:pt x="43852" y="41133"/>
                </a:cubicBezTo>
                <a:cubicBezTo>
                  <a:pt x="43852" y="42492"/>
                  <a:pt x="44872" y="43852"/>
                  <a:pt x="46572" y="43852"/>
                </a:cubicBezTo>
                <a:moveTo>
                  <a:pt x="35694" y="81926"/>
                </a:moveTo>
                <a:cubicBezTo>
                  <a:pt x="62889" y="81926"/>
                  <a:pt x="62889" y="81926"/>
                  <a:pt x="62889" y="81926"/>
                </a:cubicBezTo>
                <a:cubicBezTo>
                  <a:pt x="64249" y="81926"/>
                  <a:pt x="65609" y="80566"/>
                  <a:pt x="65609" y="79206"/>
                </a:cubicBezTo>
                <a:cubicBezTo>
                  <a:pt x="65609" y="57450"/>
                  <a:pt x="65609" y="57450"/>
                  <a:pt x="65609" y="57450"/>
                </a:cubicBezTo>
                <a:cubicBezTo>
                  <a:pt x="65609" y="55750"/>
                  <a:pt x="64249" y="54730"/>
                  <a:pt x="62889" y="54730"/>
                </a:cubicBezTo>
                <a:cubicBezTo>
                  <a:pt x="35694" y="54730"/>
                  <a:pt x="35694" y="54730"/>
                  <a:pt x="35694" y="54730"/>
                </a:cubicBezTo>
                <a:cubicBezTo>
                  <a:pt x="33994" y="54730"/>
                  <a:pt x="32974" y="55750"/>
                  <a:pt x="32974" y="57450"/>
                </a:cubicBezTo>
                <a:cubicBezTo>
                  <a:pt x="32974" y="79206"/>
                  <a:pt x="32974" y="79206"/>
                  <a:pt x="32974" y="79206"/>
                </a:cubicBezTo>
                <a:cubicBezTo>
                  <a:pt x="32974" y="80566"/>
                  <a:pt x="33994" y="81926"/>
                  <a:pt x="35694" y="81926"/>
                </a:cubicBezTo>
                <a:moveTo>
                  <a:pt x="38413" y="60169"/>
                </a:moveTo>
                <a:cubicBezTo>
                  <a:pt x="60169" y="60169"/>
                  <a:pt x="60169" y="60169"/>
                  <a:pt x="60169" y="60169"/>
                </a:cubicBezTo>
                <a:cubicBezTo>
                  <a:pt x="60169" y="76487"/>
                  <a:pt x="60169" y="76487"/>
                  <a:pt x="60169" y="76487"/>
                </a:cubicBezTo>
                <a:cubicBezTo>
                  <a:pt x="38413" y="76487"/>
                  <a:pt x="38413" y="76487"/>
                  <a:pt x="38413" y="76487"/>
                </a:cubicBezTo>
                <a:lnTo>
                  <a:pt x="38413" y="60169"/>
                </a:lnTo>
                <a:close/>
                <a:moveTo>
                  <a:pt x="35694" y="43852"/>
                </a:moveTo>
                <a:cubicBezTo>
                  <a:pt x="37053" y="43852"/>
                  <a:pt x="38413" y="42492"/>
                  <a:pt x="38413" y="41133"/>
                </a:cubicBezTo>
                <a:cubicBezTo>
                  <a:pt x="38413" y="39433"/>
                  <a:pt x="37053" y="38073"/>
                  <a:pt x="35694" y="38073"/>
                </a:cubicBezTo>
                <a:cubicBezTo>
                  <a:pt x="33994" y="38073"/>
                  <a:pt x="32974" y="39433"/>
                  <a:pt x="32974" y="41133"/>
                </a:cubicBezTo>
                <a:cubicBezTo>
                  <a:pt x="32974" y="42492"/>
                  <a:pt x="33994" y="43852"/>
                  <a:pt x="35694" y="43852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4729162" y="2338388"/>
            <a:ext cx="431799" cy="431799"/>
          </a:xfrm>
          <a:custGeom>
            <a:pathLst>
              <a:path extrusionOk="0" h="120000" w="120000">
                <a:moveTo>
                  <a:pt x="89745" y="57450"/>
                </a:moveTo>
                <a:cubicBezTo>
                  <a:pt x="62549" y="57450"/>
                  <a:pt x="62549" y="57450"/>
                  <a:pt x="62549" y="57450"/>
                </a:cubicBezTo>
                <a:cubicBezTo>
                  <a:pt x="62549" y="29915"/>
                  <a:pt x="62549" y="29915"/>
                  <a:pt x="62549" y="29915"/>
                </a:cubicBezTo>
                <a:cubicBezTo>
                  <a:pt x="62549" y="28555"/>
                  <a:pt x="61529" y="27195"/>
                  <a:pt x="59830" y="27195"/>
                </a:cubicBezTo>
                <a:cubicBezTo>
                  <a:pt x="58470" y="27195"/>
                  <a:pt x="57110" y="28555"/>
                  <a:pt x="57110" y="29915"/>
                </a:cubicBezTo>
                <a:cubicBezTo>
                  <a:pt x="57110" y="57450"/>
                  <a:pt x="57110" y="57450"/>
                  <a:pt x="57110" y="57450"/>
                </a:cubicBezTo>
                <a:cubicBezTo>
                  <a:pt x="29915" y="57450"/>
                  <a:pt x="29915" y="57450"/>
                  <a:pt x="29915" y="57450"/>
                </a:cubicBezTo>
                <a:cubicBezTo>
                  <a:pt x="28215" y="57450"/>
                  <a:pt x="27195" y="58470"/>
                  <a:pt x="27195" y="60169"/>
                </a:cubicBezTo>
                <a:cubicBezTo>
                  <a:pt x="27195" y="61529"/>
                  <a:pt x="28215" y="62889"/>
                  <a:pt x="29915" y="62889"/>
                </a:cubicBezTo>
                <a:cubicBezTo>
                  <a:pt x="57110" y="62889"/>
                  <a:pt x="57110" y="62889"/>
                  <a:pt x="57110" y="62889"/>
                </a:cubicBezTo>
                <a:cubicBezTo>
                  <a:pt x="57110" y="90084"/>
                  <a:pt x="57110" y="90084"/>
                  <a:pt x="57110" y="90084"/>
                </a:cubicBezTo>
                <a:cubicBezTo>
                  <a:pt x="57110" y="91444"/>
                  <a:pt x="58470" y="92804"/>
                  <a:pt x="59830" y="92804"/>
                </a:cubicBezTo>
                <a:cubicBezTo>
                  <a:pt x="61529" y="92804"/>
                  <a:pt x="62549" y="91444"/>
                  <a:pt x="62549" y="90084"/>
                </a:cubicBezTo>
                <a:cubicBezTo>
                  <a:pt x="62549" y="62889"/>
                  <a:pt x="62549" y="62889"/>
                  <a:pt x="62549" y="62889"/>
                </a:cubicBezTo>
                <a:cubicBezTo>
                  <a:pt x="89745" y="62889"/>
                  <a:pt x="89745" y="62889"/>
                  <a:pt x="89745" y="62889"/>
                </a:cubicBezTo>
                <a:cubicBezTo>
                  <a:pt x="91444" y="62889"/>
                  <a:pt x="92804" y="61529"/>
                  <a:pt x="92804" y="60169"/>
                </a:cubicBezTo>
                <a:cubicBezTo>
                  <a:pt x="92804" y="58470"/>
                  <a:pt x="91444" y="57450"/>
                  <a:pt x="89745" y="57450"/>
                </a:cubicBezTo>
                <a:moveTo>
                  <a:pt x="59830" y="0"/>
                </a:moveTo>
                <a:cubicBezTo>
                  <a:pt x="26855" y="0"/>
                  <a:pt x="0" y="26855"/>
                  <a:pt x="0" y="60169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60169"/>
                </a:cubicBezTo>
                <a:cubicBezTo>
                  <a:pt x="120000" y="26855"/>
                  <a:pt x="93144" y="0"/>
                  <a:pt x="59830" y="0"/>
                </a:cubicBezTo>
                <a:moveTo>
                  <a:pt x="59830" y="114560"/>
                </a:moveTo>
                <a:cubicBezTo>
                  <a:pt x="29915" y="114560"/>
                  <a:pt x="5439" y="90084"/>
                  <a:pt x="5439" y="60169"/>
                </a:cubicBezTo>
                <a:cubicBezTo>
                  <a:pt x="5439" y="29915"/>
                  <a:pt x="29915" y="5439"/>
                  <a:pt x="59830" y="5439"/>
                </a:cubicBezTo>
                <a:cubicBezTo>
                  <a:pt x="90084" y="5439"/>
                  <a:pt x="114560" y="29915"/>
                  <a:pt x="114560" y="60169"/>
                </a:cubicBezTo>
                <a:cubicBezTo>
                  <a:pt x="114560" y="90084"/>
                  <a:pt x="90084" y="114560"/>
                  <a:pt x="59830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5553075" y="2338388"/>
            <a:ext cx="431799" cy="431799"/>
          </a:xfrm>
          <a:custGeom>
            <a:pathLst>
              <a:path extrusionOk="0" h="120000" w="120000">
                <a:moveTo>
                  <a:pt x="90084" y="57450"/>
                </a:moveTo>
                <a:cubicBezTo>
                  <a:pt x="29915" y="57450"/>
                  <a:pt x="29915" y="57450"/>
                  <a:pt x="29915" y="57450"/>
                </a:cubicBezTo>
                <a:cubicBezTo>
                  <a:pt x="28555" y="57450"/>
                  <a:pt x="27195" y="58470"/>
                  <a:pt x="27195" y="60169"/>
                </a:cubicBezTo>
                <a:cubicBezTo>
                  <a:pt x="27195" y="61529"/>
                  <a:pt x="28555" y="62889"/>
                  <a:pt x="29915" y="62889"/>
                </a:cubicBezTo>
                <a:cubicBezTo>
                  <a:pt x="90084" y="62889"/>
                  <a:pt x="90084" y="62889"/>
                  <a:pt x="90084" y="62889"/>
                </a:cubicBezTo>
                <a:cubicBezTo>
                  <a:pt x="91444" y="62889"/>
                  <a:pt x="92804" y="61529"/>
                  <a:pt x="92804" y="60169"/>
                </a:cubicBezTo>
                <a:cubicBezTo>
                  <a:pt x="92804" y="58470"/>
                  <a:pt x="91444" y="57450"/>
                  <a:pt x="90084" y="57450"/>
                </a:cubicBezTo>
                <a:moveTo>
                  <a:pt x="59830" y="0"/>
                </a:moveTo>
                <a:cubicBezTo>
                  <a:pt x="26855" y="0"/>
                  <a:pt x="0" y="26855"/>
                  <a:pt x="0" y="60169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60169"/>
                </a:cubicBezTo>
                <a:cubicBezTo>
                  <a:pt x="120000" y="26855"/>
                  <a:pt x="93144" y="0"/>
                  <a:pt x="59830" y="0"/>
                </a:cubicBezTo>
                <a:moveTo>
                  <a:pt x="59830" y="114560"/>
                </a:moveTo>
                <a:cubicBezTo>
                  <a:pt x="29915" y="114560"/>
                  <a:pt x="5439" y="90084"/>
                  <a:pt x="5439" y="60169"/>
                </a:cubicBezTo>
                <a:cubicBezTo>
                  <a:pt x="5439" y="29915"/>
                  <a:pt x="29915" y="5439"/>
                  <a:pt x="59830" y="5439"/>
                </a:cubicBezTo>
                <a:cubicBezTo>
                  <a:pt x="90084" y="5439"/>
                  <a:pt x="114560" y="29915"/>
                  <a:pt x="114560" y="60169"/>
                </a:cubicBezTo>
                <a:cubicBezTo>
                  <a:pt x="114560" y="90084"/>
                  <a:pt x="90084" y="114560"/>
                  <a:pt x="59830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6378575" y="2376488"/>
            <a:ext cx="431799" cy="354013"/>
          </a:xfrm>
          <a:custGeom>
            <a:pathLst>
              <a:path extrusionOk="0" h="120000" w="120000">
                <a:moveTo>
                  <a:pt x="30254" y="46920"/>
                </a:moveTo>
                <a:cubicBezTo>
                  <a:pt x="35694" y="46920"/>
                  <a:pt x="35694" y="46920"/>
                  <a:pt x="35694" y="46920"/>
                </a:cubicBezTo>
                <a:cubicBezTo>
                  <a:pt x="37053" y="46920"/>
                  <a:pt x="38413" y="45259"/>
                  <a:pt x="38413" y="43598"/>
                </a:cubicBezTo>
                <a:cubicBezTo>
                  <a:pt x="38413" y="41522"/>
                  <a:pt x="37053" y="40276"/>
                  <a:pt x="35694" y="40276"/>
                </a:cubicBezTo>
                <a:cubicBezTo>
                  <a:pt x="30254" y="40276"/>
                  <a:pt x="30254" y="40276"/>
                  <a:pt x="30254" y="40276"/>
                </a:cubicBezTo>
                <a:cubicBezTo>
                  <a:pt x="28555" y="40276"/>
                  <a:pt x="27195" y="41522"/>
                  <a:pt x="27195" y="43598"/>
                </a:cubicBezTo>
                <a:cubicBezTo>
                  <a:pt x="27195" y="45259"/>
                  <a:pt x="28555" y="46920"/>
                  <a:pt x="30254" y="46920"/>
                </a:cubicBezTo>
                <a:moveTo>
                  <a:pt x="114560" y="13287"/>
                </a:moveTo>
                <a:cubicBezTo>
                  <a:pt x="81926" y="13287"/>
                  <a:pt x="81926" y="13287"/>
                  <a:pt x="81926" y="13287"/>
                </a:cubicBezTo>
                <a:cubicBezTo>
                  <a:pt x="81926" y="6228"/>
                  <a:pt x="77167" y="0"/>
                  <a:pt x="71048" y="0"/>
                </a:cubicBezTo>
                <a:cubicBezTo>
                  <a:pt x="49291" y="0"/>
                  <a:pt x="49291" y="0"/>
                  <a:pt x="49291" y="0"/>
                </a:cubicBezTo>
                <a:cubicBezTo>
                  <a:pt x="43172" y="0"/>
                  <a:pt x="38413" y="6228"/>
                  <a:pt x="38413" y="13287"/>
                </a:cubicBezTo>
                <a:cubicBezTo>
                  <a:pt x="5439" y="13287"/>
                  <a:pt x="5439" y="13287"/>
                  <a:pt x="5439" y="13287"/>
                </a:cubicBezTo>
                <a:cubicBezTo>
                  <a:pt x="2379" y="13287"/>
                  <a:pt x="0" y="16608"/>
                  <a:pt x="0" y="19930"/>
                </a:cubicBezTo>
                <a:cubicBezTo>
                  <a:pt x="0" y="113356"/>
                  <a:pt x="0" y="113356"/>
                  <a:pt x="0" y="113356"/>
                </a:cubicBezTo>
                <a:cubicBezTo>
                  <a:pt x="0" y="117093"/>
                  <a:pt x="2379" y="120000"/>
                  <a:pt x="5439" y="120000"/>
                </a:cubicBezTo>
                <a:cubicBezTo>
                  <a:pt x="114560" y="120000"/>
                  <a:pt x="114560" y="120000"/>
                  <a:pt x="114560" y="120000"/>
                </a:cubicBezTo>
                <a:cubicBezTo>
                  <a:pt x="117620" y="120000"/>
                  <a:pt x="120000" y="117093"/>
                  <a:pt x="120000" y="113356"/>
                </a:cubicBezTo>
                <a:cubicBezTo>
                  <a:pt x="120000" y="19930"/>
                  <a:pt x="120000" y="19930"/>
                  <a:pt x="120000" y="19930"/>
                </a:cubicBezTo>
                <a:cubicBezTo>
                  <a:pt x="120000" y="16608"/>
                  <a:pt x="117620" y="13287"/>
                  <a:pt x="114560" y="13287"/>
                </a:cubicBezTo>
                <a:moveTo>
                  <a:pt x="49291" y="6643"/>
                </a:moveTo>
                <a:cubicBezTo>
                  <a:pt x="71048" y="6643"/>
                  <a:pt x="71048" y="6643"/>
                  <a:pt x="71048" y="6643"/>
                </a:cubicBezTo>
                <a:cubicBezTo>
                  <a:pt x="74107" y="6643"/>
                  <a:pt x="76487" y="9550"/>
                  <a:pt x="76487" y="13287"/>
                </a:cubicBezTo>
                <a:cubicBezTo>
                  <a:pt x="43852" y="13287"/>
                  <a:pt x="43852" y="13287"/>
                  <a:pt x="43852" y="13287"/>
                </a:cubicBezTo>
                <a:cubicBezTo>
                  <a:pt x="43852" y="9550"/>
                  <a:pt x="46232" y="6643"/>
                  <a:pt x="49291" y="6643"/>
                </a:cubicBezTo>
                <a:moveTo>
                  <a:pt x="16317" y="93425"/>
                </a:moveTo>
                <a:cubicBezTo>
                  <a:pt x="14957" y="93425"/>
                  <a:pt x="13597" y="95086"/>
                  <a:pt x="13597" y="96747"/>
                </a:cubicBezTo>
                <a:cubicBezTo>
                  <a:pt x="13597" y="98408"/>
                  <a:pt x="14957" y="100069"/>
                  <a:pt x="16317" y="100069"/>
                </a:cubicBezTo>
                <a:cubicBezTo>
                  <a:pt x="16317" y="113356"/>
                  <a:pt x="16317" y="113356"/>
                  <a:pt x="16317" y="113356"/>
                </a:cubicBezTo>
                <a:cubicBezTo>
                  <a:pt x="5439" y="113356"/>
                  <a:pt x="5439" y="113356"/>
                  <a:pt x="5439" y="113356"/>
                </a:cubicBezTo>
                <a:cubicBezTo>
                  <a:pt x="5439" y="19930"/>
                  <a:pt x="5439" y="19930"/>
                  <a:pt x="5439" y="19930"/>
                </a:cubicBezTo>
                <a:cubicBezTo>
                  <a:pt x="16317" y="19930"/>
                  <a:pt x="16317" y="19930"/>
                  <a:pt x="16317" y="19930"/>
                </a:cubicBezTo>
                <a:lnTo>
                  <a:pt x="16317" y="93425"/>
                </a:lnTo>
                <a:close/>
                <a:moveTo>
                  <a:pt x="98243" y="93425"/>
                </a:moveTo>
                <a:cubicBezTo>
                  <a:pt x="96883" y="93425"/>
                  <a:pt x="95524" y="95086"/>
                  <a:pt x="95524" y="96747"/>
                </a:cubicBezTo>
                <a:cubicBezTo>
                  <a:pt x="95524" y="98408"/>
                  <a:pt x="96883" y="100069"/>
                  <a:pt x="98243" y="100069"/>
                </a:cubicBezTo>
                <a:cubicBezTo>
                  <a:pt x="98243" y="113356"/>
                  <a:pt x="98243" y="113356"/>
                  <a:pt x="98243" y="113356"/>
                </a:cubicBezTo>
                <a:cubicBezTo>
                  <a:pt x="21756" y="113356"/>
                  <a:pt x="21756" y="113356"/>
                  <a:pt x="21756" y="113356"/>
                </a:cubicBezTo>
                <a:cubicBezTo>
                  <a:pt x="21756" y="100069"/>
                  <a:pt x="21756" y="100069"/>
                  <a:pt x="21756" y="100069"/>
                </a:cubicBezTo>
                <a:cubicBezTo>
                  <a:pt x="23456" y="100069"/>
                  <a:pt x="24475" y="98408"/>
                  <a:pt x="24475" y="96747"/>
                </a:cubicBezTo>
                <a:cubicBezTo>
                  <a:pt x="24475" y="95086"/>
                  <a:pt x="23456" y="93425"/>
                  <a:pt x="21756" y="93425"/>
                </a:cubicBezTo>
                <a:cubicBezTo>
                  <a:pt x="21756" y="19930"/>
                  <a:pt x="21756" y="19930"/>
                  <a:pt x="21756" y="19930"/>
                </a:cubicBezTo>
                <a:cubicBezTo>
                  <a:pt x="98243" y="19930"/>
                  <a:pt x="98243" y="19930"/>
                  <a:pt x="98243" y="19930"/>
                </a:cubicBezTo>
                <a:lnTo>
                  <a:pt x="98243" y="93425"/>
                </a:lnTo>
                <a:close/>
                <a:moveTo>
                  <a:pt x="114560" y="113356"/>
                </a:moveTo>
                <a:cubicBezTo>
                  <a:pt x="103682" y="113356"/>
                  <a:pt x="103682" y="113356"/>
                  <a:pt x="103682" y="113356"/>
                </a:cubicBezTo>
                <a:cubicBezTo>
                  <a:pt x="103682" y="100069"/>
                  <a:pt x="103682" y="100069"/>
                  <a:pt x="103682" y="100069"/>
                </a:cubicBezTo>
                <a:cubicBezTo>
                  <a:pt x="105382" y="100069"/>
                  <a:pt x="106402" y="98408"/>
                  <a:pt x="106402" y="96747"/>
                </a:cubicBezTo>
                <a:cubicBezTo>
                  <a:pt x="106402" y="95086"/>
                  <a:pt x="105382" y="93425"/>
                  <a:pt x="103682" y="93425"/>
                </a:cubicBezTo>
                <a:cubicBezTo>
                  <a:pt x="103682" y="19930"/>
                  <a:pt x="103682" y="19930"/>
                  <a:pt x="103682" y="19930"/>
                </a:cubicBezTo>
                <a:cubicBezTo>
                  <a:pt x="114560" y="19930"/>
                  <a:pt x="114560" y="19930"/>
                  <a:pt x="114560" y="19930"/>
                </a:cubicBezTo>
                <a:lnTo>
                  <a:pt x="114560" y="113356"/>
                </a:lnTo>
                <a:close/>
                <a:moveTo>
                  <a:pt x="30254" y="33217"/>
                </a:moveTo>
                <a:cubicBezTo>
                  <a:pt x="46572" y="33217"/>
                  <a:pt x="46572" y="33217"/>
                  <a:pt x="46572" y="33217"/>
                </a:cubicBezTo>
                <a:cubicBezTo>
                  <a:pt x="47932" y="33217"/>
                  <a:pt x="49291" y="31972"/>
                  <a:pt x="49291" y="29896"/>
                </a:cubicBezTo>
                <a:cubicBezTo>
                  <a:pt x="49291" y="28235"/>
                  <a:pt x="47932" y="26574"/>
                  <a:pt x="46572" y="26574"/>
                </a:cubicBezTo>
                <a:cubicBezTo>
                  <a:pt x="30254" y="26574"/>
                  <a:pt x="30254" y="26574"/>
                  <a:pt x="30254" y="26574"/>
                </a:cubicBezTo>
                <a:cubicBezTo>
                  <a:pt x="28555" y="26574"/>
                  <a:pt x="27195" y="28235"/>
                  <a:pt x="27195" y="29896"/>
                </a:cubicBezTo>
                <a:cubicBezTo>
                  <a:pt x="27195" y="31972"/>
                  <a:pt x="28555" y="33217"/>
                  <a:pt x="30254" y="33217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7204075" y="2357438"/>
            <a:ext cx="431799" cy="393700"/>
          </a:xfrm>
          <a:custGeom>
            <a:pathLst>
              <a:path extrusionOk="0" h="120000" w="120000">
                <a:moveTo>
                  <a:pt x="29915" y="54205"/>
                </a:moveTo>
                <a:cubicBezTo>
                  <a:pt x="46232" y="54205"/>
                  <a:pt x="46232" y="54205"/>
                  <a:pt x="46232" y="54205"/>
                </a:cubicBezTo>
                <a:cubicBezTo>
                  <a:pt x="47592" y="54205"/>
                  <a:pt x="48951" y="52710"/>
                  <a:pt x="48951" y="51214"/>
                </a:cubicBezTo>
                <a:cubicBezTo>
                  <a:pt x="48951" y="49345"/>
                  <a:pt x="47592" y="48224"/>
                  <a:pt x="46232" y="48224"/>
                </a:cubicBezTo>
                <a:cubicBezTo>
                  <a:pt x="29915" y="48224"/>
                  <a:pt x="29915" y="48224"/>
                  <a:pt x="29915" y="48224"/>
                </a:cubicBezTo>
                <a:cubicBezTo>
                  <a:pt x="28215" y="48224"/>
                  <a:pt x="27195" y="49345"/>
                  <a:pt x="27195" y="51214"/>
                </a:cubicBezTo>
                <a:cubicBezTo>
                  <a:pt x="27195" y="52710"/>
                  <a:pt x="28215" y="54205"/>
                  <a:pt x="29915" y="54205"/>
                </a:cubicBezTo>
                <a:moveTo>
                  <a:pt x="29915" y="66168"/>
                </a:moveTo>
                <a:cubicBezTo>
                  <a:pt x="35354" y="66168"/>
                  <a:pt x="35354" y="66168"/>
                  <a:pt x="35354" y="66168"/>
                </a:cubicBezTo>
                <a:cubicBezTo>
                  <a:pt x="36713" y="66168"/>
                  <a:pt x="38073" y="64672"/>
                  <a:pt x="38073" y="63177"/>
                </a:cubicBezTo>
                <a:cubicBezTo>
                  <a:pt x="38073" y="61308"/>
                  <a:pt x="36713" y="60186"/>
                  <a:pt x="35354" y="60186"/>
                </a:cubicBezTo>
                <a:cubicBezTo>
                  <a:pt x="29915" y="60186"/>
                  <a:pt x="29915" y="60186"/>
                  <a:pt x="29915" y="60186"/>
                </a:cubicBezTo>
                <a:cubicBezTo>
                  <a:pt x="28215" y="60186"/>
                  <a:pt x="27195" y="61308"/>
                  <a:pt x="27195" y="63177"/>
                </a:cubicBezTo>
                <a:cubicBezTo>
                  <a:pt x="27195" y="64672"/>
                  <a:pt x="28215" y="66168"/>
                  <a:pt x="29915" y="66168"/>
                </a:cubicBezTo>
                <a:moveTo>
                  <a:pt x="114560" y="11962"/>
                </a:moveTo>
                <a:cubicBezTo>
                  <a:pt x="87025" y="11962"/>
                  <a:pt x="87025" y="11962"/>
                  <a:pt x="87025" y="11962"/>
                </a:cubicBezTo>
                <a:cubicBezTo>
                  <a:pt x="87025" y="5607"/>
                  <a:pt x="82266" y="0"/>
                  <a:pt x="76147" y="0"/>
                </a:cubicBezTo>
                <a:cubicBezTo>
                  <a:pt x="65269" y="0"/>
                  <a:pt x="65269" y="0"/>
                  <a:pt x="65269" y="0"/>
                </a:cubicBezTo>
                <a:cubicBezTo>
                  <a:pt x="59150" y="0"/>
                  <a:pt x="54390" y="5607"/>
                  <a:pt x="54390" y="11962"/>
                </a:cubicBezTo>
                <a:cubicBezTo>
                  <a:pt x="27195" y="11962"/>
                  <a:pt x="27195" y="11962"/>
                  <a:pt x="27195" y="11962"/>
                </a:cubicBezTo>
                <a:cubicBezTo>
                  <a:pt x="24135" y="11962"/>
                  <a:pt x="21756" y="14579"/>
                  <a:pt x="21756" y="17943"/>
                </a:cubicBezTo>
                <a:cubicBezTo>
                  <a:pt x="21756" y="26915"/>
                  <a:pt x="21756" y="26915"/>
                  <a:pt x="21756" y="26915"/>
                </a:cubicBezTo>
                <a:cubicBezTo>
                  <a:pt x="21756" y="28785"/>
                  <a:pt x="22776" y="29906"/>
                  <a:pt x="24475" y="29906"/>
                </a:cubicBezTo>
                <a:cubicBezTo>
                  <a:pt x="25835" y="29906"/>
                  <a:pt x="27195" y="28785"/>
                  <a:pt x="27195" y="26915"/>
                </a:cubicBezTo>
                <a:cubicBezTo>
                  <a:pt x="27195" y="17943"/>
                  <a:pt x="27195" y="17943"/>
                  <a:pt x="27195" y="17943"/>
                </a:cubicBezTo>
                <a:cubicBezTo>
                  <a:pt x="114560" y="17943"/>
                  <a:pt x="114560" y="17943"/>
                  <a:pt x="114560" y="17943"/>
                </a:cubicBezTo>
                <a:cubicBezTo>
                  <a:pt x="114560" y="90093"/>
                  <a:pt x="114560" y="90093"/>
                  <a:pt x="114560" y="90093"/>
                </a:cubicBezTo>
                <a:cubicBezTo>
                  <a:pt x="106402" y="90093"/>
                  <a:pt x="106402" y="90093"/>
                  <a:pt x="106402" y="90093"/>
                </a:cubicBezTo>
                <a:cubicBezTo>
                  <a:pt x="104702" y="90093"/>
                  <a:pt x="103682" y="91588"/>
                  <a:pt x="103682" y="93084"/>
                </a:cubicBezTo>
                <a:cubicBezTo>
                  <a:pt x="103682" y="94579"/>
                  <a:pt x="104702" y="96074"/>
                  <a:pt x="106402" y="96074"/>
                </a:cubicBezTo>
                <a:cubicBezTo>
                  <a:pt x="114560" y="96074"/>
                  <a:pt x="114560" y="96074"/>
                  <a:pt x="114560" y="96074"/>
                </a:cubicBezTo>
                <a:cubicBezTo>
                  <a:pt x="117620" y="96074"/>
                  <a:pt x="120000" y="93457"/>
                  <a:pt x="120000" y="90093"/>
                </a:cubicBezTo>
                <a:cubicBezTo>
                  <a:pt x="120000" y="17943"/>
                  <a:pt x="120000" y="17943"/>
                  <a:pt x="120000" y="17943"/>
                </a:cubicBezTo>
                <a:cubicBezTo>
                  <a:pt x="120000" y="14579"/>
                  <a:pt x="117620" y="11962"/>
                  <a:pt x="114560" y="11962"/>
                </a:cubicBezTo>
                <a:moveTo>
                  <a:pt x="59830" y="11962"/>
                </a:moveTo>
                <a:cubicBezTo>
                  <a:pt x="59830" y="8598"/>
                  <a:pt x="62209" y="5981"/>
                  <a:pt x="65269" y="5981"/>
                </a:cubicBezTo>
                <a:cubicBezTo>
                  <a:pt x="76147" y="5981"/>
                  <a:pt x="76147" y="5981"/>
                  <a:pt x="76147" y="5981"/>
                </a:cubicBezTo>
                <a:cubicBezTo>
                  <a:pt x="79206" y="5981"/>
                  <a:pt x="81586" y="8598"/>
                  <a:pt x="81586" y="11962"/>
                </a:cubicBezTo>
                <a:lnTo>
                  <a:pt x="59830" y="11962"/>
                </a:lnTo>
                <a:close/>
                <a:moveTo>
                  <a:pt x="92464" y="35887"/>
                </a:moveTo>
                <a:cubicBezTo>
                  <a:pt x="65269" y="35887"/>
                  <a:pt x="65269" y="35887"/>
                  <a:pt x="65269" y="35887"/>
                </a:cubicBezTo>
                <a:cubicBezTo>
                  <a:pt x="65269" y="29532"/>
                  <a:pt x="60509" y="23925"/>
                  <a:pt x="54390" y="23925"/>
                </a:cubicBezTo>
                <a:cubicBezTo>
                  <a:pt x="43512" y="23925"/>
                  <a:pt x="43512" y="23925"/>
                  <a:pt x="43512" y="23925"/>
                </a:cubicBezTo>
                <a:cubicBezTo>
                  <a:pt x="37393" y="23925"/>
                  <a:pt x="32634" y="29532"/>
                  <a:pt x="32634" y="35887"/>
                </a:cubicBezTo>
                <a:cubicBezTo>
                  <a:pt x="5439" y="35887"/>
                  <a:pt x="5439" y="35887"/>
                  <a:pt x="5439" y="35887"/>
                </a:cubicBezTo>
                <a:cubicBezTo>
                  <a:pt x="2379" y="35887"/>
                  <a:pt x="0" y="38878"/>
                  <a:pt x="0" y="42242"/>
                </a:cubicBezTo>
                <a:cubicBezTo>
                  <a:pt x="0" y="114018"/>
                  <a:pt x="0" y="114018"/>
                  <a:pt x="0" y="114018"/>
                </a:cubicBezTo>
                <a:cubicBezTo>
                  <a:pt x="0" y="117383"/>
                  <a:pt x="2379" y="120000"/>
                  <a:pt x="5439" y="120000"/>
                </a:cubicBezTo>
                <a:cubicBezTo>
                  <a:pt x="92464" y="120000"/>
                  <a:pt x="92464" y="120000"/>
                  <a:pt x="92464" y="120000"/>
                </a:cubicBezTo>
                <a:cubicBezTo>
                  <a:pt x="95524" y="120000"/>
                  <a:pt x="98243" y="117383"/>
                  <a:pt x="98243" y="114018"/>
                </a:cubicBezTo>
                <a:cubicBezTo>
                  <a:pt x="98243" y="42242"/>
                  <a:pt x="98243" y="42242"/>
                  <a:pt x="98243" y="42242"/>
                </a:cubicBezTo>
                <a:cubicBezTo>
                  <a:pt x="98243" y="38878"/>
                  <a:pt x="95524" y="35887"/>
                  <a:pt x="92464" y="35887"/>
                </a:cubicBezTo>
                <a:moveTo>
                  <a:pt x="43512" y="29906"/>
                </a:moveTo>
                <a:cubicBezTo>
                  <a:pt x="54390" y="29906"/>
                  <a:pt x="54390" y="29906"/>
                  <a:pt x="54390" y="29906"/>
                </a:cubicBezTo>
                <a:cubicBezTo>
                  <a:pt x="57450" y="29906"/>
                  <a:pt x="59830" y="32897"/>
                  <a:pt x="59830" y="35887"/>
                </a:cubicBezTo>
                <a:cubicBezTo>
                  <a:pt x="38073" y="35887"/>
                  <a:pt x="38073" y="35887"/>
                  <a:pt x="38073" y="35887"/>
                </a:cubicBezTo>
                <a:cubicBezTo>
                  <a:pt x="38073" y="32897"/>
                  <a:pt x="40453" y="29906"/>
                  <a:pt x="43512" y="29906"/>
                </a:cubicBezTo>
                <a:moveTo>
                  <a:pt x="16317" y="96074"/>
                </a:moveTo>
                <a:cubicBezTo>
                  <a:pt x="14617" y="96074"/>
                  <a:pt x="13597" y="97570"/>
                  <a:pt x="13597" y="99065"/>
                </a:cubicBezTo>
                <a:cubicBezTo>
                  <a:pt x="13597" y="100934"/>
                  <a:pt x="14617" y="102056"/>
                  <a:pt x="16317" y="102056"/>
                </a:cubicBezTo>
                <a:cubicBezTo>
                  <a:pt x="16317" y="114018"/>
                  <a:pt x="16317" y="114018"/>
                  <a:pt x="16317" y="114018"/>
                </a:cubicBezTo>
                <a:cubicBezTo>
                  <a:pt x="5439" y="114018"/>
                  <a:pt x="5439" y="114018"/>
                  <a:pt x="5439" y="114018"/>
                </a:cubicBezTo>
                <a:cubicBezTo>
                  <a:pt x="5439" y="42242"/>
                  <a:pt x="5439" y="42242"/>
                  <a:pt x="5439" y="42242"/>
                </a:cubicBezTo>
                <a:cubicBezTo>
                  <a:pt x="16317" y="42242"/>
                  <a:pt x="16317" y="42242"/>
                  <a:pt x="16317" y="42242"/>
                </a:cubicBezTo>
                <a:lnTo>
                  <a:pt x="16317" y="96074"/>
                </a:lnTo>
                <a:close/>
                <a:moveTo>
                  <a:pt x="76147" y="96074"/>
                </a:moveTo>
                <a:cubicBezTo>
                  <a:pt x="74787" y="96074"/>
                  <a:pt x="73427" y="97570"/>
                  <a:pt x="73427" y="99065"/>
                </a:cubicBezTo>
                <a:cubicBezTo>
                  <a:pt x="73427" y="100934"/>
                  <a:pt x="74787" y="102056"/>
                  <a:pt x="76147" y="102056"/>
                </a:cubicBezTo>
                <a:cubicBezTo>
                  <a:pt x="76147" y="114018"/>
                  <a:pt x="76147" y="114018"/>
                  <a:pt x="76147" y="114018"/>
                </a:cubicBezTo>
                <a:cubicBezTo>
                  <a:pt x="21756" y="114018"/>
                  <a:pt x="21756" y="114018"/>
                  <a:pt x="21756" y="114018"/>
                </a:cubicBezTo>
                <a:cubicBezTo>
                  <a:pt x="21756" y="102056"/>
                  <a:pt x="21756" y="102056"/>
                  <a:pt x="21756" y="102056"/>
                </a:cubicBezTo>
                <a:cubicBezTo>
                  <a:pt x="23116" y="102056"/>
                  <a:pt x="24475" y="100934"/>
                  <a:pt x="24475" y="99065"/>
                </a:cubicBezTo>
                <a:cubicBezTo>
                  <a:pt x="24475" y="97570"/>
                  <a:pt x="23116" y="96074"/>
                  <a:pt x="21756" y="96074"/>
                </a:cubicBezTo>
                <a:cubicBezTo>
                  <a:pt x="21756" y="42242"/>
                  <a:pt x="21756" y="42242"/>
                  <a:pt x="21756" y="42242"/>
                </a:cubicBezTo>
                <a:cubicBezTo>
                  <a:pt x="76147" y="42242"/>
                  <a:pt x="76147" y="42242"/>
                  <a:pt x="76147" y="42242"/>
                </a:cubicBezTo>
                <a:lnTo>
                  <a:pt x="76147" y="96074"/>
                </a:lnTo>
                <a:close/>
                <a:moveTo>
                  <a:pt x="92464" y="114018"/>
                </a:moveTo>
                <a:cubicBezTo>
                  <a:pt x="81586" y="114018"/>
                  <a:pt x="81586" y="114018"/>
                  <a:pt x="81586" y="114018"/>
                </a:cubicBezTo>
                <a:cubicBezTo>
                  <a:pt x="81586" y="102056"/>
                  <a:pt x="81586" y="102056"/>
                  <a:pt x="81586" y="102056"/>
                </a:cubicBezTo>
                <a:cubicBezTo>
                  <a:pt x="83286" y="102056"/>
                  <a:pt x="84305" y="100934"/>
                  <a:pt x="84305" y="99065"/>
                </a:cubicBezTo>
                <a:cubicBezTo>
                  <a:pt x="84305" y="97570"/>
                  <a:pt x="83286" y="96074"/>
                  <a:pt x="81586" y="96074"/>
                </a:cubicBezTo>
                <a:cubicBezTo>
                  <a:pt x="81586" y="42242"/>
                  <a:pt x="81586" y="42242"/>
                  <a:pt x="81586" y="42242"/>
                </a:cubicBezTo>
                <a:cubicBezTo>
                  <a:pt x="92464" y="42242"/>
                  <a:pt x="92464" y="42242"/>
                  <a:pt x="92464" y="42242"/>
                </a:cubicBezTo>
                <a:lnTo>
                  <a:pt x="92464" y="11401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8027988" y="2376488"/>
            <a:ext cx="431799" cy="354013"/>
          </a:xfrm>
          <a:custGeom>
            <a:pathLst>
              <a:path extrusionOk="0" h="120000" w="120000">
                <a:moveTo>
                  <a:pt x="114560" y="13287"/>
                </a:moveTo>
                <a:cubicBezTo>
                  <a:pt x="81926" y="13287"/>
                  <a:pt x="81926" y="13287"/>
                  <a:pt x="81926" y="13287"/>
                </a:cubicBezTo>
                <a:cubicBezTo>
                  <a:pt x="81926" y="6228"/>
                  <a:pt x="76827" y="0"/>
                  <a:pt x="71048" y="0"/>
                </a:cubicBezTo>
                <a:cubicBezTo>
                  <a:pt x="48951" y="0"/>
                  <a:pt x="48951" y="0"/>
                  <a:pt x="48951" y="0"/>
                </a:cubicBezTo>
                <a:cubicBezTo>
                  <a:pt x="43172" y="0"/>
                  <a:pt x="38073" y="6228"/>
                  <a:pt x="38073" y="13287"/>
                </a:cubicBezTo>
                <a:cubicBezTo>
                  <a:pt x="5439" y="13287"/>
                  <a:pt x="5439" y="13287"/>
                  <a:pt x="5439" y="13287"/>
                </a:cubicBezTo>
                <a:cubicBezTo>
                  <a:pt x="2379" y="13287"/>
                  <a:pt x="0" y="16608"/>
                  <a:pt x="0" y="19930"/>
                </a:cubicBezTo>
                <a:cubicBezTo>
                  <a:pt x="0" y="53564"/>
                  <a:pt x="0" y="53564"/>
                  <a:pt x="0" y="53564"/>
                </a:cubicBezTo>
                <a:cubicBezTo>
                  <a:pt x="0" y="57301"/>
                  <a:pt x="2379" y="60207"/>
                  <a:pt x="5439" y="60207"/>
                </a:cubicBezTo>
                <a:cubicBezTo>
                  <a:pt x="5439" y="113356"/>
                  <a:pt x="5439" y="113356"/>
                  <a:pt x="5439" y="113356"/>
                </a:cubicBezTo>
                <a:cubicBezTo>
                  <a:pt x="5439" y="117093"/>
                  <a:pt x="7818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2181" y="120000"/>
                  <a:pt x="114560" y="117093"/>
                  <a:pt x="114560" y="113356"/>
                </a:cubicBezTo>
                <a:cubicBezTo>
                  <a:pt x="114560" y="60207"/>
                  <a:pt x="114560" y="60207"/>
                  <a:pt x="114560" y="60207"/>
                </a:cubicBezTo>
                <a:cubicBezTo>
                  <a:pt x="117620" y="60207"/>
                  <a:pt x="120000" y="57301"/>
                  <a:pt x="120000" y="53564"/>
                </a:cubicBezTo>
                <a:cubicBezTo>
                  <a:pt x="120000" y="19930"/>
                  <a:pt x="120000" y="19930"/>
                  <a:pt x="120000" y="19930"/>
                </a:cubicBezTo>
                <a:cubicBezTo>
                  <a:pt x="120000" y="16608"/>
                  <a:pt x="117620" y="13287"/>
                  <a:pt x="114560" y="13287"/>
                </a:cubicBezTo>
                <a:moveTo>
                  <a:pt x="48951" y="6643"/>
                </a:moveTo>
                <a:cubicBezTo>
                  <a:pt x="71048" y="6643"/>
                  <a:pt x="71048" y="6643"/>
                  <a:pt x="71048" y="6643"/>
                </a:cubicBezTo>
                <a:cubicBezTo>
                  <a:pt x="73767" y="6643"/>
                  <a:pt x="76487" y="9550"/>
                  <a:pt x="76487" y="13287"/>
                </a:cubicBezTo>
                <a:cubicBezTo>
                  <a:pt x="43512" y="13287"/>
                  <a:pt x="43512" y="13287"/>
                  <a:pt x="43512" y="13287"/>
                </a:cubicBezTo>
                <a:cubicBezTo>
                  <a:pt x="43512" y="9550"/>
                  <a:pt x="46232" y="6643"/>
                  <a:pt x="48951" y="6643"/>
                </a:cubicBezTo>
                <a:moveTo>
                  <a:pt x="109121" y="113356"/>
                </a:moveTo>
                <a:cubicBezTo>
                  <a:pt x="10878" y="113356"/>
                  <a:pt x="10878" y="113356"/>
                  <a:pt x="10878" y="113356"/>
                </a:cubicBezTo>
                <a:cubicBezTo>
                  <a:pt x="10878" y="60207"/>
                  <a:pt x="10878" y="60207"/>
                  <a:pt x="10878" y="60207"/>
                </a:cubicBezTo>
                <a:cubicBezTo>
                  <a:pt x="21756" y="60207"/>
                  <a:pt x="21756" y="60207"/>
                  <a:pt x="21756" y="60207"/>
                </a:cubicBezTo>
                <a:cubicBezTo>
                  <a:pt x="21756" y="66851"/>
                  <a:pt x="21756" y="66851"/>
                  <a:pt x="21756" y="66851"/>
                </a:cubicBezTo>
                <a:cubicBezTo>
                  <a:pt x="21756" y="70588"/>
                  <a:pt x="24135" y="73494"/>
                  <a:pt x="27195" y="73494"/>
                </a:cubicBezTo>
                <a:cubicBezTo>
                  <a:pt x="38073" y="73494"/>
                  <a:pt x="38073" y="73494"/>
                  <a:pt x="38073" y="73494"/>
                </a:cubicBezTo>
                <a:cubicBezTo>
                  <a:pt x="41133" y="73494"/>
                  <a:pt x="43512" y="70588"/>
                  <a:pt x="43512" y="66851"/>
                </a:cubicBezTo>
                <a:cubicBezTo>
                  <a:pt x="43512" y="60207"/>
                  <a:pt x="43512" y="60207"/>
                  <a:pt x="43512" y="60207"/>
                </a:cubicBezTo>
                <a:cubicBezTo>
                  <a:pt x="76487" y="60207"/>
                  <a:pt x="76487" y="60207"/>
                  <a:pt x="76487" y="60207"/>
                </a:cubicBezTo>
                <a:cubicBezTo>
                  <a:pt x="76487" y="66851"/>
                  <a:pt x="76487" y="66851"/>
                  <a:pt x="76487" y="66851"/>
                </a:cubicBezTo>
                <a:cubicBezTo>
                  <a:pt x="76487" y="70588"/>
                  <a:pt x="78866" y="73494"/>
                  <a:pt x="81926" y="73494"/>
                </a:cubicBezTo>
                <a:cubicBezTo>
                  <a:pt x="92804" y="73494"/>
                  <a:pt x="92804" y="73494"/>
                  <a:pt x="92804" y="73494"/>
                </a:cubicBezTo>
                <a:cubicBezTo>
                  <a:pt x="95864" y="73494"/>
                  <a:pt x="98243" y="70588"/>
                  <a:pt x="98243" y="66851"/>
                </a:cubicBezTo>
                <a:cubicBezTo>
                  <a:pt x="98243" y="60207"/>
                  <a:pt x="98243" y="60207"/>
                  <a:pt x="98243" y="60207"/>
                </a:cubicBezTo>
                <a:cubicBezTo>
                  <a:pt x="109121" y="60207"/>
                  <a:pt x="109121" y="60207"/>
                  <a:pt x="109121" y="60207"/>
                </a:cubicBezTo>
                <a:lnTo>
                  <a:pt x="109121" y="113356"/>
                </a:lnTo>
                <a:close/>
                <a:moveTo>
                  <a:pt x="27195" y="46920"/>
                </a:moveTo>
                <a:cubicBezTo>
                  <a:pt x="38073" y="46920"/>
                  <a:pt x="38073" y="46920"/>
                  <a:pt x="38073" y="46920"/>
                </a:cubicBezTo>
                <a:cubicBezTo>
                  <a:pt x="38073" y="66851"/>
                  <a:pt x="38073" y="66851"/>
                  <a:pt x="38073" y="66851"/>
                </a:cubicBezTo>
                <a:cubicBezTo>
                  <a:pt x="27195" y="66851"/>
                  <a:pt x="27195" y="66851"/>
                  <a:pt x="27195" y="66851"/>
                </a:cubicBezTo>
                <a:lnTo>
                  <a:pt x="27195" y="46920"/>
                </a:lnTo>
                <a:close/>
                <a:moveTo>
                  <a:pt x="81926" y="46920"/>
                </a:moveTo>
                <a:cubicBezTo>
                  <a:pt x="92804" y="46920"/>
                  <a:pt x="92804" y="46920"/>
                  <a:pt x="92804" y="46920"/>
                </a:cubicBezTo>
                <a:cubicBezTo>
                  <a:pt x="92804" y="66851"/>
                  <a:pt x="92804" y="66851"/>
                  <a:pt x="92804" y="66851"/>
                </a:cubicBezTo>
                <a:cubicBezTo>
                  <a:pt x="81926" y="66851"/>
                  <a:pt x="81926" y="66851"/>
                  <a:pt x="81926" y="66851"/>
                </a:cubicBezTo>
                <a:lnTo>
                  <a:pt x="81926" y="46920"/>
                </a:lnTo>
                <a:close/>
                <a:moveTo>
                  <a:pt x="114560" y="53564"/>
                </a:moveTo>
                <a:cubicBezTo>
                  <a:pt x="98243" y="53564"/>
                  <a:pt x="98243" y="53564"/>
                  <a:pt x="98243" y="53564"/>
                </a:cubicBezTo>
                <a:cubicBezTo>
                  <a:pt x="98243" y="46920"/>
                  <a:pt x="98243" y="46920"/>
                  <a:pt x="98243" y="46920"/>
                </a:cubicBezTo>
                <a:cubicBezTo>
                  <a:pt x="98243" y="43183"/>
                  <a:pt x="95864" y="40276"/>
                  <a:pt x="92804" y="40276"/>
                </a:cubicBezTo>
                <a:cubicBezTo>
                  <a:pt x="81926" y="40276"/>
                  <a:pt x="81926" y="40276"/>
                  <a:pt x="81926" y="40276"/>
                </a:cubicBezTo>
                <a:cubicBezTo>
                  <a:pt x="78866" y="40276"/>
                  <a:pt x="76487" y="43183"/>
                  <a:pt x="76487" y="46920"/>
                </a:cubicBezTo>
                <a:cubicBezTo>
                  <a:pt x="76487" y="53564"/>
                  <a:pt x="76487" y="53564"/>
                  <a:pt x="76487" y="53564"/>
                </a:cubicBezTo>
                <a:cubicBezTo>
                  <a:pt x="43512" y="53564"/>
                  <a:pt x="43512" y="53564"/>
                  <a:pt x="43512" y="53564"/>
                </a:cubicBezTo>
                <a:cubicBezTo>
                  <a:pt x="43512" y="46920"/>
                  <a:pt x="43512" y="46920"/>
                  <a:pt x="43512" y="46920"/>
                </a:cubicBezTo>
                <a:cubicBezTo>
                  <a:pt x="43512" y="43183"/>
                  <a:pt x="41133" y="40276"/>
                  <a:pt x="38073" y="40276"/>
                </a:cubicBezTo>
                <a:cubicBezTo>
                  <a:pt x="27195" y="40276"/>
                  <a:pt x="27195" y="40276"/>
                  <a:pt x="27195" y="40276"/>
                </a:cubicBezTo>
                <a:cubicBezTo>
                  <a:pt x="24135" y="40276"/>
                  <a:pt x="21756" y="43183"/>
                  <a:pt x="21756" y="46920"/>
                </a:cubicBezTo>
                <a:cubicBezTo>
                  <a:pt x="21756" y="53564"/>
                  <a:pt x="21756" y="53564"/>
                  <a:pt x="21756" y="53564"/>
                </a:cubicBezTo>
                <a:cubicBezTo>
                  <a:pt x="5439" y="53564"/>
                  <a:pt x="5439" y="53564"/>
                  <a:pt x="5439" y="53564"/>
                </a:cubicBezTo>
                <a:cubicBezTo>
                  <a:pt x="5439" y="19930"/>
                  <a:pt x="5439" y="19930"/>
                  <a:pt x="5439" y="19930"/>
                </a:cubicBezTo>
                <a:cubicBezTo>
                  <a:pt x="114560" y="19930"/>
                  <a:pt x="114560" y="19930"/>
                  <a:pt x="114560" y="19930"/>
                </a:cubicBezTo>
                <a:lnTo>
                  <a:pt x="114560" y="5356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600075" y="3159125"/>
            <a:ext cx="436563" cy="436563"/>
          </a:xfrm>
          <a:custGeom>
            <a:pathLst>
              <a:path extrusionOk="0" h="120000" w="120000">
                <a:moveTo>
                  <a:pt x="38764" y="28235"/>
                </a:moveTo>
                <a:cubicBezTo>
                  <a:pt x="33033" y="28235"/>
                  <a:pt x="27977" y="32941"/>
                  <a:pt x="27977" y="38991"/>
                </a:cubicBezTo>
                <a:cubicBezTo>
                  <a:pt x="27977" y="45042"/>
                  <a:pt x="33033" y="49747"/>
                  <a:pt x="38764" y="49747"/>
                </a:cubicBezTo>
                <a:cubicBezTo>
                  <a:pt x="44831" y="49747"/>
                  <a:pt x="49550" y="45042"/>
                  <a:pt x="49550" y="38991"/>
                </a:cubicBezTo>
                <a:cubicBezTo>
                  <a:pt x="49550" y="32941"/>
                  <a:pt x="44831" y="28235"/>
                  <a:pt x="38764" y="28235"/>
                </a:cubicBezTo>
                <a:moveTo>
                  <a:pt x="38764" y="44369"/>
                </a:moveTo>
                <a:cubicBezTo>
                  <a:pt x="35730" y="44369"/>
                  <a:pt x="33370" y="42016"/>
                  <a:pt x="33370" y="38991"/>
                </a:cubicBezTo>
                <a:cubicBezTo>
                  <a:pt x="33370" y="35966"/>
                  <a:pt x="35730" y="33613"/>
                  <a:pt x="38764" y="33613"/>
                </a:cubicBezTo>
                <a:cubicBezTo>
                  <a:pt x="41797" y="33613"/>
                  <a:pt x="44157" y="35966"/>
                  <a:pt x="44157" y="38991"/>
                </a:cubicBezTo>
                <a:cubicBezTo>
                  <a:pt x="44157" y="42016"/>
                  <a:pt x="41797" y="44369"/>
                  <a:pt x="38764" y="44369"/>
                </a:cubicBezTo>
                <a:moveTo>
                  <a:pt x="119325" y="93781"/>
                </a:moveTo>
                <a:cubicBezTo>
                  <a:pt x="81910" y="56470"/>
                  <a:pt x="81910" y="56470"/>
                  <a:pt x="81910" y="56470"/>
                </a:cubicBezTo>
                <a:cubicBezTo>
                  <a:pt x="84269" y="53781"/>
                  <a:pt x="84269" y="53781"/>
                  <a:pt x="84269" y="53781"/>
                </a:cubicBezTo>
                <a:cubicBezTo>
                  <a:pt x="88651" y="49747"/>
                  <a:pt x="88651" y="42689"/>
                  <a:pt x="84269" y="38655"/>
                </a:cubicBezTo>
                <a:cubicBezTo>
                  <a:pt x="49887" y="4369"/>
                  <a:pt x="49887" y="4369"/>
                  <a:pt x="49887" y="4369"/>
                </a:cubicBezTo>
                <a:cubicBezTo>
                  <a:pt x="45842" y="0"/>
                  <a:pt x="38764" y="0"/>
                  <a:pt x="34719" y="4369"/>
                </a:cubicBezTo>
                <a:cubicBezTo>
                  <a:pt x="4044" y="34621"/>
                  <a:pt x="4044" y="34621"/>
                  <a:pt x="4044" y="34621"/>
                </a:cubicBezTo>
                <a:cubicBezTo>
                  <a:pt x="0" y="38991"/>
                  <a:pt x="0" y="45714"/>
                  <a:pt x="4044" y="50084"/>
                </a:cubicBezTo>
                <a:cubicBezTo>
                  <a:pt x="38426" y="84369"/>
                  <a:pt x="38426" y="84369"/>
                  <a:pt x="38426" y="84369"/>
                </a:cubicBezTo>
                <a:cubicBezTo>
                  <a:pt x="42808" y="88403"/>
                  <a:pt x="49550" y="88403"/>
                  <a:pt x="53932" y="84369"/>
                </a:cubicBezTo>
                <a:cubicBezTo>
                  <a:pt x="56292" y="81680"/>
                  <a:pt x="56292" y="81680"/>
                  <a:pt x="56292" y="81680"/>
                </a:cubicBezTo>
                <a:cubicBezTo>
                  <a:pt x="72134" y="97478"/>
                  <a:pt x="72134" y="97478"/>
                  <a:pt x="72134" y="97478"/>
                </a:cubicBezTo>
                <a:cubicBezTo>
                  <a:pt x="72471" y="98151"/>
                  <a:pt x="73146" y="98151"/>
                  <a:pt x="74157" y="98151"/>
                </a:cubicBezTo>
                <a:cubicBezTo>
                  <a:pt x="82247" y="98151"/>
                  <a:pt x="82247" y="98151"/>
                  <a:pt x="82247" y="98151"/>
                </a:cubicBezTo>
                <a:cubicBezTo>
                  <a:pt x="82247" y="106554"/>
                  <a:pt x="82247" y="106554"/>
                  <a:pt x="82247" y="106554"/>
                </a:cubicBezTo>
                <a:cubicBezTo>
                  <a:pt x="82247" y="107899"/>
                  <a:pt x="83258" y="109243"/>
                  <a:pt x="84943" y="109243"/>
                </a:cubicBezTo>
                <a:cubicBezTo>
                  <a:pt x="93033" y="109243"/>
                  <a:pt x="93033" y="109243"/>
                  <a:pt x="93033" y="109243"/>
                </a:cubicBezTo>
                <a:cubicBezTo>
                  <a:pt x="93033" y="117310"/>
                  <a:pt x="93033" y="117310"/>
                  <a:pt x="93033" y="117310"/>
                </a:cubicBezTo>
                <a:cubicBezTo>
                  <a:pt x="93033" y="118655"/>
                  <a:pt x="94044" y="120000"/>
                  <a:pt x="95730" y="120000"/>
                </a:cubicBezTo>
                <a:cubicBezTo>
                  <a:pt x="117303" y="120000"/>
                  <a:pt x="117303" y="120000"/>
                  <a:pt x="117303" y="120000"/>
                </a:cubicBezTo>
                <a:cubicBezTo>
                  <a:pt x="118988" y="120000"/>
                  <a:pt x="120000" y="118655"/>
                  <a:pt x="120000" y="117310"/>
                </a:cubicBezTo>
                <a:cubicBezTo>
                  <a:pt x="120000" y="95462"/>
                  <a:pt x="120000" y="95462"/>
                  <a:pt x="120000" y="95462"/>
                </a:cubicBezTo>
                <a:cubicBezTo>
                  <a:pt x="120000" y="94789"/>
                  <a:pt x="119662" y="94117"/>
                  <a:pt x="119325" y="93781"/>
                </a:cubicBezTo>
                <a:moveTo>
                  <a:pt x="114606" y="114621"/>
                </a:moveTo>
                <a:cubicBezTo>
                  <a:pt x="98426" y="114621"/>
                  <a:pt x="98426" y="114621"/>
                  <a:pt x="98426" y="114621"/>
                </a:cubicBezTo>
                <a:cubicBezTo>
                  <a:pt x="98426" y="106554"/>
                  <a:pt x="98426" y="106554"/>
                  <a:pt x="98426" y="106554"/>
                </a:cubicBezTo>
                <a:cubicBezTo>
                  <a:pt x="98426" y="104873"/>
                  <a:pt x="97078" y="103529"/>
                  <a:pt x="95730" y="103529"/>
                </a:cubicBezTo>
                <a:cubicBezTo>
                  <a:pt x="87640" y="103529"/>
                  <a:pt x="87640" y="103529"/>
                  <a:pt x="87640" y="103529"/>
                </a:cubicBezTo>
                <a:cubicBezTo>
                  <a:pt x="87640" y="95462"/>
                  <a:pt x="87640" y="95462"/>
                  <a:pt x="87640" y="95462"/>
                </a:cubicBezTo>
                <a:cubicBezTo>
                  <a:pt x="87640" y="94117"/>
                  <a:pt x="86292" y="92773"/>
                  <a:pt x="84943" y="92773"/>
                </a:cubicBezTo>
                <a:cubicBezTo>
                  <a:pt x="75168" y="92773"/>
                  <a:pt x="75168" y="92773"/>
                  <a:pt x="75168" y="92773"/>
                </a:cubicBezTo>
                <a:cubicBezTo>
                  <a:pt x="58314" y="75966"/>
                  <a:pt x="58314" y="75966"/>
                  <a:pt x="58314" y="75966"/>
                </a:cubicBezTo>
                <a:cubicBezTo>
                  <a:pt x="57640" y="75630"/>
                  <a:pt x="56966" y="75294"/>
                  <a:pt x="56292" y="75294"/>
                </a:cubicBezTo>
                <a:cubicBezTo>
                  <a:pt x="55617" y="75294"/>
                  <a:pt x="54943" y="75630"/>
                  <a:pt x="54269" y="75966"/>
                </a:cubicBezTo>
                <a:cubicBezTo>
                  <a:pt x="49887" y="80336"/>
                  <a:pt x="49887" y="80336"/>
                  <a:pt x="49887" y="80336"/>
                </a:cubicBezTo>
                <a:cubicBezTo>
                  <a:pt x="47865" y="82689"/>
                  <a:pt x="44494" y="82689"/>
                  <a:pt x="42471" y="80336"/>
                </a:cubicBezTo>
                <a:cubicBezTo>
                  <a:pt x="7752" y="46050"/>
                  <a:pt x="7752" y="46050"/>
                  <a:pt x="7752" y="46050"/>
                </a:cubicBezTo>
                <a:cubicBezTo>
                  <a:pt x="5730" y="44033"/>
                  <a:pt x="5730" y="40672"/>
                  <a:pt x="7752" y="38655"/>
                </a:cubicBezTo>
                <a:cubicBezTo>
                  <a:pt x="38426" y="8067"/>
                  <a:pt x="38426" y="8067"/>
                  <a:pt x="38426" y="8067"/>
                </a:cubicBezTo>
                <a:cubicBezTo>
                  <a:pt x="40449" y="6050"/>
                  <a:pt x="44157" y="6050"/>
                  <a:pt x="46179" y="8067"/>
                </a:cubicBezTo>
                <a:cubicBezTo>
                  <a:pt x="80561" y="42352"/>
                  <a:pt x="80561" y="42352"/>
                  <a:pt x="80561" y="42352"/>
                </a:cubicBezTo>
                <a:cubicBezTo>
                  <a:pt x="82584" y="44369"/>
                  <a:pt x="82584" y="47731"/>
                  <a:pt x="80561" y="50084"/>
                </a:cubicBezTo>
                <a:cubicBezTo>
                  <a:pt x="76179" y="54453"/>
                  <a:pt x="76179" y="54453"/>
                  <a:pt x="76179" y="54453"/>
                </a:cubicBezTo>
                <a:cubicBezTo>
                  <a:pt x="75842" y="54789"/>
                  <a:pt x="75168" y="55462"/>
                  <a:pt x="75168" y="56134"/>
                </a:cubicBezTo>
                <a:cubicBezTo>
                  <a:pt x="75168" y="57142"/>
                  <a:pt x="75505" y="57815"/>
                  <a:pt x="76179" y="58151"/>
                </a:cubicBezTo>
                <a:cubicBezTo>
                  <a:pt x="114606" y="96806"/>
                  <a:pt x="114606" y="96806"/>
                  <a:pt x="114606" y="96806"/>
                </a:cubicBezTo>
                <a:lnTo>
                  <a:pt x="114606" y="1146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1428750" y="3162300"/>
            <a:ext cx="431799" cy="433387"/>
          </a:xfrm>
          <a:custGeom>
            <a:pathLst>
              <a:path extrusionOk="0" h="120000" w="120000">
                <a:moveTo>
                  <a:pt x="119320" y="98983"/>
                </a:moveTo>
                <a:cubicBezTo>
                  <a:pt x="89745" y="69491"/>
                  <a:pt x="89745" y="69491"/>
                  <a:pt x="89745" y="69491"/>
                </a:cubicBezTo>
                <a:cubicBezTo>
                  <a:pt x="93824" y="65084"/>
                  <a:pt x="93824" y="58305"/>
                  <a:pt x="89745" y="54237"/>
                </a:cubicBezTo>
                <a:cubicBezTo>
                  <a:pt x="71048" y="35593"/>
                  <a:pt x="71048" y="35593"/>
                  <a:pt x="71048" y="35593"/>
                </a:cubicBezTo>
                <a:cubicBezTo>
                  <a:pt x="71048" y="35593"/>
                  <a:pt x="71048" y="35593"/>
                  <a:pt x="71048" y="35593"/>
                </a:cubicBezTo>
                <a:cubicBezTo>
                  <a:pt x="71048" y="15932"/>
                  <a:pt x="55070" y="0"/>
                  <a:pt x="35694" y="0"/>
                </a:cubicBezTo>
                <a:cubicBezTo>
                  <a:pt x="15977" y="0"/>
                  <a:pt x="0" y="15932"/>
                  <a:pt x="0" y="35593"/>
                </a:cubicBezTo>
                <a:cubicBezTo>
                  <a:pt x="0" y="54915"/>
                  <a:pt x="15977" y="70847"/>
                  <a:pt x="35694" y="70847"/>
                </a:cubicBezTo>
                <a:cubicBezTo>
                  <a:pt x="35694" y="70847"/>
                  <a:pt x="35694" y="70847"/>
                  <a:pt x="35694" y="70847"/>
                </a:cubicBezTo>
                <a:cubicBezTo>
                  <a:pt x="54390" y="89491"/>
                  <a:pt x="54390" y="89491"/>
                  <a:pt x="54390" y="89491"/>
                </a:cubicBezTo>
                <a:cubicBezTo>
                  <a:pt x="58470" y="93559"/>
                  <a:pt x="65269" y="93559"/>
                  <a:pt x="69688" y="89491"/>
                </a:cubicBezTo>
                <a:cubicBezTo>
                  <a:pt x="77167" y="97288"/>
                  <a:pt x="77167" y="97288"/>
                  <a:pt x="77167" y="97288"/>
                </a:cubicBezTo>
                <a:cubicBezTo>
                  <a:pt x="77847" y="97966"/>
                  <a:pt x="78526" y="97966"/>
                  <a:pt x="79206" y="97966"/>
                </a:cubicBezTo>
                <a:cubicBezTo>
                  <a:pt x="87365" y="97966"/>
                  <a:pt x="87365" y="97966"/>
                  <a:pt x="87365" y="97966"/>
                </a:cubicBezTo>
                <a:cubicBezTo>
                  <a:pt x="87365" y="106440"/>
                  <a:pt x="87365" y="106440"/>
                  <a:pt x="87365" y="106440"/>
                </a:cubicBezTo>
                <a:cubicBezTo>
                  <a:pt x="87365" y="107796"/>
                  <a:pt x="88725" y="109152"/>
                  <a:pt x="90084" y="109152"/>
                </a:cubicBezTo>
                <a:cubicBezTo>
                  <a:pt x="98243" y="109152"/>
                  <a:pt x="98243" y="109152"/>
                  <a:pt x="98243" y="109152"/>
                </a:cubicBezTo>
                <a:cubicBezTo>
                  <a:pt x="98243" y="117288"/>
                  <a:pt x="98243" y="117288"/>
                  <a:pt x="98243" y="117288"/>
                </a:cubicBezTo>
                <a:cubicBezTo>
                  <a:pt x="98243" y="118644"/>
                  <a:pt x="99603" y="119999"/>
                  <a:pt x="100963" y="119999"/>
                </a:cubicBezTo>
                <a:cubicBezTo>
                  <a:pt x="117280" y="119999"/>
                  <a:pt x="117280" y="119999"/>
                  <a:pt x="117280" y="119999"/>
                </a:cubicBezTo>
                <a:cubicBezTo>
                  <a:pt x="118980" y="119999"/>
                  <a:pt x="120000" y="118644"/>
                  <a:pt x="120000" y="117288"/>
                </a:cubicBezTo>
                <a:cubicBezTo>
                  <a:pt x="120000" y="100677"/>
                  <a:pt x="120000" y="100677"/>
                  <a:pt x="120000" y="100677"/>
                </a:cubicBezTo>
                <a:cubicBezTo>
                  <a:pt x="120000" y="100000"/>
                  <a:pt x="120000" y="99322"/>
                  <a:pt x="119320" y="98983"/>
                </a:cubicBezTo>
                <a:moveTo>
                  <a:pt x="29915" y="64745"/>
                </a:moveTo>
                <a:cubicBezTo>
                  <a:pt x="15977" y="62033"/>
                  <a:pt x="5439" y="50169"/>
                  <a:pt x="5439" y="35593"/>
                </a:cubicBezTo>
                <a:cubicBezTo>
                  <a:pt x="5439" y="18983"/>
                  <a:pt x="19036" y="5423"/>
                  <a:pt x="35694" y="5423"/>
                </a:cubicBezTo>
                <a:cubicBezTo>
                  <a:pt x="50311" y="5423"/>
                  <a:pt x="62209" y="15932"/>
                  <a:pt x="64929" y="29830"/>
                </a:cubicBezTo>
                <a:cubicBezTo>
                  <a:pt x="60849" y="26440"/>
                  <a:pt x="54390" y="26440"/>
                  <a:pt x="50311" y="30508"/>
                </a:cubicBezTo>
                <a:cubicBezTo>
                  <a:pt x="30594" y="50508"/>
                  <a:pt x="30594" y="50508"/>
                  <a:pt x="30594" y="50508"/>
                </a:cubicBezTo>
                <a:cubicBezTo>
                  <a:pt x="26515" y="54237"/>
                  <a:pt x="26175" y="60677"/>
                  <a:pt x="29915" y="64745"/>
                </a:cubicBezTo>
                <a:moveTo>
                  <a:pt x="114560" y="114576"/>
                </a:moveTo>
                <a:cubicBezTo>
                  <a:pt x="103682" y="114576"/>
                  <a:pt x="103682" y="114576"/>
                  <a:pt x="103682" y="114576"/>
                </a:cubicBezTo>
                <a:cubicBezTo>
                  <a:pt x="103682" y="106440"/>
                  <a:pt x="103682" y="106440"/>
                  <a:pt x="103682" y="106440"/>
                </a:cubicBezTo>
                <a:cubicBezTo>
                  <a:pt x="103682" y="104745"/>
                  <a:pt x="102662" y="103389"/>
                  <a:pt x="100963" y="103389"/>
                </a:cubicBezTo>
                <a:cubicBezTo>
                  <a:pt x="92804" y="103389"/>
                  <a:pt x="92804" y="103389"/>
                  <a:pt x="92804" y="103389"/>
                </a:cubicBezTo>
                <a:cubicBezTo>
                  <a:pt x="92804" y="95254"/>
                  <a:pt x="92804" y="95254"/>
                  <a:pt x="92804" y="95254"/>
                </a:cubicBezTo>
                <a:cubicBezTo>
                  <a:pt x="92804" y="93898"/>
                  <a:pt x="91784" y="92542"/>
                  <a:pt x="90084" y="92542"/>
                </a:cubicBezTo>
                <a:cubicBezTo>
                  <a:pt x="80226" y="92542"/>
                  <a:pt x="80226" y="92542"/>
                  <a:pt x="80226" y="92542"/>
                </a:cubicBezTo>
                <a:cubicBezTo>
                  <a:pt x="71388" y="83728"/>
                  <a:pt x="71388" y="83728"/>
                  <a:pt x="71388" y="83728"/>
                </a:cubicBezTo>
                <a:cubicBezTo>
                  <a:pt x="71048" y="83389"/>
                  <a:pt x="70368" y="83050"/>
                  <a:pt x="69688" y="83050"/>
                </a:cubicBezTo>
                <a:cubicBezTo>
                  <a:pt x="68668" y="83050"/>
                  <a:pt x="67988" y="83389"/>
                  <a:pt x="67648" y="84067"/>
                </a:cubicBezTo>
                <a:cubicBezTo>
                  <a:pt x="65949" y="85762"/>
                  <a:pt x="65949" y="85762"/>
                  <a:pt x="65949" y="85762"/>
                </a:cubicBezTo>
                <a:cubicBezTo>
                  <a:pt x="63569" y="87796"/>
                  <a:pt x="60169" y="87796"/>
                  <a:pt x="58130" y="85762"/>
                </a:cubicBezTo>
                <a:cubicBezTo>
                  <a:pt x="34334" y="62033"/>
                  <a:pt x="34334" y="62033"/>
                  <a:pt x="34334" y="62033"/>
                </a:cubicBezTo>
                <a:cubicBezTo>
                  <a:pt x="32294" y="59661"/>
                  <a:pt x="32294" y="56271"/>
                  <a:pt x="34334" y="54237"/>
                </a:cubicBezTo>
                <a:cubicBezTo>
                  <a:pt x="54390" y="34237"/>
                  <a:pt x="54390" y="34237"/>
                  <a:pt x="54390" y="34237"/>
                </a:cubicBezTo>
                <a:cubicBezTo>
                  <a:pt x="56430" y="32203"/>
                  <a:pt x="59830" y="32203"/>
                  <a:pt x="61869" y="34237"/>
                </a:cubicBezTo>
                <a:cubicBezTo>
                  <a:pt x="65609" y="37627"/>
                  <a:pt x="65609" y="37627"/>
                  <a:pt x="65609" y="37627"/>
                </a:cubicBezTo>
                <a:cubicBezTo>
                  <a:pt x="65269" y="42372"/>
                  <a:pt x="63909" y="46440"/>
                  <a:pt x="61529" y="50169"/>
                </a:cubicBezTo>
                <a:cubicBezTo>
                  <a:pt x="60509" y="49491"/>
                  <a:pt x="58810" y="49152"/>
                  <a:pt x="57450" y="49152"/>
                </a:cubicBezTo>
                <a:cubicBezTo>
                  <a:pt x="53031" y="49152"/>
                  <a:pt x="49291" y="52881"/>
                  <a:pt x="49291" y="57288"/>
                </a:cubicBezTo>
                <a:cubicBezTo>
                  <a:pt x="49291" y="61694"/>
                  <a:pt x="53031" y="65423"/>
                  <a:pt x="57450" y="65423"/>
                </a:cubicBezTo>
                <a:cubicBezTo>
                  <a:pt x="61869" y="65423"/>
                  <a:pt x="65609" y="61694"/>
                  <a:pt x="65609" y="57288"/>
                </a:cubicBezTo>
                <a:cubicBezTo>
                  <a:pt x="65609" y="56610"/>
                  <a:pt x="65269" y="55593"/>
                  <a:pt x="65269" y="54915"/>
                </a:cubicBezTo>
                <a:cubicBezTo>
                  <a:pt x="67648" y="51186"/>
                  <a:pt x="69348" y="47118"/>
                  <a:pt x="70368" y="42711"/>
                </a:cubicBezTo>
                <a:cubicBezTo>
                  <a:pt x="85665" y="57966"/>
                  <a:pt x="85665" y="57966"/>
                  <a:pt x="85665" y="57966"/>
                </a:cubicBezTo>
                <a:cubicBezTo>
                  <a:pt x="88045" y="60338"/>
                  <a:pt x="88045" y="63728"/>
                  <a:pt x="85665" y="65762"/>
                </a:cubicBezTo>
                <a:cubicBezTo>
                  <a:pt x="84305" y="67457"/>
                  <a:pt x="84305" y="67457"/>
                  <a:pt x="84305" y="67457"/>
                </a:cubicBezTo>
                <a:cubicBezTo>
                  <a:pt x="83626" y="67796"/>
                  <a:pt x="83286" y="68474"/>
                  <a:pt x="83286" y="69491"/>
                </a:cubicBezTo>
                <a:cubicBezTo>
                  <a:pt x="83286" y="70169"/>
                  <a:pt x="83626" y="70847"/>
                  <a:pt x="83966" y="71186"/>
                </a:cubicBezTo>
                <a:cubicBezTo>
                  <a:pt x="114560" y="102033"/>
                  <a:pt x="114560" y="102033"/>
                  <a:pt x="114560" y="102033"/>
                </a:cubicBezTo>
                <a:lnTo>
                  <a:pt x="114560" y="114576"/>
                </a:lnTo>
                <a:close/>
                <a:moveTo>
                  <a:pt x="60169" y="57288"/>
                </a:moveTo>
                <a:cubicBezTo>
                  <a:pt x="60169" y="58644"/>
                  <a:pt x="58810" y="59999"/>
                  <a:pt x="57450" y="59999"/>
                </a:cubicBezTo>
                <a:cubicBezTo>
                  <a:pt x="55750" y="59999"/>
                  <a:pt x="54730" y="58644"/>
                  <a:pt x="54730" y="57288"/>
                </a:cubicBezTo>
                <a:cubicBezTo>
                  <a:pt x="54730" y="55932"/>
                  <a:pt x="55750" y="54576"/>
                  <a:pt x="57450" y="54576"/>
                </a:cubicBezTo>
                <a:cubicBezTo>
                  <a:pt x="58810" y="54576"/>
                  <a:pt x="60169" y="55932"/>
                  <a:pt x="60169" y="57288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2254250" y="3203575"/>
            <a:ext cx="431799" cy="354013"/>
          </a:xfrm>
          <a:custGeom>
            <a:pathLst>
              <a:path extrusionOk="0" h="120000" w="120000">
                <a:moveTo>
                  <a:pt x="109121" y="46505"/>
                </a:moveTo>
                <a:cubicBezTo>
                  <a:pt x="10878" y="46505"/>
                  <a:pt x="10878" y="46505"/>
                  <a:pt x="10878" y="46505"/>
                </a:cubicBezTo>
                <a:cubicBezTo>
                  <a:pt x="4759" y="46505"/>
                  <a:pt x="0" y="52318"/>
                  <a:pt x="0" y="59792"/>
                </a:cubicBezTo>
                <a:cubicBezTo>
                  <a:pt x="0" y="67266"/>
                  <a:pt x="4759" y="73079"/>
                  <a:pt x="10878" y="73079"/>
                </a:cubicBezTo>
                <a:cubicBezTo>
                  <a:pt x="109121" y="73079"/>
                  <a:pt x="109121" y="73079"/>
                  <a:pt x="109121" y="73079"/>
                </a:cubicBezTo>
                <a:cubicBezTo>
                  <a:pt x="114900" y="73079"/>
                  <a:pt x="120000" y="67266"/>
                  <a:pt x="120000" y="59792"/>
                </a:cubicBezTo>
                <a:cubicBezTo>
                  <a:pt x="120000" y="52318"/>
                  <a:pt x="114900" y="46505"/>
                  <a:pt x="109121" y="46505"/>
                </a:cubicBezTo>
                <a:moveTo>
                  <a:pt x="109121" y="66435"/>
                </a:moveTo>
                <a:cubicBezTo>
                  <a:pt x="10878" y="66435"/>
                  <a:pt x="10878" y="66435"/>
                  <a:pt x="10878" y="66435"/>
                </a:cubicBezTo>
                <a:cubicBezTo>
                  <a:pt x="7818" y="66435"/>
                  <a:pt x="5439" y="63529"/>
                  <a:pt x="5439" y="59792"/>
                </a:cubicBezTo>
                <a:cubicBezTo>
                  <a:pt x="5439" y="56055"/>
                  <a:pt x="7818" y="53148"/>
                  <a:pt x="10878" y="53148"/>
                </a:cubicBezTo>
                <a:cubicBezTo>
                  <a:pt x="109121" y="53148"/>
                  <a:pt x="109121" y="53148"/>
                  <a:pt x="109121" y="53148"/>
                </a:cubicBezTo>
                <a:cubicBezTo>
                  <a:pt x="112181" y="53148"/>
                  <a:pt x="114560" y="56055"/>
                  <a:pt x="114560" y="59792"/>
                </a:cubicBezTo>
                <a:cubicBezTo>
                  <a:pt x="114560" y="63529"/>
                  <a:pt x="112181" y="66435"/>
                  <a:pt x="109121" y="66435"/>
                </a:cubicBezTo>
                <a:moveTo>
                  <a:pt x="10878" y="26574"/>
                </a:moveTo>
                <a:cubicBezTo>
                  <a:pt x="109121" y="26574"/>
                  <a:pt x="109121" y="26574"/>
                  <a:pt x="109121" y="26574"/>
                </a:cubicBezTo>
                <a:cubicBezTo>
                  <a:pt x="114900" y="26574"/>
                  <a:pt x="120000" y="20346"/>
                  <a:pt x="120000" y="13287"/>
                </a:cubicBezTo>
                <a:cubicBezTo>
                  <a:pt x="120000" y="5813"/>
                  <a:pt x="114900" y="0"/>
                  <a:pt x="109121" y="0"/>
                </a:cubicBez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813"/>
                  <a:pt x="0" y="13287"/>
                </a:cubicBezTo>
                <a:cubicBezTo>
                  <a:pt x="0" y="20346"/>
                  <a:pt x="4759" y="26574"/>
                  <a:pt x="10878" y="26574"/>
                </a:cubicBezTo>
                <a:moveTo>
                  <a:pt x="10878" y="6643"/>
                </a:moveTo>
                <a:cubicBezTo>
                  <a:pt x="109121" y="6643"/>
                  <a:pt x="109121" y="6643"/>
                  <a:pt x="109121" y="6643"/>
                </a:cubicBezTo>
                <a:cubicBezTo>
                  <a:pt x="112181" y="6643"/>
                  <a:pt x="114560" y="9550"/>
                  <a:pt x="114560" y="13287"/>
                </a:cubicBezTo>
                <a:cubicBezTo>
                  <a:pt x="114560" y="17024"/>
                  <a:pt x="112181" y="19930"/>
                  <a:pt x="109121" y="19930"/>
                </a:cubicBezTo>
                <a:cubicBezTo>
                  <a:pt x="10878" y="19930"/>
                  <a:pt x="10878" y="19930"/>
                  <a:pt x="10878" y="19930"/>
                </a:cubicBezTo>
                <a:cubicBezTo>
                  <a:pt x="7818" y="19930"/>
                  <a:pt x="5439" y="17024"/>
                  <a:pt x="5439" y="13287"/>
                </a:cubicBezTo>
                <a:cubicBezTo>
                  <a:pt x="5439" y="9550"/>
                  <a:pt x="7818" y="6643"/>
                  <a:pt x="10878" y="6643"/>
                </a:cubicBezTo>
                <a:moveTo>
                  <a:pt x="109121" y="93010"/>
                </a:moveTo>
                <a:cubicBezTo>
                  <a:pt x="10878" y="93010"/>
                  <a:pt x="10878" y="93010"/>
                  <a:pt x="10878" y="93010"/>
                </a:cubicBezTo>
                <a:cubicBezTo>
                  <a:pt x="4759" y="93010"/>
                  <a:pt x="0" y="99238"/>
                  <a:pt x="0" y="106297"/>
                </a:cubicBezTo>
                <a:cubicBezTo>
                  <a:pt x="0" y="113771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4900" y="120000"/>
                  <a:pt x="120000" y="113771"/>
                  <a:pt x="120000" y="106297"/>
                </a:cubicBezTo>
                <a:cubicBezTo>
                  <a:pt x="120000" y="99238"/>
                  <a:pt x="114900" y="93010"/>
                  <a:pt x="109121" y="93010"/>
                </a:cubicBezTo>
                <a:moveTo>
                  <a:pt x="109121" y="112941"/>
                </a:moveTo>
                <a:cubicBezTo>
                  <a:pt x="10878" y="112941"/>
                  <a:pt x="10878" y="112941"/>
                  <a:pt x="10878" y="112941"/>
                </a:cubicBezTo>
                <a:cubicBezTo>
                  <a:pt x="7818" y="112941"/>
                  <a:pt x="5439" y="110034"/>
                  <a:pt x="5439" y="106297"/>
                </a:cubicBezTo>
                <a:cubicBezTo>
                  <a:pt x="5439" y="102975"/>
                  <a:pt x="7818" y="99653"/>
                  <a:pt x="10878" y="99653"/>
                </a:cubicBezTo>
                <a:cubicBezTo>
                  <a:pt x="109121" y="99653"/>
                  <a:pt x="109121" y="99653"/>
                  <a:pt x="109121" y="99653"/>
                </a:cubicBezTo>
                <a:cubicBezTo>
                  <a:pt x="112181" y="99653"/>
                  <a:pt x="114560" y="102975"/>
                  <a:pt x="114560" y="106297"/>
                </a:cubicBezTo>
                <a:cubicBezTo>
                  <a:pt x="114560" y="110034"/>
                  <a:pt x="112181" y="112941"/>
                  <a:pt x="109121" y="112941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3079750" y="3203575"/>
            <a:ext cx="431799" cy="354013"/>
          </a:xfrm>
          <a:custGeom>
            <a:pathLst>
              <a:path extrusionOk="0" h="120000" w="120000">
                <a:moveTo>
                  <a:pt x="10878" y="93010"/>
                </a:moveTo>
                <a:cubicBezTo>
                  <a:pt x="4759" y="93010"/>
                  <a:pt x="0" y="99238"/>
                  <a:pt x="0" y="106297"/>
                </a:cubicBezTo>
                <a:cubicBezTo>
                  <a:pt x="0" y="113771"/>
                  <a:pt x="4759" y="120000"/>
                  <a:pt x="10878" y="120000"/>
                </a:cubicBezTo>
                <a:cubicBezTo>
                  <a:pt x="16997" y="120000"/>
                  <a:pt x="21756" y="113771"/>
                  <a:pt x="21756" y="106297"/>
                </a:cubicBezTo>
                <a:cubicBezTo>
                  <a:pt x="21756" y="99238"/>
                  <a:pt x="16997" y="93010"/>
                  <a:pt x="10878" y="93010"/>
                </a:cubicBezTo>
                <a:moveTo>
                  <a:pt x="10878" y="112941"/>
                </a:moveTo>
                <a:cubicBezTo>
                  <a:pt x="7818" y="112941"/>
                  <a:pt x="5439" y="110034"/>
                  <a:pt x="5439" y="106297"/>
                </a:cubicBezTo>
                <a:cubicBezTo>
                  <a:pt x="5439" y="102975"/>
                  <a:pt x="7818" y="99653"/>
                  <a:pt x="10878" y="99653"/>
                </a:cubicBezTo>
                <a:cubicBezTo>
                  <a:pt x="13937" y="99653"/>
                  <a:pt x="16317" y="102975"/>
                  <a:pt x="16317" y="106297"/>
                </a:cubicBezTo>
                <a:cubicBezTo>
                  <a:pt x="16317" y="110034"/>
                  <a:pt x="13937" y="112941"/>
                  <a:pt x="10878" y="112941"/>
                </a:cubicBezTo>
                <a:moveTo>
                  <a:pt x="43512" y="26574"/>
                </a:moveTo>
                <a:cubicBezTo>
                  <a:pt x="109121" y="26574"/>
                  <a:pt x="109121" y="26574"/>
                  <a:pt x="109121" y="26574"/>
                </a:cubicBezTo>
                <a:cubicBezTo>
                  <a:pt x="115240" y="26574"/>
                  <a:pt x="120000" y="20346"/>
                  <a:pt x="120000" y="13287"/>
                </a:cubicBezTo>
                <a:cubicBezTo>
                  <a:pt x="120000" y="5813"/>
                  <a:pt x="115240" y="0"/>
                  <a:pt x="109121" y="0"/>
                </a:cubicBezTo>
                <a:cubicBezTo>
                  <a:pt x="43512" y="0"/>
                  <a:pt x="43512" y="0"/>
                  <a:pt x="43512" y="0"/>
                </a:cubicBezTo>
                <a:cubicBezTo>
                  <a:pt x="37733" y="0"/>
                  <a:pt x="32634" y="5813"/>
                  <a:pt x="32634" y="13287"/>
                </a:cubicBezTo>
                <a:cubicBezTo>
                  <a:pt x="32634" y="20346"/>
                  <a:pt x="37733" y="26574"/>
                  <a:pt x="43512" y="26574"/>
                </a:cubicBezTo>
                <a:moveTo>
                  <a:pt x="43512" y="6643"/>
                </a:moveTo>
                <a:cubicBezTo>
                  <a:pt x="109121" y="6643"/>
                  <a:pt x="109121" y="6643"/>
                  <a:pt x="109121" y="6643"/>
                </a:cubicBezTo>
                <a:cubicBezTo>
                  <a:pt x="112181" y="6643"/>
                  <a:pt x="114560" y="9550"/>
                  <a:pt x="114560" y="13287"/>
                </a:cubicBezTo>
                <a:cubicBezTo>
                  <a:pt x="114560" y="17024"/>
                  <a:pt x="112181" y="19930"/>
                  <a:pt x="109121" y="19930"/>
                </a:cubicBezTo>
                <a:cubicBezTo>
                  <a:pt x="43512" y="19930"/>
                  <a:pt x="43512" y="19930"/>
                  <a:pt x="43512" y="19930"/>
                </a:cubicBezTo>
                <a:cubicBezTo>
                  <a:pt x="40453" y="19930"/>
                  <a:pt x="38073" y="17024"/>
                  <a:pt x="38073" y="13287"/>
                </a:cubicBezTo>
                <a:cubicBezTo>
                  <a:pt x="38073" y="9550"/>
                  <a:pt x="40453" y="6643"/>
                  <a:pt x="43512" y="6643"/>
                </a:cubicBezTo>
                <a:moveTo>
                  <a:pt x="109121" y="93010"/>
                </a:moveTo>
                <a:cubicBezTo>
                  <a:pt x="43512" y="93010"/>
                  <a:pt x="43512" y="93010"/>
                  <a:pt x="43512" y="93010"/>
                </a:cubicBezTo>
                <a:cubicBezTo>
                  <a:pt x="37733" y="93010"/>
                  <a:pt x="32634" y="99238"/>
                  <a:pt x="32634" y="106297"/>
                </a:cubicBezTo>
                <a:cubicBezTo>
                  <a:pt x="32634" y="113771"/>
                  <a:pt x="37733" y="120000"/>
                  <a:pt x="43512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3771"/>
                  <a:pt x="120000" y="106297"/>
                </a:cubicBezTo>
                <a:cubicBezTo>
                  <a:pt x="120000" y="99238"/>
                  <a:pt x="115240" y="93010"/>
                  <a:pt x="109121" y="93010"/>
                </a:cubicBezTo>
                <a:moveTo>
                  <a:pt x="109121" y="112941"/>
                </a:moveTo>
                <a:cubicBezTo>
                  <a:pt x="43512" y="112941"/>
                  <a:pt x="43512" y="112941"/>
                  <a:pt x="43512" y="112941"/>
                </a:cubicBezTo>
                <a:cubicBezTo>
                  <a:pt x="40453" y="112941"/>
                  <a:pt x="38073" y="110034"/>
                  <a:pt x="38073" y="106297"/>
                </a:cubicBezTo>
                <a:cubicBezTo>
                  <a:pt x="38073" y="102975"/>
                  <a:pt x="40453" y="99653"/>
                  <a:pt x="43512" y="99653"/>
                </a:cubicBezTo>
                <a:cubicBezTo>
                  <a:pt x="109121" y="99653"/>
                  <a:pt x="109121" y="99653"/>
                  <a:pt x="109121" y="99653"/>
                </a:cubicBezTo>
                <a:cubicBezTo>
                  <a:pt x="112181" y="99653"/>
                  <a:pt x="114560" y="102975"/>
                  <a:pt x="114560" y="106297"/>
                </a:cubicBezTo>
                <a:cubicBezTo>
                  <a:pt x="114560" y="110034"/>
                  <a:pt x="112181" y="112941"/>
                  <a:pt x="109121" y="112941"/>
                </a:cubicBezTo>
                <a:moveTo>
                  <a:pt x="109121" y="46505"/>
                </a:moveTo>
                <a:cubicBezTo>
                  <a:pt x="43512" y="46505"/>
                  <a:pt x="43512" y="46505"/>
                  <a:pt x="43512" y="46505"/>
                </a:cubicBezTo>
                <a:cubicBezTo>
                  <a:pt x="37733" y="46505"/>
                  <a:pt x="32634" y="52318"/>
                  <a:pt x="32634" y="59792"/>
                </a:cubicBezTo>
                <a:cubicBezTo>
                  <a:pt x="32634" y="67266"/>
                  <a:pt x="37733" y="73079"/>
                  <a:pt x="43512" y="73079"/>
                </a:cubicBezTo>
                <a:cubicBezTo>
                  <a:pt x="109121" y="73079"/>
                  <a:pt x="109121" y="73079"/>
                  <a:pt x="109121" y="73079"/>
                </a:cubicBezTo>
                <a:cubicBezTo>
                  <a:pt x="115240" y="73079"/>
                  <a:pt x="120000" y="67266"/>
                  <a:pt x="120000" y="59792"/>
                </a:cubicBezTo>
                <a:cubicBezTo>
                  <a:pt x="120000" y="52318"/>
                  <a:pt x="115240" y="46505"/>
                  <a:pt x="109121" y="46505"/>
                </a:cubicBezTo>
                <a:moveTo>
                  <a:pt x="109121" y="66435"/>
                </a:moveTo>
                <a:cubicBezTo>
                  <a:pt x="43512" y="66435"/>
                  <a:pt x="43512" y="66435"/>
                  <a:pt x="43512" y="66435"/>
                </a:cubicBezTo>
                <a:cubicBezTo>
                  <a:pt x="40453" y="66435"/>
                  <a:pt x="38073" y="63529"/>
                  <a:pt x="38073" y="59792"/>
                </a:cubicBezTo>
                <a:cubicBezTo>
                  <a:pt x="38073" y="56055"/>
                  <a:pt x="40453" y="53148"/>
                  <a:pt x="43512" y="53148"/>
                </a:cubicBezTo>
                <a:cubicBezTo>
                  <a:pt x="109121" y="53148"/>
                  <a:pt x="109121" y="53148"/>
                  <a:pt x="109121" y="53148"/>
                </a:cubicBezTo>
                <a:cubicBezTo>
                  <a:pt x="112181" y="53148"/>
                  <a:pt x="114560" y="56055"/>
                  <a:pt x="114560" y="59792"/>
                </a:cubicBezTo>
                <a:cubicBezTo>
                  <a:pt x="114560" y="63529"/>
                  <a:pt x="112181" y="66435"/>
                  <a:pt x="109121" y="66435"/>
                </a:cubicBezTo>
                <a:moveTo>
                  <a:pt x="10878" y="46505"/>
                </a:moveTo>
                <a:cubicBezTo>
                  <a:pt x="4759" y="46505"/>
                  <a:pt x="0" y="52318"/>
                  <a:pt x="0" y="59792"/>
                </a:cubicBezTo>
                <a:cubicBezTo>
                  <a:pt x="0" y="67266"/>
                  <a:pt x="4759" y="73079"/>
                  <a:pt x="10878" y="73079"/>
                </a:cubicBezTo>
                <a:cubicBezTo>
                  <a:pt x="16997" y="73079"/>
                  <a:pt x="21756" y="67266"/>
                  <a:pt x="21756" y="59792"/>
                </a:cubicBezTo>
                <a:cubicBezTo>
                  <a:pt x="21756" y="52318"/>
                  <a:pt x="16997" y="46505"/>
                  <a:pt x="10878" y="46505"/>
                </a:cubicBezTo>
                <a:moveTo>
                  <a:pt x="10878" y="66435"/>
                </a:moveTo>
                <a:cubicBezTo>
                  <a:pt x="7818" y="66435"/>
                  <a:pt x="5439" y="63529"/>
                  <a:pt x="5439" y="59792"/>
                </a:cubicBezTo>
                <a:cubicBezTo>
                  <a:pt x="5439" y="56055"/>
                  <a:pt x="7818" y="53148"/>
                  <a:pt x="10878" y="53148"/>
                </a:cubicBezTo>
                <a:cubicBezTo>
                  <a:pt x="13937" y="53148"/>
                  <a:pt x="16317" y="56055"/>
                  <a:pt x="16317" y="59792"/>
                </a:cubicBezTo>
                <a:cubicBezTo>
                  <a:pt x="16317" y="63529"/>
                  <a:pt x="13937" y="66435"/>
                  <a:pt x="10878" y="66435"/>
                </a:cubicBezTo>
                <a:moveTo>
                  <a:pt x="10878" y="0"/>
                </a:moveTo>
                <a:cubicBezTo>
                  <a:pt x="4759" y="0"/>
                  <a:pt x="0" y="5813"/>
                  <a:pt x="0" y="13287"/>
                </a:cubicBezTo>
                <a:cubicBezTo>
                  <a:pt x="0" y="20346"/>
                  <a:pt x="4759" y="26574"/>
                  <a:pt x="10878" y="26574"/>
                </a:cubicBezTo>
                <a:cubicBezTo>
                  <a:pt x="16997" y="26574"/>
                  <a:pt x="21756" y="20346"/>
                  <a:pt x="21756" y="13287"/>
                </a:cubicBezTo>
                <a:cubicBezTo>
                  <a:pt x="21756" y="5813"/>
                  <a:pt x="16997" y="0"/>
                  <a:pt x="10878" y="0"/>
                </a:cubicBezTo>
                <a:moveTo>
                  <a:pt x="10878" y="19930"/>
                </a:moveTo>
                <a:cubicBezTo>
                  <a:pt x="7818" y="19930"/>
                  <a:pt x="5439" y="17024"/>
                  <a:pt x="5439" y="13287"/>
                </a:cubicBezTo>
                <a:cubicBezTo>
                  <a:pt x="5439" y="9550"/>
                  <a:pt x="7818" y="6643"/>
                  <a:pt x="10878" y="6643"/>
                </a:cubicBezTo>
                <a:cubicBezTo>
                  <a:pt x="13937" y="6643"/>
                  <a:pt x="16317" y="9550"/>
                  <a:pt x="16317" y="13287"/>
                </a:cubicBezTo>
                <a:cubicBezTo>
                  <a:pt x="16317" y="17024"/>
                  <a:pt x="13937" y="19930"/>
                  <a:pt x="10878" y="1993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3903662" y="3203575"/>
            <a:ext cx="431799" cy="354013"/>
          </a:xfrm>
          <a:custGeom>
            <a:pathLst>
              <a:path extrusionOk="0" h="120000" w="120000">
                <a:moveTo>
                  <a:pt x="8158" y="66435"/>
                </a:moveTo>
                <a:cubicBezTo>
                  <a:pt x="3739" y="66435"/>
                  <a:pt x="0" y="71003"/>
                  <a:pt x="0" y="76401"/>
                </a:cubicBezTo>
                <a:cubicBezTo>
                  <a:pt x="0" y="81799"/>
                  <a:pt x="3739" y="86366"/>
                  <a:pt x="8158" y="86366"/>
                </a:cubicBezTo>
                <a:cubicBezTo>
                  <a:pt x="12917" y="86366"/>
                  <a:pt x="16317" y="81799"/>
                  <a:pt x="16317" y="76401"/>
                </a:cubicBezTo>
                <a:cubicBezTo>
                  <a:pt x="16317" y="71003"/>
                  <a:pt x="12917" y="66435"/>
                  <a:pt x="8158" y="66435"/>
                </a:cubicBezTo>
                <a:moveTo>
                  <a:pt x="8158" y="33217"/>
                </a:moveTo>
                <a:cubicBezTo>
                  <a:pt x="3739" y="33217"/>
                  <a:pt x="0" y="37785"/>
                  <a:pt x="0" y="43183"/>
                </a:cubicBezTo>
                <a:cubicBezTo>
                  <a:pt x="0" y="48581"/>
                  <a:pt x="3739" y="53148"/>
                  <a:pt x="8158" y="53148"/>
                </a:cubicBezTo>
                <a:cubicBezTo>
                  <a:pt x="12917" y="53148"/>
                  <a:pt x="16317" y="48581"/>
                  <a:pt x="16317" y="43183"/>
                </a:cubicBezTo>
                <a:cubicBezTo>
                  <a:pt x="16317" y="37785"/>
                  <a:pt x="12917" y="33217"/>
                  <a:pt x="8158" y="33217"/>
                </a:cubicBezTo>
                <a:moveTo>
                  <a:pt x="8158" y="99653"/>
                </a:moveTo>
                <a:cubicBezTo>
                  <a:pt x="3739" y="99653"/>
                  <a:pt x="0" y="104221"/>
                  <a:pt x="0" y="109619"/>
                </a:cubicBezTo>
                <a:cubicBezTo>
                  <a:pt x="0" y="115432"/>
                  <a:pt x="3739" y="120000"/>
                  <a:pt x="8158" y="120000"/>
                </a:cubicBezTo>
                <a:cubicBezTo>
                  <a:pt x="12917" y="120000"/>
                  <a:pt x="16317" y="115432"/>
                  <a:pt x="16317" y="109619"/>
                </a:cubicBezTo>
                <a:cubicBezTo>
                  <a:pt x="16317" y="104221"/>
                  <a:pt x="12917" y="99653"/>
                  <a:pt x="8158" y="99653"/>
                </a:cubicBezTo>
                <a:moveTo>
                  <a:pt x="30254" y="13287"/>
                </a:moveTo>
                <a:cubicBezTo>
                  <a:pt x="117280" y="13287"/>
                  <a:pt x="117280" y="13287"/>
                  <a:pt x="117280" y="13287"/>
                </a:cubicBezTo>
                <a:cubicBezTo>
                  <a:pt x="118980" y="13287"/>
                  <a:pt x="120000" y="11626"/>
                  <a:pt x="120000" y="9965"/>
                </a:cubicBezTo>
                <a:cubicBezTo>
                  <a:pt x="120000" y="7889"/>
                  <a:pt x="118980" y="6643"/>
                  <a:pt x="117280" y="6643"/>
                </a:cubicBezTo>
                <a:cubicBezTo>
                  <a:pt x="30254" y="6643"/>
                  <a:pt x="30254" y="6643"/>
                  <a:pt x="30254" y="6643"/>
                </a:cubicBezTo>
                <a:cubicBezTo>
                  <a:pt x="28555" y="6643"/>
                  <a:pt x="27535" y="7889"/>
                  <a:pt x="27535" y="9965"/>
                </a:cubicBezTo>
                <a:cubicBezTo>
                  <a:pt x="27535" y="11626"/>
                  <a:pt x="28555" y="13287"/>
                  <a:pt x="30254" y="13287"/>
                </a:cubicBezTo>
                <a:moveTo>
                  <a:pt x="117280" y="106297"/>
                </a:moveTo>
                <a:cubicBezTo>
                  <a:pt x="30254" y="106297"/>
                  <a:pt x="30254" y="106297"/>
                  <a:pt x="30254" y="106297"/>
                </a:cubicBezTo>
                <a:cubicBezTo>
                  <a:pt x="28555" y="106297"/>
                  <a:pt x="27535" y="107958"/>
                  <a:pt x="27535" y="109619"/>
                </a:cubicBezTo>
                <a:cubicBezTo>
                  <a:pt x="27535" y="111695"/>
                  <a:pt x="28555" y="112941"/>
                  <a:pt x="30254" y="112941"/>
                </a:cubicBezTo>
                <a:cubicBezTo>
                  <a:pt x="117280" y="112941"/>
                  <a:pt x="117280" y="112941"/>
                  <a:pt x="117280" y="112941"/>
                </a:cubicBezTo>
                <a:cubicBezTo>
                  <a:pt x="118980" y="112941"/>
                  <a:pt x="120000" y="111695"/>
                  <a:pt x="120000" y="109619"/>
                </a:cubicBezTo>
                <a:cubicBezTo>
                  <a:pt x="120000" y="107958"/>
                  <a:pt x="118980" y="106297"/>
                  <a:pt x="117280" y="106297"/>
                </a:cubicBezTo>
                <a:moveTo>
                  <a:pt x="8158" y="0"/>
                </a:moveTo>
                <a:cubicBezTo>
                  <a:pt x="3739" y="0"/>
                  <a:pt x="0" y="4152"/>
                  <a:pt x="0" y="9965"/>
                </a:cubicBezTo>
                <a:cubicBezTo>
                  <a:pt x="0" y="15363"/>
                  <a:pt x="3739" y="19930"/>
                  <a:pt x="8158" y="19930"/>
                </a:cubicBezTo>
                <a:cubicBezTo>
                  <a:pt x="12917" y="19930"/>
                  <a:pt x="16317" y="15363"/>
                  <a:pt x="16317" y="9965"/>
                </a:cubicBezTo>
                <a:cubicBezTo>
                  <a:pt x="16317" y="4152"/>
                  <a:pt x="12917" y="0"/>
                  <a:pt x="8158" y="0"/>
                </a:cubicBezTo>
                <a:moveTo>
                  <a:pt x="117280" y="39861"/>
                </a:moveTo>
                <a:cubicBezTo>
                  <a:pt x="30254" y="39861"/>
                  <a:pt x="30254" y="39861"/>
                  <a:pt x="30254" y="39861"/>
                </a:cubicBezTo>
                <a:cubicBezTo>
                  <a:pt x="28555" y="39861"/>
                  <a:pt x="27535" y="41107"/>
                  <a:pt x="27535" y="43183"/>
                </a:cubicBezTo>
                <a:cubicBezTo>
                  <a:pt x="27535" y="44844"/>
                  <a:pt x="28555" y="46505"/>
                  <a:pt x="30254" y="46505"/>
                </a:cubicBezTo>
                <a:cubicBezTo>
                  <a:pt x="117280" y="46505"/>
                  <a:pt x="117280" y="46505"/>
                  <a:pt x="117280" y="46505"/>
                </a:cubicBezTo>
                <a:cubicBezTo>
                  <a:pt x="118980" y="46505"/>
                  <a:pt x="120000" y="44844"/>
                  <a:pt x="120000" y="43183"/>
                </a:cubicBezTo>
                <a:cubicBezTo>
                  <a:pt x="120000" y="41107"/>
                  <a:pt x="118980" y="39861"/>
                  <a:pt x="117280" y="39861"/>
                </a:cubicBezTo>
                <a:moveTo>
                  <a:pt x="117280" y="73079"/>
                </a:moveTo>
                <a:cubicBezTo>
                  <a:pt x="30254" y="73079"/>
                  <a:pt x="30254" y="73079"/>
                  <a:pt x="30254" y="73079"/>
                </a:cubicBezTo>
                <a:cubicBezTo>
                  <a:pt x="28555" y="73079"/>
                  <a:pt x="27535" y="74740"/>
                  <a:pt x="27535" y="76401"/>
                </a:cubicBezTo>
                <a:cubicBezTo>
                  <a:pt x="27535" y="78477"/>
                  <a:pt x="28555" y="79723"/>
                  <a:pt x="30254" y="79723"/>
                </a:cubicBezTo>
                <a:cubicBezTo>
                  <a:pt x="117280" y="79723"/>
                  <a:pt x="117280" y="79723"/>
                  <a:pt x="117280" y="79723"/>
                </a:cubicBezTo>
                <a:cubicBezTo>
                  <a:pt x="118980" y="79723"/>
                  <a:pt x="120000" y="78477"/>
                  <a:pt x="120000" y="76401"/>
                </a:cubicBezTo>
                <a:cubicBezTo>
                  <a:pt x="120000" y="74740"/>
                  <a:pt x="118980" y="73079"/>
                  <a:pt x="117280" y="73079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4729162" y="3203575"/>
            <a:ext cx="431799" cy="354013"/>
          </a:xfrm>
          <a:custGeom>
            <a:pathLst>
              <a:path extrusionOk="0" h="120000" w="120000">
                <a:moveTo>
                  <a:pt x="109121" y="13287"/>
                </a:moveTo>
                <a:cubicBezTo>
                  <a:pt x="59830" y="13287"/>
                  <a:pt x="59830" y="13287"/>
                  <a:pt x="59830" y="13287"/>
                </a:cubicBezTo>
                <a:cubicBezTo>
                  <a:pt x="48951" y="13287"/>
                  <a:pt x="48951" y="0"/>
                  <a:pt x="38073" y="0"/>
                </a:cubicBez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813"/>
                  <a:pt x="0" y="13287"/>
                </a:cubicBezTo>
                <a:cubicBezTo>
                  <a:pt x="0" y="106297"/>
                  <a:pt x="0" y="106297"/>
                  <a:pt x="0" y="106297"/>
                </a:cubicBezTo>
                <a:cubicBezTo>
                  <a:pt x="0" y="113771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4900" y="120000"/>
                  <a:pt x="120000" y="113771"/>
                  <a:pt x="120000" y="106297"/>
                </a:cubicBezTo>
                <a:cubicBezTo>
                  <a:pt x="120000" y="26574"/>
                  <a:pt x="120000" y="26574"/>
                  <a:pt x="120000" y="26574"/>
                </a:cubicBezTo>
                <a:cubicBezTo>
                  <a:pt x="120000" y="19100"/>
                  <a:pt x="114900" y="13287"/>
                  <a:pt x="109121" y="13287"/>
                </a:cubicBezTo>
                <a:moveTo>
                  <a:pt x="114560" y="106297"/>
                </a:moveTo>
                <a:cubicBezTo>
                  <a:pt x="114560" y="110034"/>
                  <a:pt x="112181" y="112941"/>
                  <a:pt x="109121" y="112941"/>
                </a:cubicBezTo>
                <a:cubicBezTo>
                  <a:pt x="10878" y="112941"/>
                  <a:pt x="10878" y="112941"/>
                  <a:pt x="10878" y="112941"/>
                </a:cubicBezTo>
                <a:cubicBezTo>
                  <a:pt x="7818" y="112941"/>
                  <a:pt x="5439" y="110034"/>
                  <a:pt x="5439" y="106297"/>
                </a:cubicBezTo>
                <a:cubicBezTo>
                  <a:pt x="5439" y="39861"/>
                  <a:pt x="5439" y="39861"/>
                  <a:pt x="5439" y="39861"/>
                </a:cubicBezTo>
                <a:cubicBezTo>
                  <a:pt x="114560" y="39861"/>
                  <a:pt x="114560" y="39861"/>
                  <a:pt x="114560" y="39861"/>
                </a:cubicBezTo>
                <a:lnTo>
                  <a:pt x="114560" y="106297"/>
                </a:lnTo>
                <a:close/>
                <a:moveTo>
                  <a:pt x="114560" y="33217"/>
                </a:moveTo>
                <a:cubicBezTo>
                  <a:pt x="5439" y="33217"/>
                  <a:pt x="5439" y="33217"/>
                  <a:pt x="5439" y="33217"/>
                </a:cubicBezTo>
                <a:cubicBezTo>
                  <a:pt x="5439" y="13287"/>
                  <a:pt x="5439" y="13287"/>
                  <a:pt x="5439" y="13287"/>
                </a:cubicBezTo>
                <a:cubicBezTo>
                  <a:pt x="5439" y="9550"/>
                  <a:pt x="7818" y="6643"/>
                  <a:pt x="10878" y="6643"/>
                </a:cubicBezTo>
                <a:cubicBezTo>
                  <a:pt x="38073" y="6643"/>
                  <a:pt x="38073" y="6643"/>
                  <a:pt x="38073" y="6643"/>
                </a:cubicBezTo>
                <a:cubicBezTo>
                  <a:pt x="46232" y="6643"/>
                  <a:pt x="46232" y="19930"/>
                  <a:pt x="59830" y="19930"/>
                </a:cubicBezTo>
                <a:cubicBezTo>
                  <a:pt x="109121" y="19930"/>
                  <a:pt x="109121" y="19930"/>
                  <a:pt x="109121" y="19930"/>
                </a:cubicBezTo>
                <a:cubicBezTo>
                  <a:pt x="112181" y="19930"/>
                  <a:pt x="114560" y="22837"/>
                  <a:pt x="114560" y="26574"/>
                </a:cubicBezTo>
                <a:lnTo>
                  <a:pt x="114560" y="3321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5553075" y="3182938"/>
            <a:ext cx="431799" cy="393700"/>
          </a:xfrm>
          <a:custGeom>
            <a:pathLst>
              <a:path extrusionOk="0" h="120000" w="120000">
                <a:moveTo>
                  <a:pt x="87365" y="36149"/>
                </a:moveTo>
                <a:cubicBezTo>
                  <a:pt x="54390" y="36149"/>
                  <a:pt x="54390" y="36149"/>
                  <a:pt x="54390" y="36149"/>
                </a:cubicBezTo>
                <a:cubicBezTo>
                  <a:pt x="43512" y="36149"/>
                  <a:pt x="43512" y="24223"/>
                  <a:pt x="32634" y="24223"/>
                </a:cubicBezTo>
                <a:cubicBezTo>
                  <a:pt x="10878" y="24223"/>
                  <a:pt x="10878" y="24223"/>
                  <a:pt x="10878" y="24223"/>
                </a:cubicBezTo>
                <a:cubicBezTo>
                  <a:pt x="4759" y="24223"/>
                  <a:pt x="0" y="29440"/>
                  <a:pt x="0" y="36149"/>
                </a:cubicBezTo>
                <a:cubicBezTo>
                  <a:pt x="0" y="107701"/>
                  <a:pt x="0" y="107701"/>
                  <a:pt x="0" y="107701"/>
                </a:cubicBezTo>
                <a:cubicBezTo>
                  <a:pt x="0" y="114409"/>
                  <a:pt x="4759" y="120000"/>
                  <a:pt x="10878" y="120000"/>
                </a:cubicBezTo>
                <a:cubicBezTo>
                  <a:pt x="87365" y="120000"/>
                  <a:pt x="87365" y="120000"/>
                  <a:pt x="87365" y="120000"/>
                </a:cubicBezTo>
                <a:cubicBezTo>
                  <a:pt x="93484" y="120000"/>
                  <a:pt x="98243" y="114409"/>
                  <a:pt x="98243" y="107701"/>
                </a:cubicBezTo>
                <a:cubicBezTo>
                  <a:pt x="98243" y="48074"/>
                  <a:pt x="98243" y="48074"/>
                  <a:pt x="98243" y="48074"/>
                </a:cubicBezTo>
                <a:cubicBezTo>
                  <a:pt x="98243" y="41366"/>
                  <a:pt x="93484" y="36149"/>
                  <a:pt x="87365" y="36149"/>
                </a:cubicBezTo>
                <a:moveTo>
                  <a:pt x="92804" y="107701"/>
                </a:moveTo>
                <a:cubicBezTo>
                  <a:pt x="92804" y="111055"/>
                  <a:pt x="90424" y="114037"/>
                  <a:pt x="87365" y="114037"/>
                </a:cubicBezTo>
                <a:cubicBezTo>
                  <a:pt x="10878" y="114037"/>
                  <a:pt x="10878" y="114037"/>
                  <a:pt x="10878" y="114037"/>
                </a:cubicBezTo>
                <a:cubicBezTo>
                  <a:pt x="7818" y="114037"/>
                  <a:pt x="5439" y="111055"/>
                  <a:pt x="5439" y="107701"/>
                </a:cubicBezTo>
                <a:cubicBezTo>
                  <a:pt x="5439" y="60000"/>
                  <a:pt x="5439" y="60000"/>
                  <a:pt x="5439" y="60000"/>
                </a:cubicBezTo>
                <a:cubicBezTo>
                  <a:pt x="92804" y="60000"/>
                  <a:pt x="92804" y="60000"/>
                  <a:pt x="92804" y="60000"/>
                </a:cubicBezTo>
                <a:lnTo>
                  <a:pt x="92804" y="107701"/>
                </a:lnTo>
                <a:close/>
                <a:moveTo>
                  <a:pt x="92804" y="54037"/>
                </a:moveTo>
                <a:cubicBezTo>
                  <a:pt x="5439" y="54037"/>
                  <a:pt x="5439" y="54037"/>
                  <a:pt x="5439" y="54037"/>
                </a:cubicBezTo>
                <a:cubicBezTo>
                  <a:pt x="5439" y="36149"/>
                  <a:pt x="5439" y="36149"/>
                  <a:pt x="5439" y="36149"/>
                </a:cubicBezTo>
                <a:cubicBezTo>
                  <a:pt x="5439" y="32795"/>
                  <a:pt x="7818" y="30186"/>
                  <a:pt x="10878" y="30186"/>
                </a:cubicBezTo>
                <a:cubicBezTo>
                  <a:pt x="32634" y="30186"/>
                  <a:pt x="32634" y="30186"/>
                  <a:pt x="32634" y="30186"/>
                </a:cubicBezTo>
                <a:cubicBezTo>
                  <a:pt x="40793" y="30186"/>
                  <a:pt x="40793" y="42111"/>
                  <a:pt x="54390" y="42111"/>
                </a:cubicBezTo>
                <a:cubicBezTo>
                  <a:pt x="87365" y="42111"/>
                  <a:pt x="87365" y="42111"/>
                  <a:pt x="87365" y="42111"/>
                </a:cubicBezTo>
                <a:cubicBezTo>
                  <a:pt x="90424" y="42111"/>
                  <a:pt x="92804" y="44720"/>
                  <a:pt x="92804" y="48074"/>
                </a:cubicBezTo>
                <a:lnTo>
                  <a:pt x="92804" y="54037"/>
                </a:lnTo>
                <a:close/>
                <a:moveTo>
                  <a:pt x="109121" y="12298"/>
                </a:moveTo>
                <a:cubicBezTo>
                  <a:pt x="76487" y="12298"/>
                  <a:pt x="76487" y="12298"/>
                  <a:pt x="76487" y="12298"/>
                </a:cubicBezTo>
                <a:cubicBezTo>
                  <a:pt x="65609" y="12298"/>
                  <a:pt x="65609" y="0"/>
                  <a:pt x="54390" y="0"/>
                </a:cubicBezTo>
                <a:cubicBezTo>
                  <a:pt x="32634" y="0"/>
                  <a:pt x="32634" y="0"/>
                  <a:pt x="32634" y="0"/>
                </a:cubicBezTo>
                <a:cubicBezTo>
                  <a:pt x="26515" y="0"/>
                  <a:pt x="21756" y="5590"/>
                  <a:pt x="21756" y="12298"/>
                </a:cubicBezTo>
                <a:cubicBezTo>
                  <a:pt x="21756" y="15279"/>
                  <a:pt x="21756" y="15279"/>
                  <a:pt x="21756" y="15279"/>
                </a:cubicBezTo>
                <a:cubicBezTo>
                  <a:pt x="21756" y="16770"/>
                  <a:pt x="23116" y="18260"/>
                  <a:pt x="24475" y="18260"/>
                </a:cubicBezTo>
                <a:cubicBezTo>
                  <a:pt x="26175" y="18260"/>
                  <a:pt x="27195" y="16770"/>
                  <a:pt x="27195" y="15279"/>
                </a:cubicBezTo>
                <a:cubicBezTo>
                  <a:pt x="27195" y="12298"/>
                  <a:pt x="27195" y="12298"/>
                  <a:pt x="27195" y="12298"/>
                </a:cubicBezTo>
                <a:cubicBezTo>
                  <a:pt x="27195" y="8944"/>
                  <a:pt x="29575" y="6335"/>
                  <a:pt x="32634" y="6335"/>
                </a:cubicBezTo>
                <a:cubicBezTo>
                  <a:pt x="54390" y="6335"/>
                  <a:pt x="54390" y="6335"/>
                  <a:pt x="54390" y="6335"/>
                </a:cubicBezTo>
                <a:cubicBezTo>
                  <a:pt x="62889" y="6335"/>
                  <a:pt x="62889" y="18260"/>
                  <a:pt x="76487" y="18260"/>
                </a:cubicBezTo>
                <a:cubicBezTo>
                  <a:pt x="109121" y="18260"/>
                  <a:pt x="109121" y="18260"/>
                  <a:pt x="109121" y="18260"/>
                </a:cubicBezTo>
                <a:cubicBezTo>
                  <a:pt x="112181" y="18260"/>
                  <a:pt x="114560" y="20869"/>
                  <a:pt x="114560" y="24223"/>
                </a:cubicBezTo>
                <a:cubicBezTo>
                  <a:pt x="114560" y="83850"/>
                  <a:pt x="114560" y="83850"/>
                  <a:pt x="114560" y="83850"/>
                </a:cubicBezTo>
                <a:cubicBezTo>
                  <a:pt x="114560" y="87204"/>
                  <a:pt x="112181" y="89813"/>
                  <a:pt x="109121" y="89813"/>
                </a:cubicBezTo>
                <a:cubicBezTo>
                  <a:pt x="106402" y="89813"/>
                  <a:pt x="106402" y="89813"/>
                  <a:pt x="106402" y="89813"/>
                </a:cubicBezTo>
                <a:cubicBezTo>
                  <a:pt x="105042" y="89813"/>
                  <a:pt x="103682" y="91304"/>
                  <a:pt x="103682" y="92795"/>
                </a:cubicBezTo>
                <a:cubicBezTo>
                  <a:pt x="103682" y="94658"/>
                  <a:pt x="105042" y="95776"/>
                  <a:pt x="106402" y="95776"/>
                </a:cubicBezTo>
                <a:cubicBezTo>
                  <a:pt x="109121" y="95776"/>
                  <a:pt x="109121" y="95776"/>
                  <a:pt x="109121" y="95776"/>
                </a:cubicBezTo>
                <a:cubicBezTo>
                  <a:pt x="115240" y="95776"/>
                  <a:pt x="120000" y="90559"/>
                  <a:pt x="120000" y="83850"/>
                </a:cubicBezTo>
                <a:cubicBezTo>
                  <a:pt x="120000" y="24223"/>
                  <a:pt x="120000" y="24223"/>
                  <a:pt x="120000" y="24223"/>
                </a:cubicBezTo>
                <a:cubicBezTo>
                  <a:pt x="120000" y="17515"/>
                  <a:pt x="115240" y="12298"/>
                  <a:pt x="109121" y="12298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6378575" y="3203575"/>
            <a:ext cx="431799" cy="354013"/>
          </a:xfrm>
          <a:custGeom>
            <a:pathLst>
              <a:path extrusionOk="0" h="120000" w="120000">
                <a:moveTo>
                  <a:pt x="90084" y="86366"/>
                </a:moveTo>
                <a:cubicBezTo>
                  <a:pt x="94504" y="86366"/>
                  <a:pt x="98243" y="81799"/>
                  <a:pt x="98243" y="76401"/>
                </a:cubicBezTo>
                <a:cubicBezTo>
                  <a:pt x="98243" y="71003"/>
                  <a:pt x="94504" y="66435"/>
                  <a:pt x="90084" y="66435"/>
                </a:cubicBezTo>
                <a:cubicBezTo>
                  <a:pt x="85665" y="66435"/>
                  <a:pt x="81926" y="71003"/>
                  <a:pt x="81926" y="76401"/>
                </a:cubicBezTo>
                <a:cubicBezTo>
                  <a:pt x="81926" y="81799"/>
                  <a:pt x="85665" y="86366"/>
                  <a:pt x="90084" y="86366"/>
                </a:cubicBezTo>
                <a:moveTo>
                  <a:pt x="90084" y="73079"/>
                </a:moveTo>
                <a:cubicBezTo>
                  <a:pt x="91784" y="73079"/>
                  <a:pt x="92804" y="74740"/>
                  <a:pt x="92804" y="76401"/>
                </a:cubicBezTo>
                <a:cubicBezTo>
                  <a:pt x="92804" y="78477"/>
                  <a:pt x="91784" y="79723"/>
                  <a:pt x="90084" y="79723"/>
                </a:cubicBezTo>
                <a:cubicBezTo>
                  <a:pt x="88725" y="79723"/>
                  <a:pt x="87365" y="78477"/>
                  <a:pt x="87365" y="76401"/>
                </a:cubicBezTo>
                <a:cubicBezTo>
                  <a:pt x="87365" y="74740"/>
                  <a:pt x="88725" y="73079"/>
                  <a:pt x="90084" y="73079"/>
                </a:cubicBezTo>
                <a:moveTo>
                  <a:pt x="109121" y="13287"/>
                </a:moveTo>
                <a:cubicBezTo>
                  <a:pt x="60169" y="13287"/>
                  <a:pt x="60169" y="13287"/>
                  <a:pt x="60169" y="13287"/>
                </a:cubicBezTo>
                <a:cubicBezTo>
                  <a:pt x="49291" y="13287"/>
                  <a:pt x="49291" y="0"/>
                  <a:pt x="38413" y="0"/>
                </a:cubicBezTo>
                <a:cubicBezTo>
                  <a:pt x="10878" y="0"/>
                  <a:pt x="10878" y="0"/>
                  <a:pt x="10878" y="0"/>
                </a:cubicBezTo>
                <a:cubicBezTo>
                  <a:pt x="5099" y="0"/>
                  <a:pt x="0" y="5813"/>
                  <a:pt x="0" y="13287"/>
                </a:cubicBezTo>
                <a:cubicBezTo>
                  <a:pt x="0" y="106297"/>
                  <a:pt x="0" y="106297"/>
                  <a:pt x="0" y="106297"/>
                </a:cubicBezTo>
                <a:cubicBezTo>
                  <a:pt x="0" y="113771"/>
                  <a:pt x="509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3771"/>
                  <a:pt x="120000" y="106297"/>
                </a:cubicBezTo>
                <a:cubicBezTo>
                  <a:pt x="120000" y="26574"/>
                  <a:pt x="120000" y="26574"/>
                  <a:pt x="120000" y="26574"/>
                </a:cubicBezTo>
                <a:cubicBezTo>
                  <a:pt x="120000" y="19100"/>
                  <a:pt x="115240" y="13287"/>
                  <a:pt x="109121" y="13287"/>
                </a:cubicBezTo>
                <a:moveTo>
                  <a:pt x="114560" y="106297"/>
                </a:moveTo>
                <a:cubicBezTo>
                  <a:pt x="114560" y="110034"/>
                  <a:pt x="112181" y="112941"/>
                  <a:pt x="109121" y="112941"/>
                </a:cubicBezTo>
                <a:cubicBezTo>
                  <a:pt x="10878" y="112941"/>
                  <a:pt x="10878" y="112941"/>
                  <a:pt x="10878" y="112941"/>
                </a:cubicBezTo>
                <a:cubicBezTo>
                  <a:pt x="7818" y="112941"/>
                  <a:pt x="5439" y="110034"/>
                  <a:pt x="5439" y="106297"/>
                </a:cubicBezTo>
                <a:cubicBezTo>
                  <a:pt x="5439" y="39861"/>
                  <a:pt x="5439" y="39861"/>
                  <a:pt x="5439" y="39861"/>
                </a:cubicBezTo>
                <a:cubicBezTo>
                  <a:pt x="114560" y="39861"/>
                  <a:pt x="114560" y="39861"/>
                  <a:pt x="114560" y="39861"/>
                </a:cubicBezTo>
                <a:lnTo>
                  <a:pt x="114560" y="106297"/>
                </a:lnTo>
                <a:close/>
                <a:moveTo>
                  <a:pt x="114560" y="33217"/>
                </a:moveTo>
                <a:cubicBezTo>
                  <a:pt x="5439" y="33217"/>
                  <a:pt x="5439" y="33217"/>
                  <a:pt x="5439" y="33217"/>
                </a:cubicBezTo>
                <a:cubicBezTo>
                  <a:pt x="5439" y="13287"/>
                  <a:pt x="5439" y="13287"/>
                  <a:pt x="5439" y="13287"/>
                </a:cubicBezTo>
                <a:cubicBezTo>
                  <a:pt x="5439" y="9550"/>
                  <a:pt x="7818" y="6643"/>
                  <a:pt x="10878" y="6643"/>
                </a:cubicBezTo>
                <a:cubicBezTo>
                  <a:pt x="38413" y="6643"/>
                  <a:pt x="38413" y="6643"/>
                  <a:pt x="38413" y="6643"/>
                </a:cubicBezTo>
                <a:cubicBezTo>
                  <a:pt x="46572" y="6643"/>
                  <a:pt x="46572" y="19930"/>
                  <a:pt x="60169" y="19930"/>
                </a:cubicBezTo>
                <a:cubicBezTo>
                  <a:pt x="109121" y="19930"/>
                  <a:pt x="109121" y="19930"/>
                  <a:pt x="109121" y="19930"/>
                </a:cubicBezTo>
                <a:cubicBezTo>
                  <a:pt x="112181" y="19930"/>
                  <a:pt x="114560" y="22837"/>
                  <a:pt x="114560" y="26574"/>
                </a:cubicBezTo>
                <a:lnTo>
                  <a:pt x="114560" y="33217"/>
                </a:lnTo>
                <a:close/>
                <a:moveTo>
                  <a:pt x="30254" y="86366"/>
                </a:moveTo>
                <a:cubicBezTo>
                  <a:pt x="34674" y="86366"/>
                  <a:pt x="38413" y="81799"/>
                  <a:pt x="38413" y="76401"/>
                </a:cubicBezTo>
                <a:cubicBezTo>
                  <a:pt x="38413" y="71003"/>
                  <a:pt x="34674" y="66435"/>
                  <a:pt x="30254" y="66435"/>
                </a:cubicBezTo>
                <a:cubicBezTo>
                  <a:pt x="25495" y="66435"/>
                  <a:pt x="21756" y="71003"/>
                  <a:pt x="21756" y="76401"/>
                </a:cubicBezTo>
                <a:cubicBezTo>
                  <a:pt x="21756" y="81799"/>
                  <a:pt x="25495" y="86366"/>
                  <a:pt x="30254" y="86366"/>
                </a:cubicBezTo>
                <a:moveTo>
                  <a:pt x="30254" y="73079"/>
                </a:moveTo>
                <a:cubicBezTo>
                  <a:pt x="31614" y="73079"/>
                  <a:pt x="32974" y="74740"/>
                  <a:pt x="32974" y="76401"/>
                </a:cubicBezTo>
                <a:cubicBezTo>
                  <a:pt x="32974" y="78477"/>
                  <a:pt x="31614" y="79723"/>
                  <a:pt x="30254" y="79723"/>
                </a:cubicBezTo>
                <a:cubicBezTo>
                  <a:pt x="28555" y="79723"/>
                  <a:pt x="27195" y="78477"/>
                  <a:pt x="27195" y="76401"/>
                </a:cubicBezTo>
                <a:cubicBezTo>
                  <a:pt x="27195" y="74740"/>
                  <a:pt x="28555" y="73079"/>
                  <a:pt x="30254" y="73079"/>
                </a:cubicBezTo>
                <a:moveTo>
                  <a:pt x="60169" y="86366"/>
                </a:moveTo>
                <a:cubicBezTo>
                  <a:pt x="64589" y="86366"/>
                  <a:pt x="68328" y="81799"/>
                  <a:pt x="68328" y="76401"/>
                </a:cubicBezTo>
                <a:cubicBezTo>
                  <a:pt x="68328" y="71003"/>
                  <a:pt x="64589" y="66435"/>
                  <a:pt x="60169" y="66435"/>
                </a:cubicBezTo>
                <a:cubicBezTo>
                  <a:pt x="55750" y="66435"/>
                  <a:pt x="52011" y="71003"/>
                  <a:pt x="52011" y="76401"/>
                </a:cubicBezTo>
                <a:cubicBezTo>
                  <a:pt x="52011" y="81799"/>
                  <a:pt x="55750" y="86366"/>
                  <a:pt x="60169" y="86366"/>
                </a:cubicBezTo>
                <a:moveTo>
                  <a:pt x="60169" y="73079"/>
                </a:moveTo>
                <a:cubicBezTo>
                  <a:pt x="61529" y="73079"/>
                  <a:pt x="62889" y="74740"/>
                  <a:pt x="62889" y="76401"/>
                </a:cubicBezTo>
                <a:cubicBezTo>
                  <a:pt x="62889" y="78477"/>
                  <a:pt x="61529" y="79723"/>
                  <a:pt x="60169" y="79723"/>
                </a:cubicBezTo>
                <a:cubicBezTo>
                  <a:pt x="58470" y="79723"/>
                  <a:pt x="57450" y="78477"/>
                  <a:pt x="57450" y="76401"/>
                </a:cubicBezTo>
                <a:cubicBezTo>
                  <a:pt x="57450" y="74740"/>
                  <a:pt x="58470" y="73079"/>
                  <a:pt x="60169" y="73079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7204075" y="3162300"/>
            <a:ext cx="431799" cy="433387"/>
          </a:xfrm>
          <a:custGeom>
            <a:pathLst>
              <a:path extrusionOk="0" h="120000" w="120000">
                <a:moveTo>
                  <a:pt x="94164" y="90508"/>
                </a:moveTo>
                <a:cubicBezTo>
                  <a:pt x="99943" y="83728"/>
                  <a:pt x="103682" y="74915"/>
                  <a:pt x="103682" y="65423"/>
                </a:cubicBezTo>
                <a:cubicBezTo>
                  <a:pt x="103682" y="44406"/>
                  <a:pt x="86345" y="27457"/>
                  <a:pt x="65269" y="27457"/>
                </a:cubicBezTo>
                <a:cubicBezTo>
                  <a:pt x="44192" y="27457"/>
                  <a:pt x="27195" y="44406"/>
                  <a:pt x="27195" y="65423"/>
                </a:cubicBezTo>
                <a:cubicBezTo>
                  <a:pt x="27195" y="86440"/>
                  <a:pt x="44192" y="103389"/>
                  <a:pt x="65269" y="103389"/>
                </a:cubicBezTo>
                <a:cubicBezTo>
                  <a:pt x="74787" y="103389"/>
                  <a:pt x="83626" y="100000"/>
                  <a:pt x="90424" y="94237"/>
                </a:cubicBezTo>
                <a:cubicBezTo>
                  <a:pt x="94164" y="97966"/>
                  <a:pt x="94164" y="97966"/>
                  <a:pt x="94164" y="97966"/>
                </a:cubicBezTo>
                <a:cubicBezTo>
                  <a:pt x="94164" y="97966"/>
                  <a:pt x="94164" y="97966"/>
                  <a:pt x="94164" y="97966"/>
                </a:cubicBezTo>
                <a:cubicBezTo>
                  <a:pt x="94164" y="97966"/>
                  <a:pt x="94164" y="97966"/>
                  <a:pt x="94164" y="97966"/>
                </a:cubicBezTo>
                <a:cubicBezTo>
                  <a:pt x="115240" y="118983"/>
                  <a:pt x="115240" y="118983"/>
                  <a:pt x="115240" y="118983"/>
                </a:cubicBezTo>
                <a:cubicBezTo>
                  <a:pt x="115920" y="119661"/>
                  <a:pt x="116600" y="119999"/>
                  <a:pt x="117280" y="119999"/>
                </a:cubicBezTo>
                <a:cubicBezTo>
                  <a:pt x="118640" y="119999"/>
                  <a:pt x="120000" y="118644"/>
                  <a:pt x="120000" y="117288"/>
                </a:cubicBezTo>
                <a:cubicBezTo>
                  <a:pt x="120000" y="116271"/>
                  <a:pt x="119660" y="115593"/>
                  <a:pt x="118980" y="115254"/>
                </a:cubicBezTo>
                <a:lnTo>
                  <a:pt x="94164" y="90508"/>
                </a:lnTo>
                <a:close/>
                <a:moveTo>
                  <a:pt x="65269" y="97966"/>
                </a:moveTo>
                <a:cubicBezTo>
                  <a:pt x="47252" y="97966"/>
                  <a:pt x="32634" y="83389"/>
                  <a:pt x="32634" y="65423"/>
                </a:cubicBezTo>
                <a:cubicBezTo>
                  <a:pt x="32634" y="47457"/>
                  <a:pt x="47252" y="32881"/>
                  <a:pt x="65269" y="32881"/>
                </a:cubicBezTo>
                <a:cubicBezTo>
                  <a:pt x="83286" y="32881"/>
                  <a:pt x="98243" y="47457"/>
                  <a:pt x="98243" y="65423"/>
                </a:cubicBezTo>
                <a:cubicBezTo>
                  <a:pt x="98243" y="83389"/>
                  <a:pt x="83286" y="97966"/>
                  <a:pt x="65269" y="97966"/>
                </a:cubicBezTo>
                <a:moveTo>
                  <a:pt x="109121" y="11186"/>
                </a:moveTo>
                <a:cubicBezTo>
                  <a:pt x="59830" y="11186"/>
                  <a:pt x="59830" y="11186"/>
                  <a:pt x="59830" y="11186"/>
                </a:cubicBezTo>
                <a:cubicBezTo>
                  <a:pt x="48951" y="11186"/>
                  <a:pt x="48951" y="0"/>
                  <a:pt x="38073" y="0"/>
                </a:cubicBez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084"/>
                  <a:pt x="0" y="11186"/>
                </a:cubicBezTo>
                <a:cubicBezTo>
                  <a:pt x="0" y="87118"/>
                  <a:pt x="0" y="87118"/>
                  <a:pt x="0" y="87118"/>
                </a:cubicBezTo>
                <a:cubicBezTo>
                  <a:pt x="0" y="93220"/>
                  <a:pt x="4759" y="97966"/>
                  <a:pt x="10878" y="97966"/>
                </a:cubicBezTo>
                <a:cubicBezTo>
                  <a:pt x="36373" y="97966"/>
                  <a:pt x="36373" y="97966"/>
                  <a:pt x="36373" y="97966"/>
                </a:cubicBezTo>
                <a:cubicBezTo>
                  <a:pt x="34674" y="96610"/>
                  <a:pt x="32974" y="94576"/>
                  <a:pt x="31274" y="92542"/>
                </a:cubicBezTo>
                <a:cubicBezTo>
                  <a:pt x="10878" y="92542"/>
                  <a:pt x="10878" y="92542"/>
                  <a:pt x="10878" y="92542"/>
                </a:cubicBezTo>
                <a:cubicBezTo>
                  <a:pt x="7818" y="92542"/>
                  <a:pt x="5439" y="90169"/>
                  <a:pt x="5439" y="87118"/>
                </a:cubicBezTo>
                <a:cubicBezTo>
                  <a:pt x="5439" y="32881"/>
                  <a:pt x="5439" y="32881"/>
                  <a:pt x="5439" y="32881"/>
                </a:cubicBezTo>
                <a:cubicBezTo>
                  <a:pt x="36373" y="32881"/>
                  <a:pt x="36373" y="32881"/>
                  <a:pt x="36373" y="32881"/>
                </a:cubicBezTo>
                <a:cubicBezTo>
                  <a:pt x="38753" y="30847"/>
                  <a:pt x="41473" y="28813"/>
                  <a:pt x="44192" y="27457"/>
                </a:cubicBezTo>
                <a:cubicBezTo>
                  <a:pt x="5439" y="27457"/>
                  <a:pt x="5439" y="27457"/>
                  <a:pt x="5439" y="27457"/>
                </a:cubicBezTo>
                <a:cubicBezTo>
                  <a:pt x="5439" y="11186"/>
                  <a:pt x="5439" y="11186"/>
                  <a:pt x="5439" y="11186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38073" y="5423"/>
                  <a:pt x="38073" y="5423"/>
                  <a:pt x="38073" y="5423"/>
                </a:cubicBezTo>
                <a:cubicBezTo>
                  <a:pt x="46232" y="5423"/>
                  <a:pt x="46232" y="16610"/>
                  <a:pt x="59830" y="16610"/>
                </a:cubicBezTo>
                <a:cubicBezTo>
                  <a:pt x="109121" y="16610"/>
                  <a:pt x="109121" y="16610"/>
                  <a:pt x="109121" y="16610"/>
                </a:cubicBezTo>
                <a:cubicBezTo>
                  <a:pt x="112181" y="16610"/>
                  <a:pt x="114560" y="18983"/>
                  <a:pt x="114560" y="22033"/>
                </a:cubicBezTo>
                <a:cubicBezTo>
                  <a:pt x="114560" y="27457"/>
                  <a:pt x="114560" y="27457"/>
                  <a:pt x="114560" y="27457"/>
                </a:cubicBezTo>
                <a:cubicBezTo>
                  <a:pt x="86345" y="27457"/>
                  <a:pt x="86345" y="27457"/>
                  <a:pt x="86345" y="27457"/>
                </a:cubicBezTo>
                <a:cubicBezTo>
                  <a:pt x="89405" y="28813"/>
                  <a:pt x="91784" y="30847"/>
                  <a:pt x="94164" y="32881"/>
                </a:cubicBezTo>
                <a:cubicBezTo>
                  <a:pt x="114560" y="32881"/>
                  <a:pt x="114560" y="32881"/>
                  <a:pt x="114560" y="32881"/>
                </a:cubicBezTo>
                <a:cubicBezTo>
                  <a:pt x="114560" y="87118"/>
                  <a:pt x="114560" y="87118"/>
                  <a:pt x="114560" y="87118"/>
                </a:cubicBezTo>
                <a:cubicBezTo>
                  <a:pt x="114560" y="90169"/>
                  <a:pt x="112181" y="92542"/>
                  <a:pt x="109121" y="92542"/>
                </a:cubicBezTo>
                <a:cubicBezTo>
                  <a:pt x="104022" y="92542"/>
                  <a:pt x="104022" y="92542"/>
                  <a:pt x="104022" y="92542"/>
                </a:cubicBezTo>
                <a:cubicBezTo>
                  <a:pt x="109461" y="97966"/>
                  <a:pt x="109461" y="97966"/>
                  <a:pt x="109461" y="97966"/>
                </a:cubicBezTo>
                <a:cubicBezTo>
                  <a:pt x="115240" y="97627"/>
                  <a:pt x="120000" y="92881"/>
                  <a:pt x="120000" y="87118"/>
                </a:cubicBezTo>
                <a:cubicBezTo>
                  <a:pt x="120000" y="22033"/>
                  <a:pt x="120000" y="22033"/>
                  <a:pt x="120000" y="22033"/>
                </a:cubicBezTo>
                <a:cubicBezTo>
                  <a:pt x="120000" y="15932"/>
                  <a:pt x="114900" y="11186"/>
                  <a:pt x="109121" y="1118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8027988" y="3162300"/>
            <a:ext cx="431799" cy="433387"/>
          </a:xfrm>
          <a:custGeom>
            <a:pathLst>
              <a:path extrusionOk="0" h="120000" w="120000">
                <a:moveTo>
                  <a:pt x="59830" y="0"/>
                </a:moveTo>
                <a:cubicBezTo>
                  <a:pt x="26855" y="0"/>
                  <a:pt x="0" y="26779"/>
                  <a:pt x="0" y="59999"/>
                </a:cubicBezTo>
                <a:cubicBezTo>
                  <a:pt x="0" y="93220"/>
                  <a:pt x="26855" y="119999"/>
                  <a:pt x="59830" y="119999"/>
                </a:cubicBezTo>
                <a:cubicBezTo>
                  <a:pt x="93144" y="119999"/>
                  <a:pt x="120000" y="93220"/>
                  <a:pt x="120000" y="59999"/>
                </a:cubicBezTo>
                <a:cubicBezTo>
                  <a:pt x="120000" y="26779"/>
                  <a:pt x="93144" y="0"/>
                  <a:pt x="59830" y="0"/>
                </a:cubicBezTo>
                <a:moveTo>
                  <a:pt x="59830" y="114576"/>
                </a:moveTo>
                <a:cubicBezTo>
                  <a:pt x="46572" y="114576"/>
                  <a:pt x="33994" y="109491"/>
                  <a:pt x="24475" y="101355"/>
                </a:cubicBezTo>
                <a:cubicBezTo>
                  <a:pt x="31954" y="94915"/>
                  <a:pt x="35354" y="93220"/>
                  <a:pt x="43512" y="89491"/>
                </a:cubicBezTo>
                <a:cubicBezTo>
                  <a:pt x="52691" y="85423"/>
                  <a:pt x="56090" y="77966"/>
                  <a:pt x="52351" y="69491"/>
                </a:cubicBezTo>
                <a:cubicBezTo>
                  <a:pt x="51671" y="67796"/>
                  <a:pt x="50651" y="66440"/>
                  <a:pt x="49971" y="64745"/>
                </a:cubicBezTo>
                <a:cubicBezTo>
                  <a:pt x="46912" y="59661"/>
                  <a:pt x="43512" y="53559"/>
                  <a:pt x="43512" y="40338"/>
                </a:cubicBezTo>
                <a:cubicBezTo>
                  <a:pt x="43512" y="24067"/>
                  <a:pt x="51331" y="24067"/>
                  <a:pt x="57450" y="24067"/>
                </a:cubicBezTo>
                <a:cubicBezTo>
                  <a:pt x="61529" y="24067"/>
                  <a:pt x="63569" y="23050"/>
                  <a:pt x="65269" y="22711"/>
                </a:cubicBezTo>
                <a:cubicBezTo>
                  <a:pt x="66628" y="22033"/>
                  <a:pt x="67308" y="22033"/>
                  <a:pt x="68328" y="22033"/>
                </a:cubicBezTo>
                <a:cubicBezTo>
                  <a:pt x="73427" y="22033"/>
                  <a:pt x="78866" y="26779"/>
                  <a:pt x="78866" y="41016"/>
                </a:cubicBezTo>
                <a:cubicBezTo>
                  <a:pt x="78866" y="54915"/>
                  <a:pt x="76827" y="58305"/>
                  <a:pt x="73767" y="64067"/>
                </a:cubicBezTo>
                <a:cubicBezTo>
                  <a:pt x="72747" y="65762"/>
                  <a:pt x="72067" y="67457"/>
                  <a:pt x="71048" y="69152"/>
                </a:cubicBezTo>
                <a:cubicBezTo>
                  <a:pt x="69008" y="73220"/>
                  <a:pt x="68668" y="76610"/>
                  <a:pt x="69688" y="80000"/>
                </a:cubicBezTo>
                <a:cubicBezTo>
                  <a:pt x="71388" y="84067"/>
                  <a:pt x="75127" y="87457"/>
                  <a:pt x="81586" y="90508"/>
                </a:cubicBezTo>
                <a:cubicBezTo>
                  <a:pt x="87025" y="93220"/>
                  <a:pt x="92804" y="97966"/>
                  <a:pt x="95864" y="101016"/>
                </a:cubicBezTo>
                <a:cubicBezTo>
                  <a:pt x="86345" y="109491"/>
                  <a:pt x="73767" y="114576"/>
                  <a:pt x="59830" y="114576"/>
                </a:cubicBezTo>
                <a:moveTo>
                  <a:pt x="99943" y="97288"/>
                </a:moveTo>
                <a:cubicBezTo>
                  <a:pt x="96543" y="94237"/>
                  <a:pt x="90084" y="88474"/>
                  <a:pt x="83966" y="85423"/>
                </a:cubicBezTo>
                <a:cubicBezTo>
                  <a:pt x="78866" y="83050"/>
                  <a:pt x="75807" y="80677"/>
                  <a:pt x="75127" y="77966"/>
                </a:cubicBezTo>
                <a:cubicBezTo>
                  <a:pt x="74447" y="76271"/>
                  <a:pt x="74447" y="74237"/>
                  <a:pt x="75807" y="71525"/>
                </a:cubicBezTo>
                <a:cubicBezTo>
                  <a:pt x="76827" y="69830"/>
                  <a:pt x="77507" y="68135"/>
                  <a:pt x="78526" y="66779"/>
                </a:cubicBezTo>
                <a:cubicBezTo>
                  <a:pt x="81926" y="60677"/>
                  <a:pt x="84305" y="56271"/>
                  <a:pt x="84305" y="41016"/>
                </a:cubicBezTo>
                <a:cubicBezTo>
                  <a:pt x="84305" y="17627"/>
                  <a:pt x="71048" y="16610"/>
                  <a:pt x="68328" y="16610"/>
                </a:cubicBezTo>
                <a:cubicBezTo>
                  <a:pt x="66288" y="16610"/>
                  <a:pt x="64929" y="16949"/>
                  <a:pt x="63569" y="17288"/>
                </a:cubicBezTo>
                <a:cubicBezTo>
                  <a:pt x="62209" y="17966"/>
                  <a:pt x="60509" y="18644"/>
                  <a:pt x="57110" y="18644"/>
                </a:cubicBezTo>
                <a:cubicBezTo>
                  <a:pt x="50991" y="18644"/>
                  <a:pt x="38073" y="18983"/>
                  <a:pt x="38073" y="40338"/>
                </a:cubicBezTo>
                <a:cubicBezTo>
                  <a:pt x="38073" y="55254"/>
                  <a:pt x="42152" y="62033"/>
                  <a:pt x="45212" y="67457"/>
                </a:cubicBezTo>
                <a:cubicBezTo>
                  <a:pt x="45892" y="68813"/>
                  <a:pt x="46572" y="70169"/>
                  <a:pt x="47252" y="71525"/>
                </a:cubicBezTo>
                <a:cubicBezTo>
                  <a:pt x="49971" y="77627"/>
                  <a:pt x="47932" y="81694"/>
                  <a:pt x="41133" y="84406"/>
                </a:cubicBezTo>
                <a:cubicBezTo>
                  <a:pt x="32634" y="88135"/>
                  <a:pt x="28895" y="90169"/>
                  <a:pt x="20396" y="97627"/>
                </a:cubicBezTo>
                <a:cubicBezTo>
                  <a:pt x="11218" y="87796"/>
                  <a:pt x="5439" y="74576"/>
                  <a:pt x="5439" y="59999"/>
                </a:cubicBezTo>
                <a:cubicBezTo>
                  <a:pt x="5439" y="29830"/>
                  <a:pt x="29915" y="5423"/>
                  <a:pt x="59830" y="5423"/>
                </a:cubicBezTo>
                <a:cubicBezTo>
                  <a:pt x="90084" y="5423"/>
                  <a:pt x="114560" y="29830"/>
                  <a:pt x="114560" y="59999"/>
                </a:cubicBezTo>
                <a:cubicBezTo>
                  <a:pt x="114560" y="74237"/>
                  <a:pt x="108781" y="87457"/>
                  <a:pt x="99943" y="97288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604837" y="3989387"/>
            <a:ext cx="431799" cy="431799"/>
          </a:xfrm>
          <a:custGeom>
            <a:pathLst>
              <a:path extrusionOk="0" h="120000" w="120000">
                <a:moveTo>
                  <a:pt x="60169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60169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60169" y="114560"/>
                </a:moveTo>
                <a:cubicBezTo>
                  <a:pt x="47252" y="114560"/>
                  <a:pt x="35354" y="110141"/>
                  <a:pt x="26175" y="102662"/>
                </a:cubicBezTo>
                <a:cubicBezTo>
                  <a:pt x="29915" y="97903"/>
                  <a:pt x="37053" y="92464"/>
                  <a:pt x="43852" y="90424"/>
                </a:cubicBezTo>
                <a:cubicBezTo>
                  <a:pt x="47592" y="89065"/>
                  <a:pt x="49971" y="87025"/>
                  <a:pt x="50311" y="84645"/>
                </a:cubicBezTo>
                <a:cubicBezTo>
                  <a:pt x="51331" y="81246"/>
                  <a:pt x="48611" y="78866"/>
                  <a:pt x="48611" y="78866"/>
                </a:cubicBezTo>
                <a:cubicBezTo>
                  <a:pt x="47592" y="78186"/>
                  <a:pt x="46572" y="77847"/>
                  <a:pt x="45892" y="78186"/>
                </a:cubicBezTo>
                <a:cubicBezTo>
                  <a:pt x="45552" y="78186"/>
                  <a:pt x="41133" y="79546"/>
                  <a:pt x="33654" y="76147"/>
                </a:cubicBezTo>
                <a:cubicBezTo>
                  <a:pt x="36033" y="72407"/>
                  <a:pt x="38073" y="64589"/>
                  <a:pt x="38073" y="48951"/>
                </a:cubicBezTo>
                <a:cubicBezTo>
                  <a:pt x="38073" y="23796"/>
                  <a:pt x="48951" y="21756"/>
                  <a:pt x="61529" y="21756"/>
                </a:cubicBezTo>
                <a:cubicBezTo>
                  <a:pt x="70028" y="21756"/>
                  <a:pt x="81586" y="24815"/>
                  <a:pt x="81586" y="50311"/>
                </a:cubicBezTo>
                <a:cubicBezTo>
                  <a:pt x="81586" y="64589"/>
                  <a:pt x="83966" y="72067"/>
                  <a:pt x="86005" y="75467"/>
                </a:cubicBezTo>
                <a:cubicBezTo>
                  <a:pt x="82946" y="76827"/>
                  <a:pt x="78186" y="78186"/>
                  <a:pt x="72747" y="77847"/>
                </a:cubicBezTo>
                <a:cubicBezTo>
                  <a:pt x="71728" y="77507"/>
                  <a:pt x="70368" y="78186"/>
                  <a:pt x="70028" y="79206"/>
                </a:cubicBezTo>
                <a:cubicBezTo>
                  <a:pt x="69008" y="81586"/>
                  <a:pt x="69008" y="87025"/>
                  <a:pt x="76147" y="90084"/>
                </a:cubicBezTo>
                <a:cubicBezTo>
                  <a:pt x="81586" y="92464"/>
                  <a:pt x="88385" y="96203"/>
                  <a:pt x="93484" y="103002"/>
                </a:cubicBezTo>
                <a:cubicBezTo>
                  <a:pt x="84305" y="110141"/>
                  <a:pt x="72747" y="114560"/>
                  <a:pt x="60169" y="114560"/>
                </a:cubicBezTo>
                <a:moveTo>
                  <a:pt x="97903" y="99263"/>
                </a:moveTo>
                <a:cubicBezTo>
                  <a:pt x="91784" y="91784"/>
                  <a:pt x="84305" y="87705"/>
                  <a:pt x="78186" y="84985"/>
                </a:cubicBezTo>
                <a:cubicBezTo>
                  <a:pt x="76827" y="84645"/>
                  <a:pt x="76147" y="83966"/>
                  <a:pt x="75467" y="83286"/>
                </a:cubicBezTo>
                <a:cubicBezTo>
                  <a:pt x="84645" y="82946"/>
                  <a:pt x="91784" y="79206"/>
                  <a:pt x="92124" y="78866"/>
                </a:cubicBezTo>
                <a:cubicBezTo>
                  <a:pt x="93144" y="78186"/>
                  <a:pt x="93484" y="77167"/>
                  <a:pt x="93484" y="76147"/>
                </a:cubicBezTo>
                <a:cubicBezTo>
                  <a:pt x="93484" y="75127"/>
                  <a:pt x="92804" y="74447"/>
                  <a:pt x="91784" y="74107"/>
                </a:cubicBezTo>
                <a:cubicBezTo>
                  <a:pt x="91444" y="73767"/>
                  <a:pt x="87025" y="70028"/>
                  <a:pt x="87025" y="50311"/>
                </a:cubicBezTo>
                <a:cubicBezTo>
                  <a:pt x="87025" y="27875"/>
                  <a:pt x="78526" y="16317"/>
                  <a:pt x="61529" y="16317"/>
                </a:cubicBezTo>
                <a:cubicBezTo>
                  <a:pt x="47252" y="16317"/>
                  <a:pt x="32294" y="20056"/>
                  <a:pt x="32294" y="48951"/>
                </a:cubicBezTo>
                <a:cubicBezTo>
                  <a:pt x="32294" y="69688"/>
                  <a:pt x="28895" y="73767"/>
                  <a:pt x="28555" y="74107"/>
                </a:cubicBezTo>
                <a:cubicBezTo>
                  <a:pt x="27535" y="74447"/>
                  <a:pt x="26855" y="75127"/>
                  <a:pt x="26515" y="76147"/>
                </a:cubicBezTo>
                <a:cubicBezTo>
                  <a:pt x="26175" y="77507"/>
                  <a:pt x="26855" y="78526"/>
                  <a:pt x="27875" y="79206"/>
                </a:cubicBezTo>
                <a:cubicBezTo>
                  <a:pt x="35354" y="83626"/>
                  <a:pt x="41473" y="83966"/>
                  <a:pt x="44872" y="83966"/>
                </a:cubicBezTo>
                <a:cubicBezTo>
                  <a:pt x="44532" y="84305"/>
                  <a:pt x="43512" y="84645"/>
                  <a:pt x="42152" y="85325"/>
                </a:cubicBezTo>
                <a:cubicBezTo>
                  <a:pt x="34334" y="87705"/>
                  <a:pt x="26515" y="93484"/>
                  <a:pt x="22096" y="98923"/>
                </a:cubicBezTo>
                <a:cubicBezTo>
                  <a:pt x="11898" y="89065"/>
                  <a:pt x="5439" y="75467"/>
                  <a:pt x="5439" y="59830"/>
                </a:cubicBezTo>
                <a:cubicBezTo>
                  <a:pt x="5439" y="29915"/>
                  <a:pt x="29915" y="5439"/>
                  <a:pt x="60169" y="5439"/>
                </a:cubicBezTo>
                <a:cubicBezTo>
                  <a:pt x="90084" y="5439"/>
                  <a:pt x="114560" y="29915"/>
                  <a:pt x="114560" y="59830"/>
                </a:cubicBezTo>
                <a:cubicBezTo>
                  <a:pt x="114560" y="75467"/>
                  <a:pt x="108101" y="89405"/>
                  <a:pt x="97903" y="9926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1428750" y="4008437"/>
            <a:ext cx="431799" cy="392112"/>
          </a:xfrm>
          <a:custGeom>
            <a:pathLst>
              <a:path extrusionOk="0" h="120000" w="120000">
                <a:moveTo>
                  <a:pt x="100283" y="87476"/>
                </a:moveTo>
                <a:cubicBezTo>
                  <a:pt x="100283" y="87476"/>
                  <a:pt x="90084" y="84859"/>
                  <a:pt x="90084" y="73644"/>
                </a:cubicBezTo>
                <a:cubicBezTo>
                  <a:pt x="90084" y="63925"/>
                  <a:pt x="95184" y="60560"/>
                  <a:pt x="96543" y="57943"/>
                </a:cubicBezTo>
                <a:cubicBezTo>
                  <a:pt x="96543" y="57943"/>
                  <a:pt x="99943" y="54953"/>
                  <a:pt x="97903" y="45233"/>
                </a:cubicBezTo>
                <a:cubicBezTo>
                  <a:pt x="101303" y="39626"/>
                  <a:pt x="102322" y="29906"/>
                  <a:pt x="98243" y="19813"/>
                </a:cubicBezTo>
                <a:cubicBezTo>
                  <a:pt x="95864" y="13457"/>
                  <a:pt x="92804" y="10093"/>
                  <a:pt x="89405" y="7850"/>
                </a:cubicBezTo>
                <a:cubicBezTo>
                  <a:pt x="87025" y="6355"/>
                  <a:pt x="83966" y="5981"/>
                  <a:pt x="81246" y="5981"/>
                </a:cubicBezTo>
                <a:cubicBezTo>
                  <a:pt x="77167" y="5981"/>
                  <a:pt x="73427" y="7102"/>
                  <a:pt x="71048" y="8224"/>
                </a:cubicBezTo>
                <a:cubicBezTo>
                  <a:pt x="71728" y="9719"/>
                  <a:pt x="72407" y="11214"/>
                  <a:pt x="73087" y="13084"/>
                </a:cubicBezTo>
                <a:cubicBezTo>
                  <a:pt x="73087" y="13457"/>
                  <a:pt x="73087" y="13457"/>
                  <a:pt x="73087" y="13831"/>
                </a:cubicBezTo>
                <a:cubicBezTo>
                  <a:pt x="74787" y="13084"/>
                  <a:pt x="77847" y="11962"/>
                  <a:pt x="81246" y="11962"/>
                </a:cubicBezTo>
                <a:cubicBezTo>
                  <a:pt x="83626" y="11962"/>
                  <a:pt x="85325" y="12336"/>
                  <a:pt x="86685" y="13084"/>
                </a:cubicBezTo>
                <a:cubicBezTo>
                  <a:pt x="88385" y="14205"/>
                  <a:pt x="91104" y="16448"/>
                  <a:pt x="93144" y="22429"/>
                </a:cubicBezTo>
                <a:cubicBezTo>
                  <a:pt x="96543" y="30654"/>
                  <a:pt x="95864" y="38130"/>
                  <a:pt x="93484" y="41495"/>
                </a:cubicBezTo>
                <a:cubicBezTo>
                  <a:pt x="92464" y="42990"/>
                  <a:pt x="92124" y="44859"/>
                  <a:pt x="92464" y="46355"/>
                </a:cubicBezTo>
                <a:cubicBezTo>
                  <a:pt x="93484" y="51588"/>
                  <a:pt x="92804" y="53457"/>
                  <a:pt x="92804" y="53831"/>
                </a:cubicBezTo>
                <a:cubicBezTo>
                  <a:pt x="92464" y="54205"/>
                  <a:pt x="92464" y="54205"/>
                  <a:pt x="92124" y="54579"/>
                </a:cubicBezTo>
                <a:cubicBezTo>
                  <a:pt x="92124" y="54579"/>
                  <a:pt x="91784" y="54953"/>
                  <a:pt x="91444" y="55327"/>
                </a:cubicBezTo>
                <a:cubicBezTo>
                  <a:pt x="89065" y="58317"/>
                  <a:pt x="84645" y="63551"/>
                  <a:pt x="84645" y="73644"/>
                </a:cubicBezTo>
                <a:cubicBezTo>
                  <a:pt x="84645" y="86355"/>
                  <a:pt x="93824" y="91962"/>
                  <a:pt x="98923" y="93457"/>
                </a:cubicBezTo>
                <a:cubicBezTo>
                  <a:pt x="106062" y="96074"/>
                  <a:pt x="112861" y="99439"/>
                  <a:pt x="114560" y="108037"/>
                </a:cubicBezTo>
                <a:cubicBezTo>
                  <a:pt x="97223" y="108037"/>
                  <a:pt x="97223" y="108037"/>
                  <a:pt x="97223" y="108037"/>
                </a:cubicBezTo>
                <a:cubicBezTo>
                  <a:pt x="97563" y="109906"/>
                  <a:pt x="97903" y="111775"/>
                  <a:pt x="98243" y="114018"/>
                </a:cubicBezTo>
                <a:cubicBezTo>
                  <a:pt x="117620" y="114018"/>
                  <a:pt x="117620" y="114018"/>
                  <a:pt x="117620" y="114018"/>
                </a:cubicBezTo>
                <a:cubicBezTo>
                  <a:pt x="120000" y="114018"/>
                  <a:pt x="120000" y="111401"/>
                  <a:pt x="120000" y="111401"/>
                </a:cubicBezTo>
                <a:cubicBezTo>
                  <a:pt x="120000" y="94953"/>
                  <a:pt x="106742" y="90093"/>
                  <a:pt x="100283" y="87476"/>
                </a:cubicBezTo>
                <a:moveTo>
                  <a:pt x="71048" y="90841"/>
                </a:moveTo>
                <a:cubicBezTo>
                  <a:pt x="71048" y="90841"/>
                  <a:pt x="60169" y="87850"/>
                  <a:pt x="60169" y="75514"/>
                </a:cubicBezTo>
                <a:cubicBezTo>
                  <a:pt x="60169" y="64299"/>
                  <a:pt x="64589" y="60560"/>
                  <a:pt x="66288" y="57943"/>
                </a:cubicBezTo>
                <a:cubicBezTo>
                  <a:pt x="66288" y="57943"/>
                  <a:pt x="70028" y="54579"/>
                  <a:pt x="67648" y="43364"/>
                </a:cubicBezTo>
                <a:cubicBezTo>
                  <a:pt x="71728" y="37383"/>
                  <a:pt x="72407" y="26542"/>
                  <a:pt x="67988" y="15327"/>
                </a:cubicBezTo>
                <a:cubicBezTo>
                  <a:pt x="65269" y="8224"/>
                  <a:pt x="62889" y="4485"/>
                  <a:pt x="59150" y="2242"/>
                </a:cubicBezTo>
                <a:cubicBezTo>
                  <a:pt x="56430" y="373"/>
                  <a:pt x="53371" y="0"/>
                  <a:pt x="50311" y="0"/>
                </a:cubicBezTo>
                <a:cubicBezTo>
                  <a:pt x="44532" y="0"/>
                  <a:pt x="39433" y="1869"/>
                  <a:pt x="37393" y="3364"/>
                </a:cubicBezTo>
                <a:cubicBezTo>
                  <a:pt x="30934" y="6355"/>
                  <a:pt x="26855" y="9345"/>
                  <a:pt x="23116" y="19813"/>
                </a:cubicBezTo>
                <a:cubicBezTo>
                  <a:pt x="19716" y="28411"/>
                  <a:pt x="23796" y="38130"/>
                  <a:pt x="25495" y="42990"/>
                </a:cubicBezTo>
                <a:cubicBezTo>
                  <a:pt x="23116" y="54205"/>
                  <a:pt x="26515" y="57943"/>
                  <a:pt x="26515" y="57943"/>
                </a:cubicBezTo>
                <a:cubicBezTo>
                  <a:pt x="28215" y="60560"/>
                  <a:pt x="32974" y="64299"/>
                  <a:pt x="32974" y="75514"/>
                </a:cubicBezTo>
                <a:cubicBezTo>
                  <a:pt x="32974" y="87850"/>
                  <a:pt x="21756" y="90841"/>
                  <a:pt x="21756" y="90841"/>
                </a:cubicBezTo>
                <a:cubicBezTo>
                  <a:pt x="14617" y="93457"/>
                  <a:pt x="0" y="99065"/>
                  <a:pt x="0" y="117009"/>
                </a:cubicBezTo>
                <a:cubicBezTo>
                  <a:pt x="0" y="117009"/>
                  <a:pt x="0" y="120000"/>
                  <a:pt x="2719" y="120000"/>
                </a:cubicBezTo>
                <a:cubicBezTo>
                  <a:pt x="90084" y="120000"/>
                  <a:pt x="90084" y="120000"/>
                  <a:pt x="90084" y="120000"/>
                </a:cubicBezTo>
                <a:cubicBezTo>
                  <a:pt x="92804" y="120000"/>
                  <a:pt x="92804" y="117009"/>
                  <a:pt x="92804" y="117009"/>
                </a:cubicBezTo>
                <a:cubicBezTo>
                  <a:pt x="92804" y="99065"/>
                  <a:pt x="78186" y="93457"/>
                  <a:pt x="71048" y="90841"/>
                </a:cubicBezTo>
                <a:moveTo>
                  <a:pt x="5779" y="114018"/>
                </a:moveTo>
                <a:cubicBezTo>
                  <a:pt x="7138" y="103551"/>
                  <a:pt x="15297" y="99439"/>
                  <a:pt x="23456" y="96448"/>
                </a:cubicBezTo>
                <a:cubicBezTo>
                  <a:pt x="28895" y="94953"/>
                  <a:pt x="38413" y="88598"/>
                  <a:pt x="38413" y="75514"/>
                </a:cubicBezTo>
                <a:cubicBezTo>
                  <a:pt x="38413" y="63925"/>
                  <a:pt x="33994" y="58317"/>
                  <a:pt x="31614" y="55327"/>
                </a:cubicBezTo>
                <a:cubicBezTo>
                  <a:pt x="31614" y="54953"/>
                  <a:pt x="31274" y="54579"/>
                  <a:pt x="30934" y="54205"/>
                </a:cubicBezTo>
                <a:cubicBezTo>
                  <a:pt x="30934" y="54205"/>
                  <a:pt x="30934" y="54205"/>
                  <a:pt x="30934" y="54205"/>
                </a:cubicBezTo>
                <a:cubicBezTo>
                  <a:pt x="30594" y="53457"/>
                  <a:pt x="29575" y="50841"/>
                  <a:pt x="30934" y="44485"/>
                </a:cubicBezTo>
                <a:cubicBezTo>
                  <a:pt x="31274" y="42990"/>
                  <a:pt x="31274" y="41869"/>
                  <a:pt x="30594" y="40373"/>
                </a:cubicBezTo>
                <a:cubicBezTo>
                  <a:pt x="29235" y="37383"/>
                  <a:pt x="25495" y="28411"/>
                  <a:pt x="28215" y="22056"/>
                </a:cubicBezTo>
                <a:cubicBezTo>
                  <a:pt x="31274" y="13457"/>
                  <a:pt x="34334" y="11588"/>
                  <a:pt x="39433" y="8971"/>
                </a:cubicBezTo>
                <a:cubicBezTo>
                  <a:pt x="39773" y="8971"/>
                  <a:pt x="40113" y="8598"/>
                  <a:pt x="40113" y="8598"/>
                </a:cubicBezTo>
                <a:cubicBezTo>
                  <a:pt x="41473" y="7476"/>
                  <a:pt x="45892" y="5981"/>
                  <a:pt x="50311" y="5981"/>
                </a:cubicBezTo>
                <a:cubicBezTo>
                  <a:pt x="52691" y="5981"/>
                  <a:pt x="54730" y="6355"/>
                  <a:pt x="56430" y="7476"/>
                </a:cubicBezTo>
                <a:cubicBezTo>
                  <a:pt x="58470" y="8598"/>
                  <a:pt x="60169" y="10841"/>
                  <a:pt x="62889" y="17943"/>
                </a:cubicBezTo>
                <a:cubicBezTo>
                  <a:pt x="66628" y="27663"/>
                  <a:pt x="65949" y="35887"/>
                  <a:pt x="63229" y="40000"/>
                </a:cubicBezTo>
                <a:cubicBezTo>
                  <a:pt x="62209" y="41121"/>
                  <a:pt x="61869" y="42990"/>
                  <a:pt x="62209" y="44859"/>
                </a:cubicBezTo>
                <a:cubicBezTo>
                  <a:pt x="63569" y="50841"/>
                  <a:pt x="62549" y="53457"/>
                  <a:pt x="62549" y="53831"/>
                </a:cubicBezTo>
                <a:cubicBezTo>
                  <a:pt x="62209" y="53831"/>
                  <a:pt x="62209" y="54205"/>
                  <a:pt x="61869" y="54205"/>
                </a:cubicBezTo>
                <a:cubicBezTo>
                  <a:pt x="61869" y="54579"/>
                  <a:pt x="61529" y="54953"/>
                  <a:pt x="61189" y="55327"/>
                </a:cubicBezTo>
                <a:cubicBezTo>
                  <a:pt x="58810" y="58317"/>
                  <a:pt x="54730" y="63925"/>
                  <a:pt x="54730" y="75514"/>
                </a:cubicBezTo>
                <a:cubicBezTo>
                  <a:pt x="54730" y="88598"/>
                  <a:pt x="64249" y="94953"/>
                  <a:pt x="69688" y="96448"/>
                </a:cubicBezTo>
                <a:cubicBezTo>
                  <a:pt x="77507" y="99439"/>
                  <a:pt x="86005" y="103551"/>
                  <a:pt x="87365" y="114018"/>
                </a:cubicBezTo>
                <a:lnTo>
                  <a:pt x="5779" y="11401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2254250" y="4027487"/>
            <a:ext cx="431799" cy="354013"/>
          </a:xfrm>
          <a:custGeom>
            <a:pathLst>
              <a:path extrusionOk="0" h="120000" w="120000">
                <a:moveTo>
                  <a:pt x="12917" y="89688"/>
                </a:moveTo>
                <a:cubicBezTo>
                  <a:pt x="16657" y="88442"/>
                  <a:pt x="23116" y="83460"/>
                  <a:pt x="23116" y="71833"/>
                </a:cubicBezTo>
                <a:cubicBezTo>
                  <a:pt x="23116" y="61453"/>
                  <a:pt x="20396" y="57301"/>
                  <a:pt x="18696" y="54809"/>
                </a:cubicBezTo>
                <a:cubicBezTo>
                  <a:pt x="18696" y="54394"/>
                  <a:pt x="18696" y="54394"/>
                  <a:pt x="18696" y="54394"/>
                </a:cubicBezTo>
                <a:cubicBezTo>
                  <a:pt x="18696" y="54394"/>
                  <a:pt x="18696" y="54394"/>
                  <a:pt x="18696" y="54394"/>
                </a:cubicBezTo>
                <a:cubicBezTo>
                  <a:pt x="18356" y="53979"/>
                  <a:pt x="18016" y="52318"/>
                  <a:pt x="18696" y="48581"/>
                </a:cubicBezTo>
                <a:cubicBezTo>
                  <a:pt x="19036" y="46920"/>
                  <a:pt x="19036" y="45259"/>
                  <a:pt x="18356" y="44013"/>
                </a:cubicBezTo>
                <a:cubicBezTo>
                  <a:pt x="17337" y="41107"/>
                  <a:pt x="15297" y="35294"/>
                  <a:pt x="16657" y="31141"/>
                </a:cubicBezTo>
                <a:cubicBezTo>
                  <a:pt x="19036" y="24083"/>
                  <a:pt x="20056" y="23667"/>
                  <a:pt x="22776" y="22006"/>
                </a:cubicBezTo>
                <a:cubicBezTo>
                  <a:pt x="23116" y="22006"/>
                  <a:pt x="23456" y="22006"/>
                  <a:pt x="23456" y="21591"/>
                </a:cubicBezTo>
                <a:cubicBezTo>
                  <a:pt x="24135" y="21176"/>
                  <a:pt x="26855" y="19930"/>
                  <a:pt x="29915" y="19930"/>
                </a:cubicBezTo>
                <a:cubicBezTo>
                  <a:pt x="31274" y="19930"/>
                  <a:pt x="32294" y="20346"/>
                  <a:pt x="33314" y="20761"/>
                </a:cubicBezTo>
                <a:cubicBezTo>
                  <a:pt x="33314" y="19515"/>
                  <a:pt x="33654" y="18685"/>
                  <a:pt x="33994" y="17439"/>
                </a:cubicBezTo>
                <a:cubicBezTo>
                  <a:pt x="34334" y="16193"/>
                  <a:pt x="34674" y="15363"/>
                  <a:pt x="35014" y="14532"/>
                </a:cubicBezTo>
                <a:cubicBezTo>
                  <a:pt x="33314" y="13702"/>
                  <a:pt x="31614" y="13287"/>
                  <a:pt x="29915" y="13287"/>
                </a:cubicBezTo>
                <a:cubicBezTo>
                  <a:pt x="25835" y="13287"/>
                  <a:pt x="22096" y="14948"/>
                  <a:pt x="20736" y="16193"/>
                </a:cubicBezTo>
                <a:cubicBezTo>
                  <a:pt x="16317" y="18269"/>
                  <a:pt x="14277" y="20761"/>
                  <a:pt x="11558" y="28650"/>
                </a:cubicBezTo>
                <a:cubicBezTo>
                  <a:pt x="9178" y="35709"/>
                  <a:pt x="12237" y="43183"/>
                  <a:pt x="13597" y="46920"/>
                </a:cubicBezTo>
                <a:cubicBezTo>
                  <a:pt x="11898" y="55224"/>
                  <a:pt x="14277" y="58131"/>
                  <a:pt x="14277" y="58131"/>
                </a:cubicBezTo>
                <a:cubicBezTo>
                  <a:pt x="15297" y="60207"/>
                  <a:pt x="17677" y="63529"/>
                  <a:pt x="17677" y="71833"/>
                </a:cubicBezTo>
                <a:cubicBezTo>
                  <a:pt x="17677" y="81799"/>
                  <a:pt x="11558" y="83460"/>
                  <a:pt x="11558" y="83460"/>
                </a:cubicBezTo>
                <a:cubicBezTo>
                  <a:pt x="6458" y="85536"/>
                  <a:pt x="0" y="90103"/>
                  <a:pt x="0" y="103391"/>
                </a:cubicBezTo>
                <a:cubicBezTo>
                  <a:pt x="0" y="103391"/>
                  <a:pt x="0" y="106712"/>
                  <a:pt x="2719" y="106712"/>
                </a:cubicBezTo>
                <a:cubicBezTo>
                  <a:pt x="14617" y="106712"/>
                  <a:pt x="14617" y="106712"/>
                  <a:pt x="14617" y="106712"/>
                </a:cubicBezTo>
                <a:cubicBezTo>
                  <a:pt x="15297" y="104221"/>
                  <a:pt x="16317" y="101730"/>
                  <a:pt x="17337" y="100069"/>
                </a:cubicBezTo>
                <a:cubicBezTo>
                  <a:pt x="5439" y="100069"/>
                  <a:pt x="5439" y="100069"/>
                  <a:pt x="5439" y="100069"/>
                </a:cubicBezTo>
                <a:cubicBezTo>
                  <a:pt x="6458" y="93425"/>
                  <a:pt x="9518" y="91349"/>
                  <a:pt x="12917" y="89688"/>
                </a:cubicBezTo>
                <a:moveTo>
                  <a:pt x="108441" y="83460"/>
                </a:moveTo>
                <a:cubicBezTo>
                  <a:pt x="108441" y="83460"/>
                  <a:pt x="102322" y="81799"/>
                  <a:pt x="102322" y="71833"/>
                </a:cubicBezTo>
                <a:cubicBezTo>
                  <a:pt x="102322" y="63529"/>
                  <a:pt x="104362" y="60207"/>
                  <a:pt x="105722" y="58131"/>
                </a:cubicBezTo>
                <a:cubicBezTo>
                  <a:pt x="105722" y="58131"/>
                  <a:pt x="108101" y="55224"/>
                  <a:pt x="106062" y="46920"/>
                </a:cubicBezTo>
                <a:cubicBezTo>
                  <a:pt x="107762" y="43183"/>
                  <a:pt x="110481" y="35709"/>
                  <a:pt x="108101" y="28650"/>
                </a:cubicBezTo>
                <a:cubicBezTo>
                  <a:pt x="105382" y="20761"/>
                  <a:pt x="103342" y="18269"/>
                  <a:pt x="99263" y="16193"/>
                </a:cubicBezTo>
                <a:cubicBezTo>
                  <a:pt x="97563" y="14948"/>
                  <a:pt x="93824" y="13287"/>
                  <a:pt x="90084" y="13287"/>
                </a:cubicBezTo>
                <a:cubicBezTo>
                  <a:pt x="88045" y="13287"/>
                  <a:pt x="86345" y="13702"/>
                  <a:pt x="84305" y="14532"/>
                </a:cubicBezTo>
                <a:cubicBezTo>
                  <a:pt x="84985" y="16608"/>
                  <a:pt x="85665" y="19100"/>
                  <a:pt x="86005" y="21176"/>
                </a:cubicBezTo>
                <a:cubicBezTo>
                  <a:pt x="86345" y="21176"/>
                  <a:pt x="86345" y="20761"/>
                  <a:pt x="86345" y="20761"/>
                </a:cubicBezTo>
                <a:cubicBezTo>
                  <a:pt x="87365" y="20346"/>
                  <a:pt x="88385" y="19930"/>
                  <a:pt x="90084" y="19930"/>
                </a:cubicBezTo>
                <a:cubicBezTo>
                  <a:pt x="92804" y="19930"/>
                  <a:pt x="95524" y="21176"/>
                  <a:pt x="96203" y="21591"/>
                </a:cubicBezTo>
                <a:cubicBezTo>
                  <a:pt x="96543" y="22006"/>
                  <a:pt x="96543" y="22006"/>
                  <a:pt x="96883" y="22006"/>
                </a:cubicBezTo>
                <a:cubicBezTo>
                  <a:pt x="99603" y="23667"/>
                  <a:pt x="100623" y="24083"/>
                  <a:pt x="103002" y="31141"/>
                </a:cubicBezTo>
                <a:cubicBezTo>
                  <a:pt x="104362" y="35294"/>
                  <a:pt x="102322" y="41107"/>
                  <a:pt x="101303" y="44013"/>
                </a:cubicBezTo>
                <a:cubicBezTo>
                  <a:pt x="100963" y="45259"/>
                  <a:pt x="100623" y="46920"/>
                  <a:pt x="100963" y="48581"/>
                </a:cubicBezTo>
                <a:cubicBezTo>
                  <a:pt x="101643" y="52318"/>
                  <a:pt x="101303" y="53979"/>
                  <a:pt x="101303" y="54394"/>
                </a:cubicBezTo>
                <a:cubicBezTo>
                  <a:pt x="101303" y="54394"/>
                  <a:pt x="101303" y="54394"/>
                  <a:pt x="101303" y="54394"/>
                </a:cubicBezTo>
                <a:cubicBezTo>
                  <a:pt x="100963" y="54809"/>
                  <a:pt x="100963" y="54809"/>
                  <a:pt x="100963" y="54809"/>
                </a:cubicBezTo>
                <a:cubicBezTo>
                  <a:pt x="99603" y="57301"/>
                  <a:pt x="96883" y="61453"/>
                  <a:pt x="96883" y="71833"/>
                </a:cubicBezTo>
                <a:cubicBezTo>
                  <a:pt x="96883" y="83460"/>
                  <a:pt x="103002" y="88442"/>
                  <a:pt x="106742" y="89688"/>
                </a:cubicBezTo>
                <a:cubicBezTo>
                  <a:pt x="110141" y="91349"/>
                  <a:pt x="113541" y="93425"/>
                  <a:pt x="114220" y="100069"/>
                </a:cubicBezTo>
                <a:cubicBezTo>
                  <a:pt x="102322" y="100069"/>
                  <a:pt x="102322" y="100069"/>
                  <a:pt x="102322" y="100069"/>
                </a:cubicBezTo>
                <a:cubicBezTo>
                  <a:pt x="103342" y="101730"/>
                  <a:pt x="104362" y="104221"/>
                  <a:pt x="105042" y="106712"/>
                </a:cubicBezTo>
                <a:cubicBezTo>
                  <a:pt x="117280" y="106712"/>
                  <a:pt x="117280" y="106712"/>
                  <a:pt x="117280" y="106712"/>
                </a:cubicBezTo>
                <a:cubicBezTo>
                  <a:pt x="120000" y="106712"/>
                  <a:pt x="120000" y="103391"/>
                  <a:pt x="120000" y="103391"/>
                </a:cubicBezTo>
                <a:cubicBezTo>
                  <a:pt x="120000" y="90103"/>
                  <a:pt x="113201" y="85536"/>
                  <a:pt x="108441" y="83460"/>
                </a:cubicBezTo>
                <a:moveTo>
                  <a:pt x="81586" y="90519"/>
                </a:moveTo>
                <a:cubicBezTo>
                  <a:pt x="81586" y="90519"/>
                  <a:pt x="71728" y="87612"/>
                  <a:pt x="71728" y="75155"/>
                </a:cubicBezTo>
                <a:cubicBezTo>
                  <a:pt x="71728" y="64359"/>
                  <a:pt x="75807" y="60622"/>
                  <a:pt x="77507" y="57716"/>
                </a:cubicBezTo>
                <a:cubicBezTo>
                  <a:pt x="77507" y="57716"/>
                  <a:pt x="80566" y="54394"/>
                  <a:pt x="78526" y="43598"/>
                </a:cubicBezTo>
                <a:cubicBezTo>
                  <a:pt x="81926" y="37370"/>
                  <a:pt x="83286" y="27404"/>
                  <a:pt x="78866" y="15363"/>
                </a:cubicBezTo>
                <a:cubicBezTo>
                  <a:pt x="76487" y="8304"/>
                  <a:pt x="74447" y="4567"/>
                  <a:pt x="71048" y="2076"/>
                </a:cubicBezTo>
                <a:cubicBezTo>
                  <a:pt x="68668" y="415"/>
                  <a:pt x="65949" y="0"/>
                  <a:pt x="63229" y="0"/>
                </a:cubicBezTo>
                <a:cubicBezTo>
                  <a:pt x="58470" y="0"/>
                  <a:pt x="53711" y="2076"/>
                  <a:pt x="51671" y="3737"/>
                </a:cubicBezTo>
                <a:cubicBezTo>
                  <a:pt x="46232" y="6643"/>
                  <a:pt x="42492" y="9134"/>
                  <a:pt x="39093" y="19930"/>
                </a:cubicBezTo>
                <a:cubicBezTo>
                  <a:pt x="36373" y="28650"/>
                  <a:pt x="39773" y="38200"/>
                  <a:pt x="41473" y="43183"/>
                </a:cubicBezTo>
                <a:cubicBezTo>
                  <a:pt x="39433" y="53979"/>
                  <a:pt x="42492" y="57716"/>
                  <a:pt x="42492" y="57716"/>
                </a:cubicBezTo>
                <a:cubicBezTo>
                  <a:pt x="43852" y="60622"/>
                  <a:pt x="47932" y="64359"/>
                  <a:pt x="47932" y="75155"/>
                </a:cubicBezTo>
                <a:cubicBezTo>
                  <a:pt x="47932" y="87612"/>
                  <a:pt x="38073" y="90519"/>
                  <a:pt x="38073" y="90519"/>
                </a:cubicBezTo>
                <a:cubicBezTo>
                  <a:pt x="31954" y="93425"/>
                  <a:pt x="19036" y="98823"/>
                  <a:pt x="19036" y="116678"/>
                </a:cubicBezTo>
                <a:cubicBezTo>
                  <a:pt x="19036" y="116678"/>
                  <a:pt x="19036" y="120000"/>
                  <a:pt x="21756" y="120000"/>
                </a:cubicBezTo>
                <a:cubicBezTo>
                  <a:pt x="98243" y="120000"/>
                  <a:pt x="98243" y="120000"/>
                  <a:pt x="98243" y="120000"/>
                </a:cubicBezTo>
                <a:cubicBezTo>
                  <a:pt x="100963" y="120000"/>
                  <a:pt x="100963" y="116678"/>
                  <a:pt x="100963" y="116678"/>
                </a:cubicBezTo>
                <a:cubicBezTo>
                  <a:pt x="100963" y="98823"/>
                  <a:pt x="87705" y="93425"/>
                  <a:pt x="81586" y="90519"/>
                </a:cubicBezTo>
                <a:moveTo>
                  <a:pt x="24475" y="113356"/>
                </a:moveTo>
                <a:cubicBezTo>
                  <a:pt x="25835" y="103806"/>
                  <a:pt x="32634" y="100069"/>
                  <a:pt x="39433" y="97162"/>
                </a:cubicBezTo>
                <a:cubicBezTo>
                  <a:pt x="39773" y="97162"/>
                  <a:pt x="39773" y="97162"/>
                  <a:pt x="39773" y="97162"/>
                </a:cubicBezTo>
                <a:cubicBezTo>
                  <a:pt x="44532" y="95501"/>
                  <a:pt x="53371" y="88858"/>
                  <a:pt x="53371" y="75155"/>
                </a:cubicBezTo>
                <a:cubicBezTo>
                  <a:pt x="53371" y="63529"/>
                  <a:pt x="49631" y="58131"/>
                  <a:pt x="47592" y="54809"/>
                </a:cubicBezTo>
                <a:cubicBezTo>
                  <a:pt x="46912" y="54394"/>
                  <a:pt x="46572" y="53564"/>
                  <a:pt x="46572" y="53564"/>
                </a:cubicBezTo>
                <a:cubicBezTo>
                  <a:pt x="46572" y="53148"/>
                  <a:pt x="45552" y="50657"/>
                  <a:pt x="46912" y="44429"/>
                </a:cubicBezTo>
                <a:cubicBezTo>
                  <a:pt x="47252" y="41522"/>
                  <a:pt x="46572" y="40276"/>
                  <a:pt x="46572" y="40276"/>
                </a:cubicBezTo>
                <a:cubicBezTo>
                  <a:pt x="44872" y="36124"/>
                  <a:pt x="42152" y="28650"/>
                  <a:pt x="44192" y="22422"/>
                </a:cubicBezTo>
                <a:cubicBezTo>
                  <a:pt x="46912" y="13702"/>
                  <a:pt x="49631" y="12041"/>
                  <a:pt x="54050" y="9550"/>
                </a:cubicBezTo>
                <a:cubicBezTo>
                  <a:pt x="54390" y="9550"/>
                  <a:pt x="54390" y="9134"/>
                  <a:pt x="54730" y="9134"/>
                </a:cubicBezTo>
                <a:cubicBezTo>
                  <a:pt x="55750" y="8304"/>
                  <a:pt x="59150" y="6643"/>
                  <a:pt x="63229" y="6643"/>
                </a:cubicBezTo>
                <a:cubicBezTo>
                  <a:pt x="65269" y="6643"/>
                  <a:pt x="66968" y="7058"/>
                  <a:pt x="68328" y="7889"/>
                </a:cubicBezTo>
                <a:cubicBezTo>
                  <a:pt x="70028" y="9134"/>
                  <a:pt x="71388" y="11211"/>
                  <a:pt x="73767" y="18269"/>
                </a:cubicBezTo>
                <a:cubicBezTo>
                  <a:pt x="78186" y="30311"/>
                  <a:pt x="75467" y="36955"/>
                  <a:pt x="74107" y="39446"/>
                </a:cubicBezTo>
                <a:cubicBezTo>
                  <a:pt x="73087" y="41107"/>
                  <a:pt x="72747" y="43183"/>
                  <a:pt x="73087" y="44844"/>
                </a:cubicBezTo>
                <a:cubicBezTo>
                  <a:pt x="74107" y="50657"/>
                  <a:pt x="73427" y="52733"/>
                  <a:pt x="73427" y="53564"/>
                </a:cubicBezTo>
                <a:cubicBezTo>
                  <a:pt x="73427" y="53564"/>
                  <a:pt x="72747" y="54394"/>
                  <a:pt x="72407" y="54809"/>
                </a:cubicBezTo>
                <a:cubicBezTo>
                  <a:pt x="70368" y="58131"/>
                  <a:pt x="66288" y="63529"/>
                  <a:pt x="66288" y="75155"/>
                </a:cubicBezTo>
                <a:cubicBezTo>
                  <a:pt x="66288" y="88858"/>
                  <a:pt x="75127" y="95501"/>
                  <a:pt x="79886" y="97162"/>
                </a:cubicBezTo>
                <a:cubicBezTo>
                  <a:pt x="80226" y="97162"/>
                  <a:pt x="80226" y="97162"/>
                  <a:pt x="80226" y="97162"/>
                </a:cubicBezTo>
                <a:cubicBezTo>
                  <a:pt x="87025" y="100069"/>
                  <a:pt x="93824" y="103806"/>
                  <a:pt x="95184" y="113356"/>
                </a:cubicBezTo>
                <a:lnTo>
                  <a:pt x="24475" y="1133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079750" y="3989387"/>
            <a:ext cx="436563" cy="431799"/>
          </a:xfrm>
          <a:custGeom>
            <a:pathLst>
              <a:path extrusionOk="0" h="120000" w="120000">
                <a:moveTo>
                  <a:pt x="113966" y="23796"/>
                </a:moveTo>
                <a:cubicBezTo>
                  <a:pt x="111620" y="25835"/>
                  <a:pt x="111620" y="25835"/>
                  <a:pt x="111620" y="25835"/>
                </a:cubicBezTo>
                <a:cubicBezTo>
                  <a:pt x="111620" y="25835"/>
                  <a:pt x="111620" y="25835"/>
                  <a:pt x="111620" y="25835"/>
                </a:cubicBezTo>
                <a:cubicBezTo>
                  <a:pt x="98212" y="39773"/>
                  <a:pt x="98212" y="39773"/>
                  <a:pt x="98212" y="39773"/>
                </a:cubicBezTo>
                <a:cubicBezTo>
                  <a:pt x="98212" y="39433"/>
                  <a:pt x="98212" y="39433"/>
                  <a:pt x="98212" y="39433"/>
                </a:cubicBezTo>
                <a:cubicBezTo>
                  <a:pt x="95865" y="42152"/>
                  <a:pt x="92513" y="43512"/>
                  <a:pt x="88826" y="43512"/>
                </a:cubicBezTo>
                <a:cubicBezTo>
                  <a:pt x="81452" y="43512"/>
                  <a:pt x="75418" y="37393"/>
                  <a:pt x="75418" y="29915"/>
                </a:cubicBezTo>
                <a:cubicBezTo>
                  <a:pt x="75418" y="26175"/>
                  <a:pt x="76759" y="22776"/>
                  <a:pt x="79106" y="20396"/>
                </a:cubicBezTo>
                <a:cubicBezTo>
                  <a:pt x="75418" y="16317"/>
                  <a:pt x="75418" y="16317"/>
                  <a:pt x="75418" y="16317"/>
                </a:cubicBezTo>
                <a:cubicBezTo>
                  <a:pt x="72067" y="20056"/>
                  <a:pt x="70055" y="24815"/>
                  <a:pt x="70055" y="29915"/>
                </a:cubicBezTo>
                <a:cubicBezTo>
                  <a:pt x="70055" y="40453"/>
                  <a:pt x="78435" y="48951"/>
                  <a:pt x="88826" y="48951"/>
                </a:cubicBezTo>
                <a:cubicBezTo>
                  <a:pt x="93854" y="48951"/>
                  <a:pt x="98547" y="46912"/>
                  <a:pt x="101899" y="43512"/>
                </a:cubicBezTo>
                <a:cubicBezTo>
                  <a:pt x="102234" y="43512"/>
                  <a:pt x="102234" y="43512"/>
                  <a:pt x="102234" y="43512"/>
                </a:cubicBezTo>
                <a:cubicBezTo>
                  <a:pt x="111955" y="33314"/>
                  <a:pt x="111955" y="33314"/>
                  <a:pt x="111955" y="33314"/>
                </a:cubicBezTo>
                <a:cubicBezTo>
                  <a:pt x="113966" y="40793"/>
                  <a:pt x="113296" y="48271"/>
                  <a:pt x="108603" y="52691"/>
                </a:cubicBezTo>
                <a:cubicBezTo>
                  <a:pt x="94189" y="67648"/>
                  <a:pt x="94189" y="67648"/>
                  <a:pt x="94189" y="67648"/>
                </a:cubicBezTo>
                <a:cubicBezTo>
                  <a:pt x="92513" y="69688"/>
                  <a:pt x="89497" y="71048"/>
                  <a:pt x="86815" y="71048"/>
                </a:cubicBezTo>
                <a:cubicBezTo>
                  <a:pt x="86815" y="70708"/>
                  <a:pt x="77430" y="70368"/>
                  <a:pt x="68379" y="64589"/>
                </a:cubicBezTo>
                <a:cubicBezTo>
                  <a:pt x="68379" y="64589"/>
                  <a:pt x="68379" y="64589"/>
                  <a:pt x="68379" y="64589"/>
                </a:cubicBezTo>
                <a:cubicBezTo>
                  <a:pt x="68044" y="64249"/>
                  <a:pt x="67709" y="63909"/>
                  <a:pt x="67039" y="63909"/>
                </a:cubicBezTo>
                <a:cubicBezTo>
                  <a:pt x="66033" y="63909"/>
                  <a:pt x="65363" y="64589"/>
                  <a:pt x="65027" y="65269"/>
                </a:cubicBezTo>
                <a:cubicBezTo>
                  <a:pt x="64692" y="65269"/>
                  <a:pt x="64692" y="65269"/>
                  <a:pt x="64692" y="65269"/>
                </a:cubicBezTo>
                <a:cubicBezTo>
                  <a:pt x="23798" y="111501"/>
                  <a:pt x="23798" y="111501"/>
                  <a:pt x="23798" y="111501"/>
                </a:cubicBezTo>
                <a:cubicBezTo>
                  <a:pt x="21787" y="113201"/>
                  <a:pt x="19106" y="114560"/>
                  <a:pt x="16089" y="114560"/>
                </a:cubicBezTo>
                <a:cubicBezTo>
                  <a:pt x="10055" y="114560"/>
                  <a:pt x="5363" y="109801"/>
                  <a:pt x="5363" y="103682"/>
                </a:cubicBezTo>
                <a:cubicBezTo>
                  <a:pt x="5363" y="100623"/>
                  <a:pt x="6703" y="97903"/>
                  <a:pt x="8379" y="95864"/>
                </a:cubicBezTo>
                <a:cubicBezTo>
                  <a:pt x="53966" y="54390"/>
                  <a:pt x="53966" y="54390"/>
                  <a:pt x="53966" y="54390"/>
                </a:cubicBezTo>
                <a:cubicBezTo>
                  <a:pt x="53631" y="54390"/>
                  <a:pt x="53631" y="54390"/>
                  <a:pt x="53631" y="54390"/>
                </a:cubicBezTo>
                <a:cubicBezTo>
                  <a:pt x="54636" y="53711"/>
                  <a:pt x="54972" y="53031"/>
                  <a:pt x="54972" y="52011"/>
                </a:cubicBezTo>
                <a:cubicBezTo>
                  <a:pt x="54972" y="51671"/>
                  <a:pt x="54636" y="50991"/>
                  <a:pt x="54301" y="50651"/>
                </a:cubicBezTo>
                <a:cubicBezTo>
                  <a:pt x="54301" y="50651"/>
                  <a:pt x="54301" y="50651"/>
                  <a:pt x="54301" y="50651"/>
                </a:cubicBezTo>
                <a:cubicBezTo>
                  <a:pt x="46592" y="40113"/>
                  <a:pt x="46256" y="32294"/>
                  <a:pt x="52960" y="24815"/>
                </a:cubicBezTo>
                <a:cubicBezTo>
                  <a:pt x="67374" y="9858"/>
                  <a:pt x="67374" y="9858"/>
                  <a:pt x="67374" y="9858"/>
                </a:cubicBezTo>
                <a:cubicBezTo>
                  <a:pt x="71061" y="6118"/>
                  <a:pt x="75754" y="5439"/>
                  <a:pt x="79106" y="5439"/>
                </a:cubicBezTo>
                <a:cubicBezTo>
                  <a:pt x="79106" y="5439"/>
                  <a:pt x="79106" y="5439"/>
                  <a:pt x="79106" y="5439"/>
                </a:cubicBezTo>
                <a:cubicBezTo>
                  <a:pt x="81117" y="5439"/>
                  <a:pt x="83463" y="5779"/>
                  <a:pt x="85474" y="6118"/>
                </a:cubicBezTo>
                <a:cubicBezTo>
                  <a:pt x="75418" y="16317"/>
                  <a:pt x="75418" y="16317"/>
                  <a:pt x="75418" y="16317"/>
                </a:cubicBezTo>
                <a:cubicBezTo>
                  <a:pt x="79106" y="20396"/>
                  <a:pt x="79106" y="20396"/>
                  <a:pt x="79106" y="20396"/>
                </a:cubicBezTo>
                <a:cubicBezTo>
                  <a:pt x="92513" y="6798"/>
                  <a:pt x="92513" y="6798"/>
                  <a:pt x="92513" y="6798"/>
                </a:cubicBezTo>
                <a:cubicBezTo>
                  <a:pt x="92513" y="6458"/>
                  <a:pt x="92513" y="6458"/>
                  <a:pt x="92513" y="6458"/>
                </a:cubicBezTo>
                <a:cubicBezTo>
                  <a:pt x="94860" y="4079"/>
                  <a:pt x="94860" y="4079"/>
                  <a:pt x="94860" y="4079"/>
                </a:cubicBezTo>
                <a:cubicBezTo>
                  <a:pt x="89832" y="1359"/>
                  <a:pt x="84469" y="0"/>
                  <a:pt x="79106" y="0"/>
                </a:cubicBezTo>
                <a:cubicBezTo>
                  <a:pt x="79106" y="0"/>
                  <a:pt x="79106" y="0"/>
                  <a:pt x="79106" y="0"/>
                </a:cubicBezTo>
                <a:cubicBezTo>
                  <a:pt x="73072" y="0"/>
                  <a:pt x="67709" y="2039"/>
                  <a:pt x="63687" y="6118"/>
                </a:cubicBezTo>
                <a:cubicBezTo>
                  <a:pt x="49273" y="21076"/>
                  <a:pt x="49273" y="21076"/>
                  <a:pt x="49273" y="21076"/>
                </a:cubicBezTo>
                <a:cubicBezTo>
                  <a:pt x="39888" y="31274"/>
                  <a:pt x="42234" y="42152"/>
                  <a:pt x="48603" y="51671"/>
                </a:cubicBezTo>
                <a:cubicBezTo>
                  <a:pt x="4692" y="92124"/>
                  <a:pt x="4692" y="92124"/>
                  <a:pt x="4692" y="92124"/>
                </a:cubicBezTo>
                <a:cubicBezTo>
                  <a:pt x="1675" y="94844"/>
                  <a:pt x="0" y="99263"/>
                  <a:pt x="0" y="103682"/>
                </a:cubicBezTo>
                <a:cubicBezTo>
                  <a:pt x="0" y="112521"/>
                  <a:pt x="7039" y="120000"/>
                  <a:pt x="16089" y="120000"/>
                </a:cubicBezTo>
                <a:cubicBezTo>
                  <a:pt x="20446" y="120000"/>
                  <a:pt x="24469" y="118300"/>
                  <a:pt x="27486" y="115240"/>
                </a:cubicBezTo>
                <a:cubicBezTo>
                  <a:pt x="67709" y="70368"/>
                  <a:pt x="67709" y="70368"/>
                  <a:pt x="67709" y="70368"/>
                </a:cubicBezTo>
                <a:cubicBezTo>
                  <a:pt x="76759" y="75467"/>
                  <a:pt x="85474" y="76487"/>
                  <a:pt x="86815" y="76487"/>
                </a:cubicBezTo>
                <a:cubicBezTo>
                  <a:pt x="90837" y="76487"/>
                  <a:pt x="94860" y="74787"/>
                  <a:pt x="97877" y="71728"/>
                </a:cubicBezTo>
                <a:cubicBezTo>
                  <a:pt x="112290" y="56770"/>
                  <a:pt x="112290" y="56770"/>
                  <a:pt x="112290" y="56770"/>
                </a:cubicBezTo>
                <a:cubicBezTo>
                  <a:pt x="120000" y="48951"/>
                  <a:pt x="120000" y="35694"/>
                  <a:pt x="113966" y="23796"/>
                </a:cubicBezTo>
                <a:moveTo>
                  <a:pt x="14078" y="101643"/>
                </a:moveTo>
                <a:cubicBezTo>
                  <a:pt x="13743" y="102322"/>
                  <a:pt x="13407" y="103002"/>
                  <a:pt x="13407" y="103682"/>
                </a:cubicBezTo>
                <a:cubicBezTo>
                  <a:pt x="13407" y="105042"/>
                  <a:pt x="14748" y="106402"/>
                  <a:pt x="16089" y="106402"/>
                </a:cubicBezTo>
                <a:cubicBezTo>
                  <a:pt x="17430" y="106402"/>
                  <a:pt x="18770" y="105042"/>
                  <a:pt x="18770" y="103682"/>
                </a:cubicBezTo>
                <a:cubicBezTo>
                  <a:pt x="18770" y="101983"/>
                  <a:pt x="17430" y="100963"/>
                  <a:pt x="16089" y="100963"/>
                </a:cubicBezTo>
                <a:cubicBezTo>
                  <a:pt x="15418" y="100963"/>
                  <a:pt x="14748" y="101303"/>
                  <a:pt x="14078" y="10164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3903662" y="3987800"/>
            <a:ext cx="431799" cy="433387"/>
          </a:xfrm>
          <a:custGeom>
            <a:pathLst>
              <a:path extrusionOk="0" h="120000" w="120000">
                <a:moveTo>
                  <a:pt x="109121" y="2372"/>
                </a:moveTo>
                <a:cubicBezTo>
                  <a:pt x="108781" y="1355"/>
                  <a:pt x="108441" y="677"/>
                  <a:pt x="107762" y="338"/>
                </a:cubicBezTo>
                <a:cubicBezTo>
                  <a:pt x="106742" y="0"/>
                  <a:pt x="106062" y="338"/>
                  <a:pt x="105382" y="677"/>
                </a:cubicBezTo>
                <a:cubicBezTo>
                  <a:pt x="105042" y="677"/>
                  <a:pt x="83626" y="11186"/>
                  <a:pt x="60169" y="11186"/>
                </a:cubicBezTo>
                <a:cubicBezTo>
                  <a:pt x="36373" y="11186"/>
                  <a:pt x="15297" y="677"/>
                  <a:pt x="14957" y="677"/>
                </a:cubicBezTo>
                <a:cubicBezTo>
                  <a:pt x="14277" y="338"/>
                  <a:pt x="13257" y="0"/>
                  <a:pt x="12577" y="338"/>
                </a:cubicBezTo>
                <a:cubicBezTo>
                  <a:pt x="11898" y="677"/>
                  <a:pt x="11218" y="1355"/>
                  <a:pt x="11218" y="2372"/>
                </a:cubicBezTo>
                <a:cubicBezTo>
                  <a:pt x="10878" y="2711"/>
                  <a:pt x="0" y="35593"/>
                  <a:pt x="0" y="68135"/>
                </a:cubicBezTo>
                <a:cubicBezTo>
                  <a:pt x="0" y="102711"/>
                  <a:pt x="57110" y="119322"/>
                  <a:pt x="59490" y="119999"/>
                </a:cubicBezTo>
                <a:cubicBezTo>
                  <a:pt x="59830" y="119999"/>
                  <a:pt x="59830" y="119999"/>
                  <a:pt x="60169" y="119999"/>
                </a:cubicBezTo>
                <a:cubicBezTo>
                  <a:pt x="60169" y="119999"/>
                  <a:pt x="60509" y="119999"/>
                  <a:pt x="60509" y="119999"/>
                </a:cubicBezTo>
                <a:cubicBezTo>
                  <a:pt x="62889" y="119322"/>
                  <a:pt x="120000" y="102711"/>
                  <a:pt x="120000" y="68135"/>
                </a:cubicBezTo>
                <a:cubicBezTo>
                  <a:pt x="120000" y="35593"/>
                  <a:pt x="109121" y="2711"/>
                  <a:pt x="109121" y="2372"/>
                </a:cubicBezTo>
                <a:moveTo>
                  <a:pt x="60169" y="114576"/>
                </a:moveTo>
                <a:cubicBezTo>
                  <a:pt x="54390" y="113220"/>
                  <a:pt x="5439" y="96610"/>
                  <a:pt x="5439" y="68135"/>
                </a:cubicBezTo>
                <a:cubicBezTo>
                  <a:pt x="5439" y="41694"/>
                  <a:pt x="12917" y="16610"/>
                  <a:pt x="15637" y="6779"/>
                </a:cubicBezTo>
                <a:cubicBezTo>
                  <a:pt x="22436" y="9830"/>
                  <a:pt x="40113" y="16610"/>
                  <a:pt x="60169" y="16610"/>
                </a:cubicBezTo>
                <a:cubicBezTo>
                  <a:pt x="79886" y="16610"/>
                  <a:pt x="97903" y="9830"/>
                  <a:pt x="104702" y="6779"/>
                </a:cubicBezTo>
                <a:cubicBezTo>
                  <a:pt x="107082" y="16610"/>
                  <a:pt x="114560" y="41694"/>
                  <a:pt x="114560" y="68135"/>
                </a:cubicBezTo>
                <a:cubicBezTo>
                  <a:pt x="114560" y="96610"/>
                  <a:pt x="65609" y="113220"/>
                  <a:pt x="60169" y="114576"/>
                </a:cubicBezTo>
                <a:moveTo>
                  <a:pt x="69348" y="49152"/>
                </a:moveTo>
                <a:cubicBezTo>
                  <a:pt x="60169" y="24745"/>
                  <a:pt x="60169" y="24745"/>
                  <a:pt x="60169" y="24745"/>
                </a:cubicBezTo>
                <a:cubicBezTo>
                  <a:pt x="50651" y="49152"/>
                  <a:pt x="50651" y="49152"/>
                  <a:pt x="50651" y="49152"/>
                </a:cubicBezTo>
                <a:cubicBezTo>
                  <a:pt x="25835" y="49152"/>
                  <a:pt x="25835" y="49152"/>
                  <a:pt x="25835" y="49152"/>
                </a:cubicBezTo>
                <a:cubicBezTo>
                  <a:pt x="46232" y="64745"/>
                  <a:pt x="46232" y="64745"/>
                  <a:pt x="46232" y="64745"/>
                </a:cubicBezTo>
                <a:cubicBezTo>
                  <a:pt x="36713" y="92542"/>
                  <a:pt x="36713" y="92542"/>
                  <a:pt x="36713" y="92542"/>
                </a:cubicBezTo>
                <a:cubicBezTo>
                  <a:pt x="60169" y="75593"/>
                  <a:pt x="60169" y="75593"/>
                  <a:pt x="60169" y="75593"/>
                </a:cubicBezTo>
                <a:cubicBezTo>
                  <a:pt x="83286" y="92542"/>
                  <a:pt x="83286" y="92542"/>
                  <a:pt x="83286" y="92542"/>
                </a:cubicBezTo>
                <a:cubicBezTo>
                  <a:pt x="74107" y="64745"/>
                  <a:pt x="74107" y="64745"/>
                  <a:pt x="74107" y="64745"/>
                </a:cubicBezTo>
                <a:cubicBezTo>
                  <a:pt x="94164" y="49152"/>
                  <a:pt x="94164" y="49152"/>
                  <a:pt x="94164" y="49152"/>
                </a:cubicBezTo>
                <a:lnTo>
                  <a:pt x="69348" y="49152"/>
                </a:lnTo>
                <a:close/>
                <a:moveTo>
                  <a:pt x="68668" y="66440"/>
                </a:moveTo>
                <a:cubicBezTo>
                  <a:pt x="72747" y="77966"/>
                  <a:pt x="72747" y="77966"/>
                  <a:pt x="72747" y="77966"/>
                </a:cubicBezTo>
                <a:cubicBezTo>
                  <a:pt x="63229" y="71186"/>
                  <a:pt x="63229" y="71186"/>
                  <a:pt x="63229" y="71186"/>
                </a:cubicBezTo>
                <a:cubicBezTo>
                  <a:pt x="60169" y="68813"/>
                  <a:pt x="60169" y="68813"/>
                  <a:pt x="60169" y="68813"/>
                </a:cubicBezTo>
                <a:cubicBezTo>
                  <a:pt x="56770" y="71186"/>
                  <a:pt x="56770" y="71186"/>
                  <a:pt x="56770" y="71186"/>
                </a:cubicBezTo>
                <a:cubicBezTo>
                  <a:pt x="47252" y="77966"/>
                  <a:pt x="47252" y="77966"/>
                  <a:pt x="47252" y="77966"/>
                </a:cubicBezTo>
                <a:cubicBezTo>
                  <a:pt x="51331" y="66440"/>
                  <a:pt x="51331" y="66440"/>
                  <a:pt x="51331" y="66440"/>
                </a:cubicBezTo>
                <a:cubicBezTo>
                  <a:pt x="52351" y="62711"/>
                  <a:pt x="52351" y="62711"/>
                  <a:pt x="52351" y="62711"/>
                </a:cubicBezTo>
                <a:cubicBezTo>
                  <a:pt x="49291" y="60338"/>
                  <a:pt x="49291" y="60338"/>
                  <a:pt x="49291" y="60338"/>
                </a:cubicBezTo>
                <a:cubicBezTo>
                  <a:pt x="41813" y="54576"/>
                  <a:pt x="41813" y="54576"/>
                  <a:pt x="41813" y="54576"/>
                </a:cubicBezTo>
                <a:cubicBezTo>
                  <a:pt x="54390" y="54576"/>
                  <a:pt x="54390" y="54576"/>
                  <a:pt x="54390" y="54576"/>
                </a:cubicBezTo>
                <a:cubicBezTo>
                  <a:pt x="55750" y="51186"/>
                  <a:pt x="55750" y="51186"/>
                  <a:pt x="55750" y="51186"/>
                </a:cubicBezTo>
                <a:cubicBezTo>
                  <a:pt x="60169" y="40000"/>
                  <a:pt x="60169" y="40000"/>
                  <a:pt x="60169" y="40000"/>
                </a:cubicBezTo>
                <a:cubicBezTo>
                  <a:pt x="64249" y="51186"/>
                  <a:pt x="64249" y="51186"/>
                  <a:pt x="64249" y="51186"/>
                </a:cubicBezTo>
                <a:cubicBezTo>
                  <a:pt x="65609" y="54576"/>
                  <a:pt x="65609" y="54576"/>
                  <a:pt x="65609" y="54576"/>
                </a:cubicBezTo>
                <a:cubicBezTo>
                  <a:pt x="78186" y="54576"/>
                  <a:pt x="78186" y="54576"/>
                  <a:pt x="78186" y="54576"/>
                </a:cubicBezTo>
                <a:cubicBezTo>
                  <a:pt x="70708" y="60338"/>
                  <a:pt x="70708" y="60338"/>
                  <a:pt x="70708" y="60338"/>
                </a:cubicBezTo>
                <a:cubicBezTo>
                  <a:pt x="67648" y="62711"/>
                  <a:pt x="67648" y="62711"/>
                  <a:pt x="67648" y="62711"/>
                </a:cubicBezTo>
                <a:lnTo>
                  <a:pt x="68668" y="6644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4729162" y="4000500"/>
            <a:ext cx="431799" cy="400049"/>
          </a:xfrm>
          <a:custGeom>
            <a:pathLst>
              <a:path extrusionOk="0" h="120000" w="120000">
                <a:moveTo>
                  <a:pt x="114560" y="25975"/>
                </a:moveTo>
                <a:cubicBezTo>
                  <a:pt x="93484" y="25975"/>
                  <a:pt x="93484" y="25975"/>
                  <a:pt x="93484" y="25975"/>
                </a:cubicBezTo>
                <a:cubicBezTo>
                  <a:pt x="95864" y="20853"/>
                  <a:pt x="95864" y="15365"/>
                  <a:pt x="93484" y="10609"/>
                </a:cubicBezTo>
                <a:cubicBezTo>
                  <a:pt x="88725" y="2195"/>
                  <a:pt x="77847" y="0"/>
                  <a:pt x="68668" y="5487"/>
                </a:cubicBezTo>
                <a:cubicBezTo>
                  <a:pt x="65269" y="7682"/>
                  <a:pt x="62549" y="10975"/>
                  <a:pt x="60849" y="14268"/>
                </a:cubicBezTo>
                <a:cubicBezTo>
                  <a:pt x="60849" y="14268"/>
                  <a:pt x="60509" y="14268"/>
                  <a:pt x="60509" y="14268"/>
                </a:cubicBezTo>
                <a:cubicBezTo>
                  <a:pt x="60509" y="14268"/>
                  <a:pt x="60509" y="14268"/>
                  <a:pt x="60509" y="14268"/>
                </a:cubicBezTo>
                <a:cubicBezTo>
                  <a:pt x="60169" y="13902"/>
                  <a:pt x="60169" y="13902"/>
                  <a:pt x="59830" y="13902"/>
                </a:cubicBezTo>
                <a:cubicBezTo>
                  <a:pt x="59830" y="13902"/>
                  <a:pt x="59490" y="13902"/>
                  <a:pt x="59490" y="13902"/>
                </a:cubicBezTo>
                <a:cubicBezTo>
                  <a:pt x="59490" y="14268"/>
                  <a:pt x="59150" y="13902"/>
                  <a:pt x="59150" y="14268"/>
                </a:cubicBezTo>
                <a:cubicBezTo>
                  <a:pt x="59150" y="14268"/>
                  <a:pt x="58810" y="14268"/>
                  <a:pt x="58810" y="14268"/>
                </a:cubicBezTo>
                <a:cubicBezTo>
                  <a:pt x="57110" y="10975"/>
                  <a:pt x="54390" y="7682"/>
                  <a:pt x="50991" y="5487"/>
                </a:cubicBezTo>
                <a:cubicBezTo>
                  <a:pt x="41813" y="0"/>
                  <a:pt x="30934" y="2195"/>
                  <a:pt x="26175" y="10609"/>
                </a:cubicBezTo>
                <a:cubicBezTo>
                  <a:pt x="23796" y="15365"/>
                  <a:pt x="23796" y="20853"/>
                  <a:pt x="26175" y="25975"/>
                </a:cubicBezTo>
                <a:cubicBezTo>
                  <a:pt x="5439" y="25975"/>
                  <a:pt x="5439" y="25975"/>
                  <a:pt x="5439" y="25975"/>
                </a:cubicBezTo>
                <a:cubicBezTo>
                  <a:pt x="2379" y="25975"/>
                  <a:pt x="0" y="28536"/>
                  <a:pt x="0" y="31829"/>
                </a:cubicBezTo>
                <a:cubicBezTo>
                  <a:pt x="0" y="43536"/>
                  <a:pt x="0" y="43536"/>
                  <a:pt x="0" y="43536"/>
                </a:cubicBezTo>
                <a:cubicBezTo>
                  <a:pt x="0" y="46829"/>
                  <a:pt x="2379" y="49390"/>
                  <a:pt x="5439" y="49390"/>
                </a:cubicBezTo>
                <a:cubicBezTo>
                  <a:pt x="5439" y="114146"/>
                  <a:pt x="5439" y="114146"/>
                  <a:pt x="5439" y="114146"/>
                </a:cubicBezTo>
                <a:cubicBezTo>
                  <a:pt x="5439" y="117439"/>
                  <a:pt x="7818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2181" y="120000"/>
                  <a:pt x="114560" y="117439"/>
                  <a:pt x="114560" y="114146"/>
                </a:cubicBezTo>
                <a:cubicBezTo>
                  <a:pt x="114560" y="49390"/>
                  <a:pt x="114560" y="49390"/>
                  <a:pt x="114560" y="49390"/>
                </a:cubicBezTo>
                <a:cubicBezTo>
                  <a:pt x="117620" y="49390"/>
                  <a:pt x="120000" y="46829"/>
                  <a:pt x="120000" y="43536"/>
                </a:cubicBezTo>
                <a:cubicBezTo>
                  <a:pt x="120000" y="31829"/>
                  <a:pt x="120000" y="31829"/>
                  <a:pt x="120000" y="31829"/>
                </a:cubicBezTo>
                <a:cubicBezTo>
                  <a:pt x="120000" y="28536"/>
                  <a:pt x="117620" y="25975"/>
                  <a:pt x="114560" y="25975"/>
                </a:cubicBezTo>
                <a:moveTo>
                  <a:pt x="30934" y="13536"/>
                </a:moveTo>
                <a:cubicBezTo>
                  <a:pt x="33994" y="8048"/>
                  <a:pt x="41813" y="6585"/>
                  <a:pt x="48271" y="10609"/>
                </a:cubicBezTo>
                <a:cubicBezTo>
                  <a:pt x="52351" y="13170"/>
                  <a:pt x="55070" y="17560"/>
                  <a:pt x="55750" y="21585"/>
                </a:cubicBezTo>
                <a:cubicBezTo>
                  <a:pt x="55070" y="23048"/>
                  <a:pt x="54730" y="24512"/>
                  <a:pt x="54050" y="25975"/>
                </a:cubicBezTo>
                <a:cubicBezTo>
                  <a:pt x="32294" y="25975"/>
                  <a:pt x="32294" y="25975"/>
                  <a:pt x="32294" y="25975"/>
                </a:cubicBezTo>
                <a:cubicBezTo>
                  <a:pt x="29575" y="21951"/>
                  <a:pt x="28895" y="17195"/>
                  <a:pt x="30934" y="13536"/>
                </a:cubicBezTo>
                <a:moveTo>
                  <a:pt x="5439" y="43536"/>
                </a:moveTo>
                <a:cubicBezTo>
                  <a:pt x="5439" y="31829"/>
                  <a:pt x="5439" y="31829"/>
                  <a:pt x="5439" y="31829"/>
                </a:cubicBezTo>
                <a:cubicBezTo>
                  <a:pt x="51331" y="31829"/>
                  <a:pt x="51331" y="31829"/>
                  <a:pt x="51331" y="31829"/>
                </a:cubicBezTo>
                <a:cubicBezTo>
                  <a:pt x="49291" y="36219"/>
                  <a:pt x="46572" y="40243"/>
                  <a:pt x="44192" y="43536"/>
                </a:cubicBezTo>
                <a:lnTo>
                  <a:pt x="5439" y="43536"/>
                </a:lnTo>
                <a:close/>
                <a:moveTo>
                  <a:pt x="57110" y="114146"/>
                </a:moveTo>
                <a:cubicBezTo>
                  <a:pt x="10878" y="114146"/>
                  <a:pt x="10878" y="114146"/>
                  <a:pt x="10878" y="114146"/>
                </a:cubicBezTo>
                <a:cubicBezTo>
                  <a:pt x="10878" y="84878"/>
                  <a:pt x="10878" y="84878"/>
                  <a:pt x="10878" y="84878"/>
                </a:cubicBezTo>
                <a:cubicBezTo>
                  <a:pt x="57110" y="84878"/>
                  <a:pt x="57110" y="84878"/>
                  <a:pt x="57110" y="84878"/>
                </a:cubicBezTo>
                <a:lnTo>
                  <a:pt x="57110" y="114146"/>
                </a:lnTo>
                <a:close/>
                <a:moveTo>
                  <a:pt x="57110" y="79024"/>
                </a:moveTo>
                <a:cubicBezTo>
                  <a:pt x="10878" y="79024"/>
                  <a:pt x="10878" y="79024"/>
                  <a:pt x="10878" y="79024"/>
                </a:cubicBezTo>
                <a:cubicBezTo>
                  <a:pt x="10878" y="49390"/>
                  <a:pt x="10878" y="49390"/>
                  <a:pt x="10878" y="49390"/>
                </a:cubicBezTo>
                <a:cubicBezTo>
                  <a:pt x="39773" y="49390"/>
                  <a:pt x="39773" y="49390"/>
                  <a:pt x="39773" y="49390"/>
                </a:cubicBezTo>
                <a:cubicBezTo>
                  <a:pt x="36373" y="53780"/>
                  <a:pt x="33654" y="56341"/>
                  <a:pt x="33654" y="56341"/>
                </a:cubicBezTo>
                <a:cubicBezTo>
                  <a:pt x="32294" y="57439"/>
                  <a:pt x="32294" y="59268"/>
                  <a:pt x="33314" y="60365"/>
                </a:cubicBezTo>
                <a:cubicBezTo>
                  <a:pt x="33654" y="60731"/>
                  <a:pt x="33994" y="61097"/>
                  <a:pt x="34674" y="61463"/>
                </a:cubicBezTo>
                <a:cubicBezTo>
                  <a:pt x="35354" y="61463"/>
                  <a:pt x="36373" y="61463"/>
                  <a:pt x="37053" y="60731"/>
                </a:cubicBezTo>
                <a:cubicBezTo>
                  <a:pt x="37393" y="60365"/>
                  <a:pt x="41813" y="56341"/>
                  <a:pt x="46912" y="49390"/>
                </a:cubicBezTo>
                <a:cubicBezTo>
                  <a:pt x="57110" y="49390"/>
                  <a:pt x="57110" y="49390"/>
                  <a:pt x="57110" y="49390"/>
                </a:cubicBezTo>
                <a:lnTo>
                  <a:pt x="57110" y="79024"/>
                </a:lnTo>
                <a:close/>
                <a:moveTo>
                  <a:pt x="57110" y="43536"/>
                </a:moveTo>
                <a:cubicBezTo>
                  <a:pt x="50991" y="43536"/>
                  <a:pt x="50991" y="43536"/>
                  <a:pt x="50991" y="43536"/>
                </a:cubicBezTo>
                <a:cubicBezTo>
                  <a:pt x="53371" y="40243"/>
                  <a:pt x="55410" y="36585"/>
                  <a:pt x="57110" y="32560"/>
                </a:cubicBezTo>
                <a:lnTo>
                  <a:pt x="57110" y="43536"/>
                </a:lnTo>
                <a:close/>
                <a:moveTo>
                  <a:pt x="71388" y="10609"/>
                </a:moveTo>
                <a:cubicBezTo>
                  <a:pt x="77847" y="6585"/>
                  <a:pt x="85665" y="8048"/>
                  <a:pt x="88725" y="13536"/>
                </a:cubicBezTo>
                <a:cubicBezTo>
                  <a:pt x="90764" y="17195"/>
                  <a:pt x="90084" y="21951"/>
                  <a:pt x="87365" y="25975"/>
                </a:cubicBezTo>
                <a:cubicBezTo>
                  <a:pt x="65609" y="25975"/>
                  <a:pt x="65609" y="25975"/>
                  <a:pt x="65609" y="25975"/>
                </a:cubicBezTo>
                <a:cubicBezTo>
                  <a:pt x="65269" y="24512"/>
                  <a:pt x="64589" y="23048"/>
                  <a:pt x="63909" y="21585"/>
                </a:cubicBezTo>
                <a:cubicBezTo>
                  <a:pt x="64589" y="17560"/>
                  <a:pt x="67308" y="13170"/>
                  <a:pt x="71388" y="10609"/>
                </a:cubicBezTo>
                <a:moveTo>
                  <a:pt x="62549" y="32926"/>
                </a:moveTo>
                <a:cubicBezTo>
                  <a:pt x="64589" y="36951"/>
                  <a:pt x="66628" y="40243"/>
                  <a:pt x="68668" y="43536"/>
                </a:cubicBezTo>
                <a:cubicBezTo>
                  <a:pt x="62549" y="43536"/>
                  <a:pt x="62549" y="43536"/>
                  <a:pt x="62549" y="43536"/>
                </a:cubicBezTo>
                <a:lnTo>
                  <a:pt x="62549" y="32926"/>
                </a:lnTo>
                <a:close/>
                <a:moveTo>
                  <a:pt x="109121" y="114146"/>
                </a:moveTo>
                <a:cubicBezTo>
                  <a:pt x="62549" y="114146"/>
                  <a:pt x="62549" y="114146"/>
                  <a:pt x="62549" y="114146"/>
                </a:cubicBezTo>
                <a:cubicBezTo>
                  <a:pt x="62549" y="84878"/>
                  <a:pt x="62549" y="84878"/>
                  <a:pt x="62549" y="84878"/>
                </a:cubicBezTo>
                <a:cubicBezTo>
                  <a:pt x="109121" y="84878"/>
                  <a:pt x="109121" y="84878"/>
                  <a:pt x="109121" y="84878"/>
                </a:cubicBezTo>
                <a:lnTo>
                  <a:pt x="109121" y="114146"/>
                </a:lnTo>
                <a:close/>
                <a:moveTo>
                  <a:pt x="109121" y="79024"/>
                </a:moveTo>
                <a:cubicBezTo>
                  <a:pt x="62549" y="79024"/>
                  <a:pt x="62549" y="79024"/>
                  <a:pt x="62549" y="79024"/>
                </a:cubicBezTo>
                <a:cubicBezTo>
                  <a:pt x="62549" y="49390"/>
                  <a:pt x="62549" y="49390"/>
                  <a:pt x="62549" y="49390"/>
                </a:cubicBezTo>
                <a:cubicBezTo>
                  <a:pt x="72747" y="49390"/>
                  <a:pt x="72747" y="49390"/>
                  <a:pt x="72747" y="49390"/>
                </a:cubicBezTo>
                <a:cubicBezTo>
                  <a:pt x="77847" y="56341"/>
                  <a:pt x="82266" y="60365"/>
                  <a:pt x="82606" y="60731"/>
                </a:cubicBezTo>
                <a:cubicBezTo>
                  <a:pt x="83286" y="61463"/>
                  <a:pt x="84305" y="61463"/>
                  <a:pt x="84985" y="61463"/>
                </a:cubicBezTo>
                <a:cubicBezTo>
                  <a:pt x="85665" y="61097"/>
                  <a:pt x="86005" y="60731"/>
                  <a:pt x="86345" y="60365"/>
                </a:cubicBezTo>
                <a:cubicBezTo>
                  <a:pt x="87365" y="59268"/>
                  <a:pt x="87365" y="57439"/>
                  <a:pt x="86005" y="56341"/>
                </a:cubicBezTo>
                <a:cubicBezTo>
                  <a:pt x="86005" y="56341"/>
                  <a:pt x="83286" y="53780"/>
                  <a:pt x="79886" y="49390"/>
                </a:cubicBezTo>
                <a:cubicBezTo>
                  <a:pt x="109121" y="49390"/>
                  <a:pt x="109121" y="49390"/>
                  <a:pt x="109121" y="49390"/>
                </a:cubicBezTo>
                <a:lnTo>
                  <a:pt x="109121" y="79024"/>
                </a:lnTo>
                <a:close/>
                <a:moveTo>
                  <a:pt x="114560" y="43536"/>
                </a:moveTo>
                <a:cubicBezTo>
                  <a:pt x="75467" y="43536"/>
                  <a:pt x="75467" y="43536"/>
                  <a:pt x="75467" y="43536"/>
                </a:cubicBezTo>
                <a:cubicBezTo>
                  <a:pt x="73087" y="40243"/>
                  <a:pt x="70708" y="36219"/>
                  <a:pt x="68328" y="31829"/>
                </a:cubicBezTo>
                <a:cubicBezTo>
                  <a:pt x="114560" y="31829"/>
                  <a:pt x="114560" y="31829"/>
                  <a:pt x="114560" y="31829"/>
                </a:cubicBezTo>
                <a:lnTo>
                  <a:pt x="114560" y="4353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553075" y="4067175"/>
            <a:ext cx="431799" cy="274637"/>
          </a:xfrm>
          <a:custGeom>
            <a:pathLst>
              <a:path extrusionOk="0" h="120000" w="120000">
                <a:moveTo>
                  <a:pt x="59830" y="46933"/>
                </a:moveTo>
                <a:cubicBezTo>
                  <a:pt x="55410" y="46933"/>
                  <a:pt x="51671" y="52800"/>
                  <a:pt x="51671" y="59733"/>
                </a:cubicBezTo>
                <a:cubicBezTo>
                  <a:pt x="51671" y="67200"/>
                  <a:pt x="55410" y="72533"/>
                  <a:pt x="59830" y="72533"/>
                </a:cubicBezTo>
                <a:cubicBezTo>
                  <a:pt x="64589" y="72533"/>
                  <a:pt x="68328" y="67200"/>
                  <a:pt x="68328" y="59733"/>
                </a:cubicBezTo>
                <a:cubicBezTo>
                  <a:pt x="68328" y="52800"/>
                  <a:pt x="64589" y="46933"/>
                  <a:pt x="59830" y="46933"/>
                </a:cubicBezTo>
                <a:moveTo>
                  <a:pt x="59830" y="17066"/>
                </a:moveTo>
                <a:cubicBezTo>
                  <a:pt x="44872" y="17066"/>
                  <a:pt x="32634" y="36266"/>
                  <a:pt x="32634" y="59733"/>
                </a:cubicBezTo>
                <a:cubicBezTo>
                  <a:pt x="32634" y="83733"/>
                  <a:pt x="44872" y="102933"/>
                  <a:pt x="59830" y="102933"/>
                </a:cubicBezTo>
                <a:cubicBezTo>
                  <a:pt x="75127" y="102933"/>
                  <a:pt x="87365" y="83733"/>
                  <a:pt x="87365" y="59733"/>
                </a:cubicBezTo>
                <a:cubicBezTo>
                  <a:pt x="87365" y="36266"/>
                  <a:pt x="75127" y="17066"/>
                  <a:pt x="59830" y="17066"/>
                </a:cubicBezTo>
                <a:moveTo>
                  <a:pt x="59830" y="94400"/>
                </a:moveTo>
                <a:cubicBezTo>
                  <a:pt x="47932" y="94400"/>
                  <a:pt x="38073" y="78933"/>
                  <a:pt x="38073" y="59733"/>
                </a:cubicBezTo>
                <a:cubicBezTo>
                  <a:pt x="38073" y="41066"/>
                  <a:pt x="47932" y="25600"/>
                  <a:pt x="59830" y="25600"/>
                </a:cubicBezTo>
                <a:cubicBezTo>
                  <a:pt x="72067" y="25600"/>
                  <a:pt x="81926" y="41066"/>
                  <a:pt x="81926" y="59733"/>
                </a:cubicBezTo>
                <a:cubicBezTo>
                  <a:pt x="81926" y="78933"/>
                  <a:pt x="72067" y="94400"/>
                  <a:pt x="59830" y="94400"/>
                </a:cubicBezTo>
                <a:moveTo>
                  <a:pt x="59830" y="0"/>
                </a:moveTo>
                <a:cubicBezTo>
                  <a:pt x="26855" y="0"/>
                  <a:pt x="0" y="42666"/>
                  <a:pt x="0" y="59733"/>
                </a:cubicBezTo>
                <a:cubicBezTo>
                  <a:pt x="0" y="76800"/>
                  <a:pt x="26855" y="120000"/>
                  <a:pt x="59830" y="120000"/>
                </a:cubicBezTo>
                <a:cubicBezTo>
                  <a:pt x="93144" y="120000"/>
                  <a:pt x="120000" y="76800"/>
                  <a:pt x="120000" y="59733"/>
                </a:cubicBezTo>
                <a:cubicBezTo>
                  <a:pt x="120000" y="42666"/>
                  <a:pt x="93144" y="0"/>
                  <a:pt x="59830" y="0"/>
                </a:cubicBezTo>
                <a:moveTo>
                  <a:pt x="59830" y="111466"/>
                </a:moveTo>
                <a:cubicBezTo>
                  <a:pt x="29915" y="111466"/>
                  <a:pt x="5439" y="74666"/>
                  <a:pt x="5439" y="59733"/>
                </a:cubicBezTo>
                <a:cubicBezTo>
                  <a:pt x="5439" y="45333"/>
                  <a:pt x="29915" y="8533"/>
                  <a:pt x="59830" y="8533"/>
                </a:cubicBezTo>
                <a:cubicBezTo>
                  <a:pt x="90084" y="8533"/>
                  <a:pt x="114560" y="45333"/>
                  <a:pt x="114560" y="59733"/>
                </a:cubicBezTo>
                <a:cubicBezTo>
                  <a:pt x="114560" y="74666"/>
                  <a:pt x="90084" y="111466"/>
                  <a:pt x="59830" y="11146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6378575" y="3989387"/>
            <a:ext cx="431799" cy="431799"/>
          </a:xfrm>
          <a:custGeom>
            <a:pathLst>
              <a:path extrusionOk="0" h="120000" w="120000">
                <a:moveTo>
                  <a:pt x="109121" y="10878"/>
                </a:moveTo>
                <a:cubicBezTo>
                  <a:pt x="98243" y="10878"/>
                  <a:pt x="98243" y="10878"/>
                  <a:pt x="98243" y="10878"/>
                </a:cubicBezTo>
                <a:cubicBezTo>
                  <a:pt x="98243" y="2719"/>
                  <a:pt x="98243" y="2719"/>
                  <a:pt x="98243" y="2719"/>
                </a:cubicBezTo>
                <a:cubicBezTo>
                  <a:pt x="98243" y="1019"/>
                  <a:pt x="97223" y="0"/>
                  <a:pt x="95524" y="0"/>
                </a:cubicBezTo>
                <a:cubicBezTo>
                  <a:pt x="94164" y="0"/>
                  <a:pt x="92804" y="1019"/>
                  <a:pt x="92804" y="2719"/>
                </a:cubicBezTo>
                <a:cubicBezTo>
                  <a:pt x="92804" y="10878"/>
                  <a:pt x="92804" y="10878"/>
                  <a:pt x="92804" y="10878"/>
                </a:cubicBezTo>
                <a:cubicBezTo>
                  <a:pt x="27195" y="10878"/>
                  <a:pt x="27195" y="10878"/>
                  <a:pt x="27195" y="10878"/>
                </a:cubicBezTo>
                <a:cubicBezTo>
                  <a:pt x="27195" y="2719"/>
                  <a:pt x="27195" y="2719"/>
                  <a:pt x="27195" y="2719"/>
                </a:cubicBezTo>
                <a:cubicBezTo>
                  <a:pt x="27195" y="1019"/>
                  <a:pt x="26175" y="0"/>
                  <a:pt x="24475" y="0"/>
                </a:cubicBezTo>
                <a:cubicBezTo>
                  <a:pt x="23116" y="0"/>
                  <a:pt x="21756" y="1019"/>
                  <a:pt x="21756" y="2719"/>
                </a:cubicBezTo>
                <a:cubicBezTo>
                  <a:pt x="21756" y="10878"/>
                  <a:pt x="21756" y="10878"/>
                  <a:pt x="21756" y="10878"/>
                </a:cubicBezTo>
                <a:cubicBezTo>
                  <a:pt x="10878" y="10878"/>
                  <a:pt x="10878" y="10878"/>
                  <a:pt x="10878" y="10878"/>
                </a:cubicBezTo>
                <a:cubicBezTo>
                  <a:pt x="5099" y="10878"/>
                  <a:pt x="0" y="15637"/>
                  <a:pt x="0" y="21756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509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5240"/>
                  <a:pt x="120000" y="109121"/>
                </a:cubicBezTo>
                <a:cubicBezTo>
                  <a:pt x="120000" y="21756"/>
                  <a:pt x="120000" y="21756"/>
                  <a:pt x="120000" y="21756"/>
                </a:cubicBezTo>
                <a:cubicBezTo>
                  <a:pt x="120000" y="15637"/>
                  <a:pt x="115240" y="10878"/>
                  <a:pt x="109121" y="10878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43512"/>
                  <a:pt x="5439" y="43512"/>
                  <a:pt x="5439" y="43512"/>
                </a:cubicBezTo>
                <a:cubicBezTo>
                  <a:pt x="114560" y="43512"/>
                  <a:pt x="114560" y="43512"/>
                  <a:pt x="114560" y="43512"/>
                </a:cubicBezTo>
                <a:lnTo>
                  <a:pt x="114560" y="109121"/>
                </a:lnTo>
                <a:close/>
                <a:moveTo>
                  <a:pt x="114560" y="38073"/>
                </a:moveTo>
                <a:cubicBezTo>
                  <a:pt x="5439" y="38073"/>
                  <a:pt x="5439" y="38073"/>
                  <a:pt x="5439" y="38073"/>
                </a:cubicBezTo>
                <a:cubicBezTo>
                  <a:pt x="5439" y="21756"/>
                  <a:pt x="5439" y="21756"/>
                  <a:pt x="5439" y="21756"/>
                </a:cubicBezTo>
                <a:cubicBezTo>
                  <a:pt x="5439" y="18696"/>
                  <a:pt x="7818" y="16317"/>
                  <a:pt x="10878" y="16317"/>
                </a:cubicBezTo>
                <a:cubicBezTo>
                  <a:pt x="21756" y="16317"/>
                  <a:pt x="21756" y="16317"/>
                  <a:pt x="21756" y="16317"/>
                </a:cubicBezTo>
                <a:cubicBezTo>
                  <a:pt x="21756" y="24475"/>
                  <a:pt x="21756" y="24475"/>
                  <a:pt x="21756" y="24475"/>
                </a:cubicBezTo>
                <a:cubicBezTo>
                  <a:pt x="21756" y="25835"/>
                  <a:pt x="23116" y="27195"/>
                  <a:pt x="24475" y="27195"/>
                </a:cubicBezTo>
                <a:cubicBezTo>
                  <a:pt x="26175" y="27195"/>
                  <a:pt x="27195" y="25835"/>
                  <a:pt x="27195" y="24475"/>
                </a:cubicBezTo>
                <a:cubicBezTo>
                  <a:pt x="27195" y="16317"/>
                  <a:pt x="27195" y="16317"/>
                  <a:pt x="27195" y="16317"/>
                </a:cubicBezTo>
                <a:cubicBezTo>
                  <a:pt x="92804" y="16317"/>
                  <a:pt x="92804" y="16317"/>
                  <a:pt x="92804" y="16317"/>
                </a:cubicBezTo>
                <a:cubicBezTo>
                  <a:pt x="92804" y="24475"/>
                  <a:pt x="92804" y="24475"/>
                  <a:pt x="92804" y="24475"/>
                </a:cubicBezTo>
                <a:cubicBezTo>
                  <a:pt x="92804" y="25835"/>
                  <a:pt x="94164" y="27195"/>
                  <a:pt x="95524" y="27195"/>
                </a:cubicBezTo>
                <a:cubicBezTo>
                  <a:pt x="97223" y="27195"/>
                  <a:pt x="98243" y="25835"/>
                  <a:pt x="98243" y="24475"/>
                </a:cubicBezTo>
                <a:cubicBezTo>
                  <a:pt x="98243" y="16317"/>
                  <a:pt x="98243" y="16317"/>
                  <a:pt x="98243" y="16317"/>
                </a:cubicBezTo>
                <a:cubicBezTo>
                  <a:pt x="109121" y="16317"/>
                  <a:pt x="109121" y="16317"/>
                  <a:pt x="109121" y="16317"/>
                </a:cubicBezTo>
                <a:cubicBezTo>
                  <a:pt x="112181" y="16317"/>
                  <a:pt x="114560" y="18696"/>
                  <a:pt x="114560" y="21756"/>
                </a:cubicBezTo>
                <a:lnTo>
                  <a:pt x="114560" y="38073"/>
                </a:lnTo>
                <a:close/>
                <a:moveTo>
                  <a:pt x="79206" y="100963"/>
                </a:moveTo>
                <a:cubicBezTo>
                  <a:pt x="84305" y="100963"/>
                  <a:pt x="84305" y="100963"/>
                  <a:pt x="84305" y="100963"/>
                </a:cubicBezTo>
                <a:cubicBezTo>
                  <a:pt x="84305" y="57110"/>
                  <a:pt x="84305" y="57110"/>
                  <a:pt x="84305" y="57110"/>
                </a:cubicBezTo>
                <a:cubicBezTo>
                  <a:pt x="80566" y="57110"/>
                  <a:pt x="80566" y="57110"/>
                  <a:pt x="80566" y="57110"/>
                </a:cubicBezTo>
                <a:cubicBezTo>
                  <a:pt x="80226" y="58470"/>
                  <a:pt x="79886" y="59830"/>
                  <a:pt x="78866" y="61189"/>
                </a:cubicBezTo>
                <a:cubicBezTo>
                  <a:pt x="78186" y="62209"/>
                  <a:pt x="77167" y="62889"/>
                  <a:pt x="76147" y="63569"/>
                </a:cubicBezTo>
                <a:cubicBezTo>
                  <a:pt x="75127" y="64249"/>
                  <a:pt x="73767" y="64589"/>
                  <a:pt x="72407" y="64929"/>
                </a:cubicBezTo>
                <a:cubicBezTo>
                  <a:pt x="71048" y="64929"/>
                  <a:pt x="69688" y="65269"/>
                  <a:pt x="68328" y="65269"/>
                </a:cubicBezTo>
                <a:cubicBezTo>
                  <a:pt x="68328" y="69348"/>
                  <a:pt x="68328" y="69348"/>
                  <a:pt x="68328" y="69348"/>
                </a:cubicBezTo>
                <a:cubicBezTo>
                  <a:pt x="79206" y="69348"/>
                  <a:pt x="79206" y="69348"/>
                  <a:pt x="79206" y="69348"/>
                </a:cubicBezTo>
                <a:lnTo>
                  <a:pt x="79206" y="100963"/>
                </a:lnTo>
                <a:close/>
                <a:moveTo>
                  <a:pt x="53371" y="94504"/>
                </a:moveTo>
                <a:cubicBezTo>
                  <a:pt x="52351" y="95524"/>
                  <a:pt x="51671" y="95864"/>
                  <a:pt x="50311" y="96203"/>
                </a:cubicBezTo>
                <a:cubicBezTo>
                  <a:pt x="49291" y="96883"/>
                  <a:pt x="47932" y="96883"/>
                  <a:pt x="46912" y="96883"/>
                </a:cubicBezTo>
                <a:cubicBezTo>
                  <a:pt x="43852" y="96883"/>
                  <a:pt x="41813" y="95864"/>
                  <a:pt x="40113" y="94164"/>
                </a:cubicBezTo>
                <a:cubicBezTo>
                  <a:pt x="38753" y="92464"/>
                  <a:pt x="37733" y="90084"/>
                  <a:pt x="37733" y="87365"/>
                </a:cubicBezTo>
                <a:cubicBezTo>
                  <a:pt x="32634" y="87365"/>
                  <a:pt x="32634" y="87365"/>
                  <a:pt x="32634" y="87365"/>
                </a:cubicBezTo>
                <a:cubicBezTo>
                  <a:pt x="32634" y="89405"/>
                  <a:pt x="32974" y="91444"/>
                  <a:pt x="33654" y="93484"/>
                </a:cubicBezTo>
                <a:cubicBezTo>
                  <a:pt x="34334" y="95184"/>
                  <a:pt x="35354" y="96543"/>
                  <a:pt x="36373" y="97903"/>
                </a:cubicBezTo>
                <a:cubicBezTo>
                  <a:pt x="37733" y="98923"/>
                  <a:pt x="39093" y="99943"/>
                  <a:pt x="40793" y="100623"/>
                </a:cubicBezTo>
                <a:cubicBezTo>
                  <a:pt x="42832" y="101303"/>
                  <a:pt x="44532" y="101643"/>
                  <a:pt x="46912" y="101643"/>
                </a:cubicBezTo>
                <a:cubicBezTo>
                  <a:pt x="48951" y="101643"/>
                  <a:pt x="50651" y="101303"/>
                  <a:pt x="52351" y="100623"/>
                </a:cubicBezTo>
                <a:cubicBezTo>
                  <a:pt x="54390" y="99943"/>
                  <a:pt x="55750" y="99263"/>
                  <a:pt x="57110" y="98243"/>
                </a:cubicBezTo>
                <a:cubicBezTo>
                  <a:pt x="58470" y="96883"/>
                  <a:pt x="59490" y="95524"/>
                  <a:pt x="60169" y="93824"/>
                </a:cubicBezTo>
                <a:cubicBezTo>
                  <a:pt x="61189" y="92464"/>
                  <a:pt x="61529" y="90424"/>
                  <a:pt x="61529" y="88045"/>
                </a:cubicBezTo>
                <a:cubicBezTo>
                  <a:pt x="61529" y="85665"/>
                  <a:pt x="60849" y="83286"/>
                  <a:pt x="59490" y="81246"/>
                </a:cubicBezTo>
                <a:cubicBezTo>
                  <a:pt x="58470" y="79546"/>
                  <a:pt x="56430" y="78186"/>
                  <a:pt x="53711" y="77507"/>
                </a:cubicBezTo>
                <a:cubicBezTo>
                  <a:pt x="53711" y="77507"/>
                  <a:pt x="53711" y="77507"/>
                  <a:pt x="53711" y="77507"/>
                </a:cubicBezTo>
                <a:cubicBezTo>
                  <a:pt x="55410" y="76827"/>
                  <a:pt x="56770" y="75467"/>
                  <a:pt x="58130" y="74107"/>
                </a:cubicBezTo>
                <a:cubicBezTo>
                  <a:pt x="59150" y="72407"/>
                  <a:pt x="59830" y="70708"/>
                  <a:pt x="59830" y="68668"/>
                </a:cubicBezTo>
                <a:cubicBezTo>
                  <a:pt x="59830" y="66628"/>
                  <a:pt x="59490" y="64929"/>
                  <a:pt x="58810" y="63569"/>
                </a:cubicBezTo>
                <a:cubicBezTo>
                  <a:pt x="58130" y="61869"/>
                  <a:pt x="57110" y="60849"/>
                  <a:pt x="56090" y="59830"/>
                </a:cubicBezTo>
                <a:cubicBezTo>
                  <a:pt x="54730" y="58810"/>
                  <a:pt x="53371" y="58130"/>
                  <a:pt x="52011" y="57790"/>
                </a:cubicBezTo>
                <a:cubicBezTo>
                  <a:pt x="50311" y="57110"/>
                  <a:pt x="48611" y="57110"/>
                  <a:pt x="46572" y="57110"/>
                </a:cubicBezTo>
                <a:cubicBezTo>
                  <a:pt x="44532" y="57110"/>
                  <a:pt x="42832" y="57450"/>
                  <a:pt x="41133" y="58130"/>
                </a:cubicBezTo>
                <a:cubicBezTo>
                  <a:pt x="39433" y="58810"/>
                  <a:pt x="38073" y="59830"/>
                  <a:pt x="37053" y="60849"/>
                </a:cubicBezTo>
                <a:cubicBezTo>
                  <a:pt x="36033" y="62209"/>
                  <a:pt x="35014" y="63569"/>
                  <a:pt x="34674" y="65269"/>
                </a:cubicBezTo>
                <a:cubicBezTo>
                  <a:pt x="33994" y="66968"/>
                  <a:pt x="33654" y="69008"/>
                  <a:pt x="33654" y="71048"/>
                </a:cubicBezTo>
                <a:cubicBezTo>
                  <a:pt x="38753" y="71048"/>
                  <a:pt x="38753" y="71048"/>
                  <a:pt x="38753" y="71048"/>
                </a:cubicBezTo>
                <a:cubicBezTo>
                  <a:pt x="38753" y="69688"/>
                  <a:pt x="38753" y="68668"/>
                  <a:pt x="39093" y="67648"/>
                </a:cubicBezTo>
                <a:cubicBezTo>
                  <a:pt x="39433" y="66288"/>
                  <a:pt x="40113" y="65269"/>
                  <a:pt x="40793" y="64589"/>
                </a:cubicBezTo>
                <a:cubicBezTo>
                  <a:pt x="41133" y="63569"/>
                  <a:pt x="42152" y="62889"/>
                  <a:pt x="43172" y="62549"/>
                </a:cubicBezTo>
                <a:cubicBezTo>
                  <a:pt x="44192" y="61869"/>
                  <a:pt x="45212" y="61529"/>
                  <a:pt x="46572" y="61529"/>
                </a:cubicBezTo>
                <a:cubicBezTo>
                  <a:pt x="48951" y="61529"/>
                  <a:pt x="50651" y="62209"/>
                  <a:pt x="52011" y="63229"/>
                </a:cubicBezTo>
                <a:cubicBezTo>
                  <a:pt x="53711" y="64589"/>
                  <a:pt x="54390" y="66288"/>
                  <a:pt x="54390" y="68668"/>
                </a:cubicBezTo>
                <a:cubicBezTo>
                  <a:pt x="54390" y="69688"/>
                  <a:pt x="54050" y="70708"/>
                  <a:pt x="53711" y="71728"/>
                </a:cubicBezTo>
                <a:cubicBezTo>
                  <a:pt x="53031" y="72747"/>
                  <a:pt x="52691" y="73427"/>
                  <a:pt x="52011" y="74107"/>
                </a:cubicBezTo>
                <a:cubicBezTo>
                  <a:pt x="50991" y="74447"/>
                  <a:pt x="50311" y="75127"/>
                  <a:pt x="49291" y="75467"/>
                </a:cubicBezTo>
                <a:cubicBezTo>
                  <a:pt x="48271" y="75807"/>
                  <a:pt x="47252" y="75807"/>
                  <a:pt x="46232" y="75807"/>
                </a:cubicBezTo>
                <a:cubicBezTo>
                  <a:pt x="44532" y="75807"/>
                  <a:pt x="44532" y="75807"/>
                  <a:pt x="44532" y="75807"/>
                </a:cubicBezTo>
                <a:cubicBezTo>
                  <a:pt x="44192" y="75807"/>
                  <a:pt x="44192" y="75807"/>
                  <a:pt x="43852" y="75807"/>
                </a:cubicBezTo>
                <a:cubicBezTo>
                  <a:pt x="43852" y="80226"/>
                  <a:pt x="43852" y="80226"/>
                  <a:pt x="43852" y="80226"/>
                </a:cubicBezTo>
                <a:cubicBezTo>
                  <a:pt x="44872" y="80226"/>
                  <a:pt x="45892" y="79886"/>
                  <a:pt x="46912" y="79886"/>
                </a:cubicBezTo>
                <a:cubicBezTo>
                  <a:pt x="48271" y="79886"/>
                  <a:pt x="49631" y="80226"/>
                  <a:pt x="50651" y="80566"/>
                </a:cubicBezTo>
                <a:cubicBezTo>
                  <a:pt x="51671" y="80906"/>
                  <a:pt x="52691" y="81586"/>
                  <a:pt x="53371" y="82266"/>
                </a:cubicBezTo>
                <a:cubicBezTo>
                  <a:pt x="54390" y="82946"/>
                  <a:pt x="54730" y="83626"/>
                  <a:pt x="55410" y="84985"/>
                </a:cubicBezTo>
                <a:cubicBezTo>
                  <a:pt x="55750" y="86005"/>
                  <a:pt x="56090" y="87025"/>
                  <a:pt x="56090" y="88385"/>
                </a:cubicBezTo>
                <a:cubicBezTo>
                  <a:pt x="56090" y="89745"/>
                  <a:pt x="55750" y="91104"/>
                  <a:pt x="55410" y="92124"/>
                </a:cubicBezTo>
                <a:cubicBezTo>
                  <a:pt x="54730" y="93144"/>
                  <a:pt x="54050" y="93824"/>
                  <a:pt x="53371" y="94504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7204075" y="3989387"/>
            <a:ext cx="431799" cy="431799"/>
          </a:xfrm>
          <a:custGeom>
            <a:pathLst>
              <a:path extrusionOk="0" h="120000" w="120000">
                <a:moveTo>
                  <a:pt x="73427" y="73767"/>
                </a:moveTo>
                <a:cubicBezTo>
                  <a:pt x="62549" y="73767"/>
                  <a:pt x="62549" y="73767"/>
                  <a:pt x="62549" y="73767"/>
                </a:cubicBezTo>
                <a:cubicBezTo>
                  <a:pt x="62549" y="84645"/>
                  <a:pt x="62549" y="84645"/>
                  <a:pt x="62549" y="84645"/>
                </a:cubicBezTo>
                <a:cubicBezTo>
                  <a:pt x="73427" y="84645"/>
                  <a:pt x="73427" y="84645"/>
                  <a:pt x="73427" y="84645"/>
                </a:cubicBezTo>
                <a:lnTo>
                  <a:pt x="73427" y="73767"/>
                </a:lnTo>
                <a:close/>
                <a:moveTo>
                  <a:pt x="73427" y="54390"/>
                </a:moveTo>
                <a:cubicBezTo>
                  <a:pt x="62549" y="54390"/>
                  <a:pt x="62549" y="54390"/>
                  <a:pt x="62549" y="54390"/>
                </a:cubicBezTo>
                <a:cubicBezTo>
                  <a:pt x="62549" y="65269"/>
                  <a:pt x="62549" y="65269"/>
                  <a:pt x="62549" y="65269"/>
                </a:cubicBezTo>
                <a:cubicBezTo>
                  <a:pt x="73427" y="65269"/>
                  <a:pt x="73427" y="65269"/>
                  <a:pt x="73427" y="65269"/>
                </a:cubicBezTo>
                <a:lnTo>
                  <a:pt x="73427" y="54390"/>
                </a:lnTo>
                <a:close/>
                <a:moveTo>
                  <a:pt x="73427" y="92804"/>
                </a:moveTo>
                <a:cubicBezTo>
                  <a:pt x="62549" y="92804"/>
                  <a:pt x="62549" y="92804"/>
                  <a:pt x="62549" y="92804"/>
                </a:cubicBezTo>
                <a:cubicBezTo>
                  <a:pt x="62549" y="103682"/>
                  <a:pt x="62549" y="103682"/>
                  <a:pt x="62549" y="103682"/>
                </a:cubicBezTo>
                <a:cubicBezTo>
                  <a:pt x="73427" y="103682"/>
                  <a:pt x="73427" y="103682"/>
                  <a:pt x="73427" y="103682"/>
                </a:cubicBezTo>
                <a:lnTo>
                  <a:pt x="73427" y="92804"/>
                </a:lnTo>
                <a:close/>
                <a:moveTo>
                  <a:pt x="89745" y="54390"/>
                </a:moveTo>
                <a:cubicBezTo>
                  <a:pt x="78866" y="54390"/>
                  <a:pt x="78866" y="54390"/>
                  <a:pt x="78866" y="54390"/>
                </a:cubicBezTo>
                <a:cubicBezTo>
                  <a:pt x="78866" y="65269"/>
                  <a:pt x="78866" y="65269"/>
                  <a:pt x="78866" y="65269"/>
                </a:cubicBezTo>
                <a:cubicBezTo>
                  <a:pt x="89745" y="65269"/>
                  <a:pt x="89745" y="65269"/>
                  <a:pt x="89745" y="65269"/>
                </a:cubicBezTo>
                <a:lnTo>
                  <a:pt x="89745" y="54390"/>
                </a:lnTo>
                <a:close/>
                <a:moveTo>
                  <a:pt x="106402" y="54390"/>
                </a:moveTo>
                <a:cubicBezTo>
                  <a:pt x="95524" y="54390"/>
                  <a:pt x="95524" y="54390"/>
                  <a:pt x="95524" y="54390"/>
                </a:cubicBezTo>
                <a:cubicBezTo>
                  <a:pt x="95524" y="65269"/>
                  <a:pt x="95524" y="65269"/>
                  <a:pt x="95524" y="65269"/>
                </a:cubicBezTo>
                <a:cubicBezTo>
                  <a:pt x="106402" y="65269"/>
                  <a:pt x="106402" y="65269"/>
                  <a:pt x="106402" y="65269"/>
                </a:cubicBezTo>
                <a:lnTo>
                  <a:pt x="106402" y="54390"/>
                </a:lnTo>
                <a:close/>
                <a:moveTo>
                  <a:pt x="89745" y="73767"/>
                </a:moveTo>
                <a:cubicBezTo>
                  <a:pt x="78866" y="73767"/>
                  <a:pt x="78866" y="73767"/>
                  <a:pt x="78866" y="73767"/>
                </a:cubicBezTo>
                <a:cubicBezTo>
                  <a:pt x="78866" y="84645"/>
                  <a:pt x="78866" y="84645"/>
                  <a:pt x="78866" y="84645"/>
                </a:cubicBezTo>
                <a:cubicBezTo>
                  <a:pt x="89745" y="84645"/>
                  <a:pt x="89745" y="84645"/>
                  <a:pt x="89745" y="84645"/>
                </a:cubicBezTo>
                <a:lnTo>
                  <a:pt x="89745" y="73767"/>
                </a:lnTo>
                <a:close/>
                <a:moveTo>
                  <a:pt x="106402" y="73767"/>
                </a:moveTo>
                <a:cubicBezTo>
                  <a:pt x="95524" y="73767"/>
                  <a:pt x="95524" y="73767"/>
                  <a:pt x="95524" y="73767"/>
                </a:cubicBezTo>
                <a:cubicBezTo>
                  <a:pt x="95524" y="84645"/>
                  <a:pt x="95524" y="84645"/>
                  <a:pt x="95524" y="84645"/>
                </a:cubicBezTo>
                <a:cubicBezTo>
                  <a:pt x="106402" y="84645"/>
                  <a:pt x="106402" y="84645"/>
                  <a:pt x="106402" y="84645"/>
                </a:cubicBezTo>
                <a:lnTo>
                  <a:pt x="106402" y="73767"/>
                </a:lnTo>
                <a:close/>
                <a:moveTo>
                  <a:pt x="57110" y="73767"/>
                </a:moveTo>
                <a:cubicBezTo>
                  <a:pt x="46232" y="73767"/>
                  <a:pt x="46232" y="73767"/>
                  <a:pt x="46232" y="73767"/>
                </a:cubicBezTo>
                <a:cubicBezTo>
                  <a:pt x="46232" y="84645"/>
                  <a:pt x="46232" y="84645"/>
                  <a:pt x="46232" y="84645"/>
                </a:cubicBezTo>
                <a:cubicBezTo>
                  <a:pt x="57110" y="84645"/>
                  <a:pt x="57110" y="84645"/>
                  <a:pt x="57110" y="84645"/>
                </a:cubicBezTo>
                <a:lnTo>
                  <a:pt x="57110" y="73767"/>
                </a:lnTo>
                <a:close/>
                <a:moveTo>
                  <a:pt x="57110" y="54390"/>
                </a:moveTo>
                <a:cubicBezTo>
                  <a:pt x="46232" y="54390"/>
                  <a:pt x="46232" y="54390"/>
                  <a:pt x="46232" y="54390"/>
                </a:cubicBezTo>
                <a:cubicBezTo>
                  <a:pt x="46232" y="65269"/>
                  <a:pt x="46232" y="65269"/>
                  <a:pt x="46232" y="65269"/>
                </a:cubicBezTo>
                <a:cubicBezTo>
                  <a:pt x="57110" y="65269"/>
                  <a:pt x="57110" y="65269"/>
                  <a:pt x="57110" y="65269"/>
                </a:cubicBezTo>
                <a:lnTo>
                  <a:pt x="57110" y="54390"/>
                </a:lnTo>
                <a:close/>
                <a:moveTo>
                  <a:pt x="57110" y="92804"/>
                </a:moveTo>
                <a:cubicBezTo>
                  <a:pt x="46232" y="92804"/>
                  <a:pt x="46232" y="92804"/>
                  <a:pt x="46232" y="92804"/>
                </a:cubicBezTo>
                <a:cubicBezTo>
                  <a:pt x="46232" y="103682"/>
                  <a:pt x="46232" y="103682"/>
                  <a:pt x="46232" y="103682"/>
                </a:cubicBezTo>
                <a:cubicBezTo>
                  <a:pt x="57110" y="103682"/>
                  <a:pt x="57110" y="103682"/>
                  <a:pt x="57110" y="103682"/>
                </a:cubicBezTo>
                <a:lnTo>
                  <a:pt x="57110" y="92804"/>
                </a:lnTo>
                <a:close/>
                <a:moveTo>
                  <a:pt x="24475" y="73767"/>
                </a:moveTo>
                <a:cubicBezTo>
                  <a:pt x="13597" y="73767"/>
                  <a:pt x="13597" y="73767"/>
                  <a:pt x="13597" y="73767"/>
                </a:cubicBezTo>
                <a:cubicBezTo>
                  <a:pt x="13597" y="84645"/>
                  <a:pt x="13597" y="84645"/>
                  <a:pt x="13597" y="84645"/>
                </a:cubicBezTo>
                <a:cubicBezTo>
                  <a:pt x="24475" y="84645"/>
                  <a:pt x="24475" y="84645"/>
                  <a:pt x="24475" y="84645"/>
                </a:cubicBezTo>
                <a:lnTo>
                  <a:pt x="24475" y="73767"/>
                </a:lnTo>
                <a:close/>
                <a:moveTo>
                  <a:pt x="24475" y="54390"/>
                </a:moveTo>
                <a:cubicBezTo>
                  <a:pt x="13597" y="54390"/>
                  <a:pt x="13597" y="54390"/>
                  <a:pt x="13597" y="54390"/>
                </a:cubicBezTo>
                <a:cubicBezTo>
                  <a:pt x="13597" y="65269"/>
                  <a:pt x="13597" y="65269"/>
                  <a:pt x="13597" y="65269"/>
                </a:cubicBezTo>
                <a:cubicBezTo>
                  <a:pt x="24475" y="65269"/>
                  <a:pt x="24475" y="65269"/>
                  <a:pt x="24475" y="65269"/>
                </a:cubicBezTo>
                <a:lnTo>
                  <a:pt x="24475" y="54390"/>
                </a:lnTo>
                <a:close/>
                <a:moveTo>
                  <a:pt x="109121" y="10878"/>
                </a:moveTo>
                <a:cubicBezTo>
                  <a:pt x="98243" y="10878"/>
                  <a:pt x="98243" y="10878"/>
                  <a:pt x="98243" y="10878"/>
                </a:cubicBezTo>
                <a:cubicBezTo>
                  <a:pt x="98243" y="2719"/>
                  <a:pt x="98243" y="2719"/>
                  <a:pt x="98243" y="2719"/>
                </a:cubicBezTo>
                <a:cubicBezTo>
                  <a:pt x="98243" y="1019"/>
                  <a:pt x="96883" y="0"/>
                  <a:pt x="95524" y="0"/>
                </a:cubicBezTo>
                <a:cubicBezTo>
                  <a:pt x="93824" y="0"/>
                  <a:pt x="92464" y="1019"/>
                  <a:pt x="92464" y="2719"/>
                </a:cubicBezTo>
                <a:cubicBezTo>
                  <a:pt x="92464" y="10878"/>
                  <a:pt x="92464" y="10878"/>
                  <a:pt x="92464" y="10878"/>
                </a:cubicBezTo>
                <a:cubicBezTo>
                  <a:pt x="27195" y="10878"/>
                  <a:pt x="27195" y="10878"/>
                  <a:pt x="27195" y="10878"/>
                </a:cubicBezTo>
                <a:cubicBezTo>
                  <a:pt x="27195" y="2719"/>
                  <a:pt x="27195" y="2719"/>
                  <a:pt x="27195" y="2719"/>
                </a:cubicBezTo>
                <a:cubicBezTo>
                  <a:pt x="27195" y="1019"/>
                  <a:pt x="25835" y="0"/>
                  <a:pt x="24475" y="0"/>
                </a:cubicBezTo>
                <a:cubicBezTo>
                  <a:pt x="22776" y="0"/>
                  <a:pt x="21756" y="1019"/>
                  <a:pt x="21756" y="2719"/>
                </a:cubicBezTo>
                <a:cubicBezTo>
                  <a:pt x="21756" y="10878"/>
                  <a:pt x="21756" y="10878"/>
                  <a:pt x="21756" y="10878"/>
                </a:cubicBezTo>
                <a:cubicBezTo>
                  <a:pt x="10878" y="10878"/>
                  <a:pt x="10878" y="10878"/>
                  <a:pt x="10878" y="10878"/>
                </a:cubicBezTo>
                <a:cubicBezTo>
                  <a:pt x="4759" y="10878"/>
                  <a:pt x="0" y="15637"/>
                  <a:pt x="0" y="21756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4900" y="120000"/>
                  <a:pt x="120000" y="115240"/>
                  <a:pt x="120000" y="109121"/>
                </a:cubicBezTo>
                <a:cubicBezTo>
                  <a:pt x="120000" y="21756"/>
                  <a:pt x="120000" y="21756"/>
                  <a:pt x="120000" y="21756"/>
                </a:cubicBezTo>
                <a:cubicBezTo>
                  <a:pt x="120000" y="15637"/>
                  <a:pt x="114900" y="10878"/>
                  <a:pt x="109121" y="10878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43512"/>
                  <a:pt x="5439" y="43512"/>
                  <a:pt x="5439" y="43512"/>
                </a:cubicBezTo>
                <a:cubicBezTo>
                  <a:pt x="114560" y="43512"/>
                  <a:pt x="114560" y="43512"/>
                  <a:pt x="114560" y="43512"/>
                </a:cubicBezTo>
                <a:lnTo>
                  <a:pt x="114560" y="109121"/>
                </a:lnTo>
                <a:close/>
                <a:moveTo>
                  <a:pt x="114560" y="38073"/>
                </a:moveTo>
                <a:cubicBezTo>
                  <a:pt x="5439" y="38073"/>
                  <a:pt x="5439" y="38073"/>
                  <a:pt x="5439" y="38073"/>
                </a:cubicBezTo>
                <a:cubicBezTo>
                  <a:pt x="5439" y="21756"/>
                  <a:pt x="5439" y="21756"/>
                  <a:pt x="5439" y="21756"/>
                </a:cubicBezTo>
                <a:cubicBezTo>
                  <a:pt x="5439" y="18696"/>
                  <a:pt x="7818" y="16317"/>
                  <a:pt x="10878" y="16317"/>
                </a:cubicBezTo>
                <a:cubicBezTo>
                  <a:pt x="21756" y="16317"/>
                  <a:pt x="21756" y="16317"/>
                  <a:pt x="21756" y="16317"/>
                </a:cubicBezTo>
                <a:cubicBezTo>
                  <a:pt x="21756" y="24475"/>
                  <a:pt x="21756" y="24475"/>
                  <a:pt x="21756" y="24475"/>
                </a:cubicBezTo>
                <a:cubicBezTo>
                  <a:pt x="21756" y="25835"/>
                  <a:pt x="22776" y="27195"/>
                  <a:pt x="24475" y="27195"/>
                </a:cubicBezTo>
                <a:cubicBezTo>
                  <a:pt x="25835" y="27195"/>
                  <a:pt x="27195" y="25835"/>
                  <a:pt x="27195" y="24475"/>
                </a:cubicBezTo>
                <a:cubicBezTo>
                  <a:pt x="27195" y="16317"/>
                  <a:pt x="27195" y="16317"/>
                  <a:pt x="27195" y="16317"/>
                </a:cubicBezTo>
                <a:cubicBezTo>
                  <a:pt x="92464" y="16317"/>
                  <a:pt x="92464" y="16317"/>
                  <a:pt x="92464" y="16317"/>
                </a:cubicBezTo>
                <a:cubicBezTo>
                  <a:pt x="92464" y="24475"/>
                  <a:pt x="92464" y="24475"/>
                  <a:pt x="92464" y="24475"/>
                </a:cubicBezTo>
                <a:cubicBezTo>
                  <a:pt x="92464" y="25835"/>
                  <a:pt x="93824" y="27195"/>
                  <a:pt x="95524" y="27195"/>
                </a:cubicBezTo>
                <a:cubicBezTo>
                  <a:pt x="96883" y="27195"/>
                  <a:pt x="98243" y="25835"/>
                  <a:pt x="98243" y="24475"/>
                </a:cubicBezTo>
                <a:cubicBezTo>
                  <a:pt x="98243" y="16317"/>
                  <a:pt x="98243" y="16317"/>
                  <a:pt x="98243" y="16317"/>
                </a:cubicBezTo>
                <a:cubicBezTo>
                  <a:pt x="109121" y="16317"/>
                  <a:pt x="109121" y="16317"/>
                  <a:pt x="109121" y="16317"/>
                </a:cubicBezTo>
                <a:cubicBezTo>
                  <a:pt x="112181" y="16317"/>
                  <a:pt x="114560" y="18696"/>
                  <a:pt x="114560" y="21756"/>
                </a:cubicBezTo>
                <a:lnTo>
                  <a:pt x="114560" y="38073"/>
                </a:lnTo>
                <a:close/>
                <a:moveTo>
                  <a:pt x="24475" y="92804"/>
                </a:moveTo>
                <a:cubicBezTo>
                  <a:pt x="13597" y="92804"/>
                  <a:pt x="13597" y="92804"/>
                  <a:pt x="13597" y="92804"/>
                </a:cubicBezTo>
                <a:cubicBezTo>
                  <a:pt x="13597" y="103682"/>
                  <a:pt x="13597" y="103682"/>
                  <a:pt x="13597" y="103682"/>
                </a:cubicBezTo>
                <a:cubicBezTo>
                  <a:pt x="24475" y="103682"/>
                  <a:pt x="24475" y="103682"/>
                  <a:pt x="24475" y="103682"/>
                </a:cubicBezTo>
                <a:lnTo>
                  <a:pt x="24475" y="92804"/>
                </a:lnTo>
                <a:close/>
                <a:moveTo>
                  <a:pt x="40793" y="54390"/>
                </a:moveTo>
                <a:cubicBezTo>
                  <a:pt x="29915" y="54390"/>
                  <a:pt x="29915" y="54390"/>
                  <a:pt x="29915" y="54390"/>
                </a:cubicBezTo>
                <a:cubicBezTo>
                  <a:pt x="29915" y="65269"/>
                  <a:pt x="29915" y="65269"/>
                  <a:pt x="29915" y="65269"/>
                </a:cubicBezTo>
                <a:cubicBezTo>
                  <a:pt x="40793" y="65269"/>
                  <a:pt x="40793" y="65269"/>
                  <a:pt x="40793" y="65269"/>
                </a:cubicBezTo>
                <a:lnTo>
                  <a:pt x="40793" y="54390"/>
                </a:lnTo>
                <a:close/>
                <a:moveTo>
                  <a:pt x="40793" y="92804"/>
                </a:moveTo>
                <a:cubicBezTo>
                  <a:pt x="29915" y="92804"/>
                  <a:pt x="29915" y="92804"/>
                  <a:pt x="29915" y="92804"/>
                </a:cubicBezTo>
                <a:cubicBezTo>
                  <a:pt x="29915" y="103682"/>
                  <a:pt x="29915" y="103682"/>
                  <a:pt x="29915" y="103682"/>
                </a:cubicBezTo>
                <a:cubicBezTo>
                  <a:pt x="40793" y="103682"/>
                  <a:pt x="40793" y="103682"/>
                  <a:pt x="40793" y="103682"/>
                </a:cubicBezTo>
                <a:lnTo>
                  <a:pt x="40793" y="92804"/>
                </a:lnTo>
                <a:close/>
                <a:moveTo>
                  <a:pt x="40793" y="73767"/>
                </a:moveTo>
                <a:cubicBezTo>
                  <a:pt x="29915" y="73767"/>
                  <a:pt x="29915" y="73767"/>
                  <a:pt x="29915" y="73767"/>
                </a:cubicBezTo>
                <a:cubicBezTo>
                  <a:pt x="29915" y="84645"/>
                  <a:pt x="29915" y="84645"/>
                  <a:pt x="29915" y="84645"/>
                </a:cubicBezTo>
                <a:cubicBezTo>
                  <a:pt x="40793" y="84645"/>
                  <a:pt x="40793" y="84645"/>
                  <a:pt x="40793" y="84645"/>
                </a:cubicBezTo>
                <a:lnTo>
                  <a:pt x="40793" y="7376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8027988" y="3989387"/>
            <a:ext cx="431799" cy="431799"/>
          </a:xfrm>
          <a:custGeom>
            <a:pathLst>
              <a:path extrusionOk="0" h="120000" w="120000">
                <a:moveTo>
                  <a:pt x="117280" y="48951"/>
                </a:moveTo>
                <a:cubicBezTo>
                  <a:pt x="118980" y="48951"/>
                  <a:pt x="120000" y="47932"/>
                  <a:pt x="120000" y="46232"/>
                </a:cubicBezTo>
                <a:cubicBezTo>
                  <a:pt x="120000" y="35354"/>
                  <a:pt x="120000" y="35354"/>
                  <a:pt x="120000" y="35354"/>
                </a:cubicBezTo>
                <a:cubicBezTo>
                  <a:pt x="120000" y="34334"/>
                  <a:pt x="119320" y="33654"/>
                  <a:pt x="118640" y="32974"/>
                </a:cubicBezTo>
                <a:cubicBezTo>
                  <a:pt x="118640" y="32974"/>
                  <a:pt x="118640" y="32974"/>
                  <a:pt x="118640" y="32974"/>
                </a:cubicBezTo>
                <a:cubicBezTo>
                  <a:pt x="61189" y="339"/>
                  <a:pt x="61189" y="339"/>
                  <a:pt x="61189" y="339"/>
                </a:cubicBezTo>
                <a:cubicBezTo>
                  <a:pt x="61189" y="339"/>
                  <a:pt x="61189" y="339"/>
                  <a:pt x="61189" y="339"/>
                </a:cubicBezTo>
                <a:cubicBezTo>
                  <a:pt x="60849" y="0"/>
                  <a:pt x="60509" y="0"/>
                  <a:pt x="59830" y="0"/>
                </a:cubicBezTo>
                <a:cubicBezTo>
                  <a:pt x="59490" y="0"/>
                  <a:pt x="59150" y="0"/>
                  <a:pt x="58810" y="339"/>
                </a:cubicBezTo>
                <a:cubicBezTo>
                  <a:pt x="58810" y="339"/>
                  <a:pt x="58810" y="339"/>
                  <a:pt x="58810" y="339"/>
                </a:cubicBezTo>
                <a:cubicBezTo>
                  <a:pt x="1359" y="32974"/>
                  <a:pt x="1359" y="32974"/>
                  <a:pt x="1359" y="32974"/>
                </a:cubicBezTo>
                <a:cubicBezTo>
                  <a:pt x="1359" y="32974"/>
                  <a:pt x="1359" y="32974"/>
                  <a:pt x="1359" y="32974"/>
                </a:cubicBezTo>
                <a:cubicBezTo>
                  <a:pt x="679" y="33654"/>
                  <a:pt x="0" y="34334"/>
                  <a:pt x="0" y="35354"/>
                </a:cubicBezTo>
                <a:cubicBezTo>
                  <a:pt x="0" y="46232"/>
                  <a:pt x="0" y="46232"/>
                  <a:pt x="0" y="46232"/>
                </a:cubicBezTo>
                <a:cubicBezTo>
                  <a:pt x="0" y="47932"/>
                  <a:pt x="1019" y="48951"/>
                  <a:pt x="2719" y="48951"/>
                </a:cubicBezTo>
                <a:cubicBezTo>
                  <a:pt x="10878" y="48951"/>
                  <a:pt x="10878" y="48951"/>
                  <a:pt x="10878" y="48951"/>
                </a:cubicBezTo>
                <a:cubicBezTo>
                  <a:pt x="10878" y="98243"/>
                  <a:pt x="10878" y="98243"/>
                  <a:pt x="10878" y="98243"/>
                </a:cubicBezTo>
                <a:cubicBezTo>
                  <a:pt x="8158" y="98243"/>
                  <a:pt x="8158" y="98243"/>
                  <a:pt x="8158" y="98243"/>
                </a:cubicBezTo>
                <a:cubicBezTo>
                  <a:pt x="6798" y="98243"/>
                  <a:pt x="6118" y="98923"/>
                  <a:pt x="5439" y="99943"/>
                </a:cubicBezTo>
                <a:cubicBezTo>
                  <a:pt x="5439" y="99943"/>
                  <a:pt x="5439" y="99943"/>
                  <a:pt x="5439" y="99943"/>
                </a:cubicBezTo>
                <a:cubicBezTo>
                  <a:pt x="0" y="116260"/>
                  <a:pt x="0" y="116260"/>
                  <a:pt x="0" y="116260"/>
                </a:cubicBezTo>
                <a:cubicBezTo>
                  <a:pt x="0" y="116260"/>
                  <a:pt x="0" y="116260"/>
                  <a:pt x="0" y="116260"/>
                </a:cubicBezTo>
                <a:cubicBezTo>
                  <a:pt x="0" y="116600"/>
                  <a:pt x="0" y="116940"/>
                  <a:pt x="0" y="117280"/>
                </a:cubicBezTo>
                <a:cubicBezTo>
                  <a:pt x="0" y="118640"/>
                  <a:pt x="1019" y="120000"/>
                  <a:pt x="2719" y="120000"/>
                </a:cubicBezTo>
                <a:cubicBezTo>
                  <a:pt x="117280" y="120000"/>
                  <a:pt x="117280" y="120000"/>
                  <a:pt x="117280" y="120000"/>
                </a:cubicBezTo>
                <a:cubicBezTo>
                  <a:pt x="118980" y="120000"/>
                  <a:pt x="120000" y="118640"/>
                  <a:pt x="120000" y="117280"/>
                </a:cubicBezTo>
                <a:cubicBezTo>
                  <a:pt x="120000" y="116940"/>
                  <a:pt x="120000" y="116600"/>
                  <a:pt x="120000" y="116260"/>
                </a:cubicBezTo>
                <a:cubicBezTo>
                  <a:pt x="120000" y="116260"/>
                  <a:pt x="120000" y="116260"/>
                  <a:pt x="120000" y="116260"/>
                </a:cubicBezTo>
                <a:cubicBezTo>
                  <a:pt x="114560" y="99943"/>
                  <a:pt x="114560" y="99943"/>
                  <a:pt x="114560" y="99943"/>
                </a:cubicBezTo>
                <a:cubicBezTo>
                  <a:pt x="114560" y="99943"/>
                  <a:pt x="114560" y="99943"/>
                  <a:pt x="114560" y="99943"/>
                </a:cubicBezTo>
                <a:cubicBezTo>
                  <a:pt x="113881" y="98923"/>
                  <a:pt x="113201" y="98243"/>
                  <a:pt x="111841" y="98243"/>
                </a:cubicBezTo>
                <a:cubicBezTo>
                  <a:pt x="109121" y="98243"/>
                  <a:pt x="109121" y="98243"/>
                  <a:pt x="109121" y="98243"/>
                </a:cubicBezTo>
                <a:cubicBezTo>
                  <a:pt x="109121" y="48951"/>
                  <a:pt x="109121" y="48951"/>
                  <a:pt x="109121" y="48951"/>
                </a:cubicBezTo>
                <a:lnTo>
                  <a:pt x="117280" y="48951"/>
                </a:lnTo>
                <a:close/>
                <a:moveTo>
                  <a:pt x="59830" y="5779"/>
                </a:moveTo>
                <a:cubicBezTo>
                  <a:pt x="107082" y="32634"/>
                  <a:pt x="107082" y="32634"/>
                  <a:pt x="107082" y="32634"/>
                </a:cubicBezTo>
                <a:cubicBezTo>
                  <a:pt x="12917" y="32634"/>
                  <a:pt x="12917" y="32634"/>
                  <a:pt x="12917" y="32634"/>
                </a:cubicBezTo>
                <a:lnTo>
                  <a:pt x="59830" y="5779"/>
                </a:lnTo>
                <a:close/>
                <a:moveTo>
                  <a:pt x="109801" y="103682"/>
                </a:moveTo>
                <a:cubicBezTo>
                  <a:pt x="113541" y="114560"/>
                  <a:pt x="113541" y="114560"/>
                  <a:pt x="113541" y="114560"/>
                </a:cubicBezTo>
                <a:cubicBezTo>
                  <a:pt x="6458" y="114560"/>
                  <a:pt x="6458" y="114560"/>
                  <a:pt x="6458" y="114560"/>
                </a:cubicBezTo>
                <a:cubicBezTo>
                  <a:pt x="10198" y="103682"/>
                  <a:pt x="10198" y="103682"/>
                  <a:pt x="10198" y="103682"/>
                </a:cubicBezTo>
                <a:lnTo>
                  <a:pt x="109801" y="103682"/>
                </a:lnTo>
                <a:close/>
                <a:moveTo>
                  <a:pt x="16317" y="48951"/>
                </a:moveTo>
                <a:cubicBezTo>
                  <a:pt x="27195" y="48951"/>
                  <a:pt x="27195" y="48951"/>
                  <a:pt x="27195" y="48951"/>
                </a:cubicBezTo>
                <a:cubicBezTo>
                  <a:pt x="27195" y="98243"/>
                  <a:pt x="27195" y="98243"/>
                  <a:pt x="27195" y="98243"/>
                </a:cubicBezTo>
                <a:cubicBezTo>
                  <a:pt x="16317" y="98243"/>
                  <a:pt x="16317" y="98243"/>
                  <a:pt x="16317" y="98243"/>
                </a:cubicBezTo>
                <a:lnTo>
                  <a:pt x="16317" y="48951"/>
                </a:lnTo>
                <a:close/>
                <a:moveTo>
                  <a:pt x="32634" y="48951"/>
                </a:moveTo>
                <a:cubicBezTo>
                  <a:pt x="43512" y="48951"/>
                  <a:pt x="43512" y="48951"/>
                  <a:pt x="43512" y="48951"/>
                </a:cubicBezTo>
                <a:cubicBezTo>
                  <a:pt x="43512" y="98243"/>
                  <a:pt x="43512" y="98243"/>
                  <a:pt x="43512" y="98243"/>
                </a:cubicBezTo>
                <a:cubicBezTo>
                  <a:pt x="32634" y="98243"/>
                  <a:pt x="32634" y="98243"/>
                  <a:pt x="32634" y="98243"/>
                </a:cubicBezTo>
                <a:lnTo>
                  <a:pt x="32634" y="48951"/>
                </a:lnTo>
                <a:close/>
                <a:moveTo>
                  <a:pt x="48951" y="48951"/>
                </a:moveTo>
                <a:cubicBezTo>
                  <a:pt x="71048" y="48951"/>
                  <a:pt x="71048" y="48951"/>
                  <a:pt x="71048" y="48951"/>
                </a:cubicBezTo>
                <a:cubicBezTo>
                  <a:pt x="71048" y="98243"/>
                  <a:pt x="71048" y="98243"/>
                  <a:pt x="71048" y="98243"/>
                </a:cubicBezTo>
                <a:cubicBezTo>
                  <a:pt x="48951" y="98243"/>
                  <a:pt x="48951" y="98243"/>
                  <a:pt x="48951" y="98243"/>
                </a:cubicBezTo>
                <a:lnTo>
                  <a:pt x="48951" y="48951"/>
                </a:lnTo>
                <a:close/>
                <a:moveTo>
                  <a:pt x="76487" y="48951"/>
                </a:moveTo>
                <a:cubicBezTo>
                  <a:pt x="87365" y="48951"/>
                  <a:pt x="87365" y="48951"/>
                  <a:pt x="87365" y="48951"/>
                </a:cubicBezTo>
                <a:cubicBezTo>
                  <a:pt x="87365" y="98243"/>
                  <a:pt x="87365" y="98243"/>
                  <a:pt x="87365" y="98243"/>
                </a:cubicBezTo>
                <a:cubicBezTo>
                  <a:pt x="76487" y="98243"/>
                  <a:pt x="76487" y="98243"/>
                  <a:pt x="76487" y="98243"/>
                </a:cubicBezTo>
                <a:lnTo>
                  <a:pt x="76487" y="48951"/>
                </a:lnTo>
                <a:close/>
                <a:moveTo>
                  <a:pt x="92804" y="48951"/>
                </a:moveTo>
                <a:cubicBezTo>
                  <a:pt x="103682" y="48951"/>
                  <a:pt x="103682" y="48951"/>
                  <a:pt x="103682" y="48951"/>
                </a:cubicBezTo>
                <a:cubicBezTo>
                  <a:pt x="103682" y="98243"/>
                  <a:pt x="103682" y="98243"/>
                  <a:pt x="103682" y="98243"/>
                </a:cubicBezTo>
                <a:cubicBezTo>
                  <a:pt x="92804" y="98243"/>
                  <a:pt x="92804" y="98243"/>
                  <a:pt x="92804" y="98243"/>
                </a:cubicBezTo>
                <a:lnTo>
                  <a:pt x="92804" y="48951"/>
                </a:lnTo>
                <a:close/>
                <a:moveTo>
                  <a:pt x="5439" y="38073"/>
                </a:moveTo>
                <a:cubicBezTo>
                  <a:pt x="114560" y="38073"/>
                  <a:pt x="114560" y="38073"/>
                  <a:pt x="114560" y="38073"/>
                </a:cubicBezTo>
                <a:cubicBezTo>
                  <a:pt x="114560" y="43512"/>
                  <a:pt x="114560" y="43512"/>
                  <a:pt x="114560" y="43512"/>
                </a:cubicBezTo>
                <a:cubicBezTo>
                  <a:pt x="5439" y="43512"/>
                  <a:pt x="5439" y="43512"/>
                  <a:pt x="5439" y="43512"/>
                </a:cubicBezTo>
                <a:lnTo>
                  <a:pt x="5439" y="3807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/>
        </p:nvSpPr>
        <p:spPr>
          <a:xfrm>
            <a:off x="630237" y="755650"/>
            <a:ext cx="433387" cy="354013"/>
          </a:xfrm>
          <a:custGeom>
            <a:pathLst>
              <a:path extrusionOk="0" h="120000" w="120000">
                <a:moveTo>
                  <a:pt x="60169" y="33217"/>
                </a:moveTo>
                <a:cubicBezTo>
                  <a:pt x="57110" y="33217"/>
                  <a:pt x="54390" y="36124"/>
                  <a:pt x="54390" y="39861"/>
                </a:cubicBezTo>
                <a:cubicBezTo>
                  <a:pt x="57110" y="76401"/>
                  <a:pt x="57110" y="76401"/>
                  <a:pt x="57110" y="76401"/>
                </a:cubicBezTo>
                <a:cubicBezTo>
                  <a:pt x="57110" y="78477"/>
                  <a:pt x="58470" y="79723"/>
                  <a:pt x="60169" y="79723"/>
                </a:cubicBezTo>
                <a:cubicBezTo>
                  <a:pt x="61529" y="79723"/>
                  <a:pt x="62889" y="78477"/>
                  <a:pt x="62889" y="76401"/>
                </a:cubicBezTo>
                <a:cubicBezTo>
                  <a:pt x="65609" y="39861"/>
                  <a:pt x="65609" y="39861"/>
                  <a:pt x="65609" y="39861"/>
                </a:cubicBezTo>
                <a:cubicBezTo>
                  <a:pt x="65609" y="36124"/>
                  <a:pt x="62889" y="33217"/>
                  <a:pt x="60169" y="33217"/>
                </a:cubicBezTo>
                <a:moveTo>
                  <a:pt x="60169" y="86366"/>
                </a:moveTo>
                <a:cubicBezTo>
                  <a:pt x="57110" y="86366"/>
                  <a:pt x="54390" y="89688"/>
                  <a:pt x="54390" y="93010"/>
                </a:cubicBezTo>
                <a:cubicBezTo>
                  <a:pt x="54390" y="96747"/>
                  <a:pt x="57110" y="100069"/>
                  <a:pt x="60169" y="100069"/>
                </a:cubicBezTo>
                <a:cubicBezTo>
                  <a:pt x="62889" y="100069"/>
                  <a:pt x="65609" y="96747"/>
                  <a:pt x="65609" y="93010"/>
                </a:cubicBezTo>
                <a:cubicBezTo>
                  <a:pt x="65609" y="89688"/>
                  <a:pt x="62889" y="86366"/>
                  <a:pt x="60169" y="86366"/>
                </a:cubicBezTo>
                <a:moveTo>
                  <a:pt x="118640" y="100069"/>
                </a:moveTo>
                <a:cubicBezTo>
                  <a:pt x="69348" y="6643"/>
                  <a:pt x="69348" y="6643"/>
                  <a:pt x="69348" y="6643"/>
                </a:cubicBezTo>
                <a:cubicBezTo>
                  <a:pt x="69348" y="6643"/>
                  <a:pt x="66968" y="0"/>
                  <a:pt x="60169" y="0"/>
                </a:cubicBezTo>
                <a:cubicBezTo>
                  <a:pt x="53371" y="0"/>
                  <a:pt x="50651" y="6643"/>
                  <a:pt x="50651" y="6643"/>
                </a:cubicBezTo>
                <a:cubicBezTo>
                  <a:pt x="1359" y="100069"/>
                  <a:pt x="1359" y="100069"/>
                  <a:pt x="1359" y="100069"/>
                </a:cubicBezTo>
                <a:cubicBezTo>
                  <a:pt x="1359" y="100069"/>
                  <a:pt x="0" y="102145"/>
                  <a:pt x="0" y="106712"/>
                </a:cubicBezTo>
                <a:cubicBezTo>
                  <a:pt x="0" y="113771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3771"/>
                  <a:pt x="120000" y="106712"/>
                </a:cubicBezTo>
                <a:cubicBezTo>
                  <a:pt x="120000" y="101730"/>
                  <a:pt x="118640" y="100069"/>
                  <a:pt x="118640" y="100069"/>
                </a:cubicBezTo>
                <a:moveTo>
                  <a:pt x="109121" y="113356"/>
                </a:moveTo>
                <a:cubicBezTo>
                  <a:pt x="10878" y="113356"/>
                  <a:pt x="10878" y="113356"/>
                  <a:pt x="10878" y="113356"/>
                </a:cubicBezTo>
                <a:cubicBezTo>
                  <a:pt x="7818" y="113356"/>
                  <a:pt x="5439" y="110034"/>
                  <a:pt x="5439" y="106712"/>
                </a:cubicBezTo>
                <a:cubicBezTo>
                  <a:pt x="5439" y="105051"/>
                  <a:pt x="5779" y="104221"/>
                  <a:pt x="5779" y="103806"/>
                </a:cubicBezTo>
                <a:cubicBezTo>
                  <a:pt x="5779" y="103806"/>
                  <a:pt x="5779" y="103806"/>
                  <a:pt x="6118" y="103806"/>
                </a:cubicBezTo>
                <a:cubicBezTo>
                  <a:pt x="55070" y="10380"/>
                  <a:pt x="55070" y="10380"/>
                  <a:pt x="55070" y="10380"/>
                </a:cubicBezTo>
                <a:cubicBezTo>
                  <a:pt x="55070" y="9965"/>
                  <a:pt x="55410" y="9965"/>
                  <a:pt x="55410" y="9965"/>
                </a:cubicBezTo>
                <a:cubicBezTo>
                  <a:pt x="55410" y="9550"/>
                  <a:pt x="56770" y="6643"/>
                  <a:pt x="60169" y="6643"/>
                </a:cubicBezTo>
                <a:cubicBezTo>
                  <a:pt x="63229" y="6643"/>
                  <a:pt x="64249" y="9134"/>
                  <a:pt x="64589" y="9550"/>
                </a:cubicBezTo>
                <a:cubicBezTo>
                  <a:pt x="64589" y="9965"/>
                  <a:pt x="64589" y="9965"/>
                  <a:pt x="64929" y="10380"/>
                </a:cubicBezTo>
                <a:cubicBezTo>
                  <a:pt x="113881" y="103806"/>
                  <a:pt x="113881" y="103806"/>
                  <a:pt x="113881" y="103806"/>
                </a:cubicBezTo>
                <a:cubicBezTo>
                  <a:pt x="114220" y="103806"/>
                  <a:pt x="114220" y="103806"/>
                  <a:pt x="114220" y="103806"/>
                </a:cubicBezTo>
                <a:cubicBezTo>
                  <a:pt x="114220" y="104221"/>
                  <a:pt x="114560" y="105051"/>
                  <a:pt x="114560" y="106712"/>
                </a:cubicBezTo>
                <a:cubicBezTo>
                  <a:pt x="114560" y="110034"/>
                  <a:pt x="112181" y="113356"/>
                  <a:pt x="109121" y="11335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1497012" y="715962"/>
            <a:ext cx="354013" cy="433387"/>
          </a:xfrm>
          <a:custGeom>
            <a:pathLst>
              <a:path extrusionOk="0" h="120000" w="120000">
                <a:moveTo>
                  <a:pt x="60207" y="103682"/>
                </a:moveTo>
                <a:cubicBezTo>
                  <a:pt x="61868" y="103682"/>
                  <a:pt x="63529" y="102322"/>
                  <a:pt x="63529" y="100963"/>
                </a:cubicBezTo>
                <a:cubicBezTo>
                  <a:pt x="63529" y="35354"/>
                  <a:pt x="63529" y="35354"/>
                  <a:pt x="63529" y="35354"/>
                </a:cubicBezTo>
                <a:cubicBezTo>
                  <a:pt x="63529" y="33994"/>
                  <a:pt x="61868" y="32634"/>
                  <a:pt x="60207" y="32634"/>
                </a:cubicBezTo>
                <a:cubicBezTo>
                  <a:pt x="58131" y="32634"/>
                  <a:pt x="56885" y="33994"/>
                  <a:pt x="56885" y="35354"/>
                </a:cubicBezTo>
                <a:cubicBezTo>
                  <a:pt x="56885" y="100963"/>
                  <a:pt x="56885" y="100963"/>
                  <a:pt x="56885" y="100963"/>
                </a:cubicBezTo>
                <a:cubicBezTo>
                  <a:pt x="56885" y="102322"/>
                  <a:pt x="58131" y="103682"/>
                  <a:pt x="60207" y="103682"/>
                </a:cubicBezTo>
                <a:moveTo>
                  <a:pt x="80138" y="103682"/>
                </a:moveTo>
                <a:cubicBezTo>
                  <a:pt x="81799" y="103682"/>
                  <a:pt x="83460" y="102322"/>
                  <a:pt x="83460" y="100963"/>
                </a:cubicBezTo>
                <a:cubicBezTo>
                  <a:pt x="88442" y="35354"/>
                  <a:pt x="88442" y="35354"/>
                  <a:pt x="88442" y="35354"/>
                </a:cubicBezTo>
                <a:cubicBezTo>
                  <a:pt x="88442" y="33994"/>
                  <a:pt x="86782" y="32634"/>
                  <a:pt x="85121" y="32634"/>
                </a:cubicBezTo>
                <a:cubicBezTo>
                  <a:pt x="83460" y="32634"/>
                  <a:pt x="81799" y="33654"/>
                  <a:pt x="81799" y="35354"/>
                </a:cubicBezTo>
                <a:cubicBezTo>
                  <a:pt x="76816" y="100623"/>
                  <a:pt x="76816" y="100623"/>
                  <a:pt x="76816" y="100623"/>
                </a:cubicBezTo>
                <a:cubicBezTo>
                  <a:pt x="76816" y="102322"/>
                  <a:pt x="78062" y="103342"/>
                  <a:pt x="80138" y="103682"/>
                </a:cubicBezTo>
                <a:moveTo>
                  <a:pt x="116678" y="16317"/>
                </a:moveTo>
                <a:cubicBezTo>
                  <a:pt x="83460" y="16317"/>
                  <a:pt x="83460" y="16317"/>
                  <a:pt x="83460" y="16317"/>
                </a:cubicBezTo>
                <a:cubicBezTo>
                  <a:pt x="83460" y="5439"/>
                  <a:pt x="83460" y="5439"/>
                  <a:pt x="83460" y="5439"/>
                </a:cubicBezTo>
                <a:cubicBezTo>
                  <a:pt x="83460" y="2379"/>
                  <a:pt x="80553" y="0"/>
                  <a:pt x="76816" y="0"/>
                </a:cubicBezTo>
                <a:cubicBezTo>
                  <a:pt x="43598" y="0"/>
                  <a:pt x="43598" y="0"/>
                  <a:pt x="43598" y="0"/>
                </a:cubicBezTo>
                <a:cubicBezTo>
                  <a:pt x="39861" y="0"/>
                  <a:pt x="36955" y="2379"/>
                  <a:pt x="36955" y="5439"/>
                </a:cubicBezTo>
                <a:cubicBezTo>
                  <a:pt x="36955" y="16317"/>
                  <a:pt x="36955" y="16317"/>
                  <a:pt x="36955" y="16317"/>
                </a:cubicBezTo>
                <a:cubicBezTo>
                  <a:pt x="3321" y="16317"/>
                  <a:pt x="3321" y="16317"/>
                  <a:pt x="3321" y="16317"/>
                </a:cubicBezTo>
                <a:cubicBezTo>
                  <a:pt x="1660" y="16317"/>
                  <a:pt x="0" y="17337"/>
                  <a:pt x="0" y="19036"/>
                </a:cubicBezTo>
                <a:cubicBezTo>
                  <a:pt x="0" y="20396"/>
                  <a:pt x="1660" y="21756"/>
                  <a:pt x="3321" y="21756"/>
                </a:cubicBezTo>
                <a:cubicBezTo>
                  <a:pt x="9965" y="21756"/>
                  <a:pt x="9965" y="21756"/>
                  <a:pt x="9965" y="21756"/>
                </a:cubicBezTo>
                <a:cubicBezTo>
                  <a:pt x="16608" y="109121"/>
                  <a:pt x="16608" y="109121"/>
                  <a:pt x="16608" y="109121"/>
                </a:cubicBezTo>
                <a:cubicBezTo>
                  <a:pt x="17854" y="114900"/>
                  <a:pt x="22837" y="120000"/>
                  <a:pt x="30311" y="120000"/>
                </a:cubicBezTo>
                <a:cubicBezTo>
                  <a:pt x="90103" y="120000"/>
                  <a:pt x="90103" y="120000"/>
                  <a:pt x="90103" y="120000"/>
                </a:cubicBezTo>
                <a:cubicBezTo>
                  <a:pt x="97577" y="120000"/>
                  <a:pt x="102145" y="114900"/>
                  <a:pt x="103391" y="109121"/>
                </a:cubicBezTo>
                <a:cubicBezTo>
                  <a:pt x="110034" y="21756"/>
                  <a:pt x="110034" y="21756"/>
                  <a:pt x="110034" y="21756"/>
                </a:cubicBezTo>
                <a:cubicBezTo>
                  <a:pt x="116678" y="21756"/>
                  <a:pt x="116678" y="21756"/>
                  <a:pt x="116678" y="21756"/>
                </a:cubicBezTo>
                <a:cubicBezTo>
                  <a:pt x="118754" y="21756"/>
                  <a:pt x="120000" y="20396"/>
                  <a:pt x="120000" y="19036"/>
                </a:cubicBezTo>
                <a:cubicBezTo>
                  <a:pt x="120000" y="17337"/>
                  <a:pt x="118754" y="16317"/>
                  <a:pt x="116678" y="16317"/>
                </a:cubicBezTo>
                <a:moveTo>
                  <a:pt x="43598" y="5439"/>
                </a:moveTo>
                <a:cubicBezTo>
                  <a:pt x="76816" y="5439"/>
                  <a:pt x="76816" y="5439"/>
                  <a:pt x="76816" y="5439"/>
                </a:cubicBezTo>
                <a:cubicBezTo>
                  <a:pt x="76816" y="16317"/>
                  <a:pt x="76816" y="16317"/>
                  <a:pt x="76816" y="16317"/>
                </a:cubicBezTo>
                <a:cubicBezTo>
                  <a:pt x="43598" y="16317"/>
                  <a:pt x="43598" y="16317"/>
                  <a:pt x="43598" y="16317"/>
                </a:cubicBezTo>
                <a:lnTo>
                  <a:pt x="43598" y="5439"/>
                </a:lnTo>
                <a:close/>
                <a:moveTo>
                  <a:pt x="96747" y="109121"/>
                </a:moveTo>
                <a:cubicBezTo>
                  <a:pt x="96332" y="111841"/>
                  <a:pt x="93840" y="114560"/>
                  <a:pt x="90103" y="114560"/>
                </a:cubicBezTo>
                <a:cubicBezTo>
                  <a:pt x="30311" y="114560"/>
                  <a:pt x="30311" y="114560"/>
                  <a:pt x="30311" y="114560"/>
                </a:cubicBezTo>
                <a:cubicBezTo>
                  <a:pt x="26574" y="114560"/>
                  <a:pt x="24083" y="111841"/>
                  <a:pt x="23667" y="109121"/>
                </a:cubicBezTo>
                <a:cubicBezTo>
                  <a:pt x="16608" y="21756"/>
                  <a:pt x="16608" y="21756"/>
                  <a:pt x="16608" y="21756"/>
                </a:cubicBezTo>
                <a:cubicBezTo>
                  <a:pt x="103391" y="21756"/>
                  <a:pt x="103391" y="21756"/>
                  <a:pt x="103391" y="21756"/>
                </a:cubicBezTo>
                <a:lnTo>
                  <a:pt x="96747" y="109121"/>
                </a:lnTo>
                <a:close/>
                <a:moveTo>
                  <a:pt x="40276" y="103682"/>
                </a:moveTo>
                <a:cubicBezTo>
                  <a:pt x="41937" y="103342"/>
                  <a:pt x="43598" y="102322"/>
                  <a:pt x="43598" y="100623"/>
                </a:cubicBezTo>
                <a:cubicBezTo>
                  <a:pt x="38615" y="35354"/>
                  <a:pt x="38615" y="35354"/>
                  <a:pt x="38615" y="35354"/>
                </a:cubicBezTo>
                <a:cubicBezTo>
                  <a:pt x="38615" y="33654"/>
                  <a:pt x="36955" y="32634"/>
                  <a:pt x="35294" y="32634"/>
                </a:cubicBezTo>
                <a:cubicBezTo>
                  <a:pt x="33217" y="32634"/>
                  <a:pt x="31972" y="33994"/>
                  <a:pt x="31972" y="35354"/>
                </a:cubicBezTo>
                <a:cubicBezTo>
                  <a:pt x="36955" y="100963"/>
                  <a:pt x="36955" y="100963"/>
                  <a:pt x="36955" y="100963"/>
                </a:cubicBezTo>
                <a:cubicBezTo>
                  <a:pt x="36955" y="102322"/>
                  <a:pt x="38615" y="103682"/>
                  <a:pt x="40276" y="103682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2354263" y="715962"/>
            <a:ext cx="296863" cy="433387"/>
          </a:xfrm>
          <a:custGeom>
            <a:pathLst>
              <a:path extrusionOk="0" h="120000" w="120000">
                <a:moveTo>
                  <a:pt x="83651" y="103682"/>
                </a:moveTo>
                <a:cubicBezTo>
                  <a:pt x="86141" y="103682"/>
                  <a:pt x="87634" y="102322"/>
                  <a:pt x="87634" y="100963"/>
                </a:cubicBezTo>
                <a:cubicBezTo>
                  <a:pt x="93609" y="35354"/>
                  <a:pt x="93609" y="35354"/>
                  <a:pt x="93609" y="35354"/>
                </a:cubicBezTo>
                <a:cubicBezTo>
                  <a:pt x="93609" y="33994"/>
                  <a:pt x="92116" y="32634"/>
                  <a:pt x="89626" y="32634"/>
                </a:cubicBezTo>
                <a:cubicBezTo>
                  <a:pt x="87634" y="32634"/>
                  <a:pt x="85643" y="33654"/>
                  <a:pt x="85643" y="35354"/>
                </a:cubicBezTo>
                <a:cubicBezTo>
                  <a:pt x="79668" y="100623"/>
                  <a:pt x="79668" y="100623"/>
                  <a:pt x="79668" y="100623"/>
                </a:cubicBezTo>
                <a:cubicBezTo>
                  <a:pt x="79668" y="102322"/>
                  <a:pt x="81659" y="103342"/>
                  <a:pt x="83651" y="103682"/>
                </a:cubicBezTo>
                <a:moveTo>
                  <a:pt x="59751" y="103682"/>
                </a:moveTo>
                <a:cubicBezTo>
                  <a:pt x="62240" y="103682"/>
                  <a:pt x="63734" y="102322"/>
                  <a:pt x="63734" y="100963"/>
                </a:cubicBezTo>
                <a:cubicBezTo>
                  <a:pt x="63734" y="35354"/>
                  <a:pt x="63734" y="35354"/>
                  <a:pt x="63734" y="35354"/>
                </a:cubicBezTo>
                <a:cubicBezTo>
                  <a:pt x="63734" y="33994"/>
                  <a:pt x="62240" y="32634"/>
                  <a:pt x="59751" y="32634"/>
                </a:cubicBezTo>
                <a:cubicBezTo>
                  <a:pt x="57759" y="32634"/>
                  <a:pt x="55767" y="33994"/>
                  <a:pt x="55767" y="35354"/>
                </a:cubicBezTo>
                <a:cubicBezTo>
                  <a:pt x="55767" y="100963"/>
                  <a:pt x="55767" y="100963"/>
                  <a:pt x="55767" y="100963"/>
                </a:cubicBezTo>
                <a:cubicBezTo>
                  <a:pt x="55767" y="102322"/>
                  <a:pt x="57759" y="103682"/>
                  <a:pt x="59751" y="103682"/>
                </a:cubicBezTo>
                <a:moveTo>
                  <a:pt x="35850" y="103682"/>
                </a:moveTo>
                <a:cubicBezTo>
                  <a:pt x="38340" y="103342"/>
                  <a:pt x="39834" y="102322"/>
                  <a:pt x="39834" y="100623"/>
                </a:cubicBezTo>
                <a:cubicBezTo>
                  <a:pt x="33858" y="35354"/>
                  <a:pt x="33858" y="35354"/>
                  <a:pt x="33858" y="35354"/>
                </a:cubicBezTo>
                <a:cubicBezTo>
                  <a:pt x="33858" y="33654"/>
                  <a:pt x="31867" y="32634"/>
                  <a:pt x="29875" y="32634"/>
                </a:cubicBezTo>
                <a:cubicBezTo>
                  <a:pt x="27385" y="32634"/>
                  <a:pt x="25892" y="33994"/>
                  <a:pt x="25892" y="35354"/>
                </a:cubicBezTo>
                <a:cubicBezTo>
                  <a:pt x="31867" y="100963"/>
                  <a:pt x="31867" y="100963"/>
                  <a:pt x="31867" y="100963"/>
                </a:cubicBezTo>
                <a:cubicBezTo>
                  <a:pt x="31867" y="102322"/>
                  <a:pt x="33858" y="103682"/>
                  <a:pt x="35850" y="103682"/>
                </a:cubicBezTo>
                <a:moveTo>
                  <a:pt x="116016" y="16317"/>
                </a:moveTo>
                <a:cubicBezTo>
                  <a:pt x="109045" y="16317"/>
                  <a:pt x="109045" y="16317"/>
                  <a:pt x="109045" y="16317"/>
                </a:cubicBezTo>
                <a:cubicBezTo>
                  <a:pt x="106556" y="14957"/>
                  <a:pt x="104066" y="13257"/>
                  <a:pt x="102074" y="10878"/>
                </a:cubicBezTo>
                <a:cubicBezTo>
                  <a:pt x="98589" y="6798"/>
                  <a:pt x="92614" y="2719"/>
                  <a:pt x="81659" y="2719"/>
                </a:cubicBezTo>
                <a:cubicBezTo>
                  <a:pt x="72199" y="2719"/>
                  <a:pt x="65726" y="4419"/>
                  <a:pt x="62240" y="7138"/>
                </a:cubicBezTo>
                <a:cubicBezTo>
                  <a:pt x="61244" y="7478"/>
                  <a:pt x="60248" y="7818"/>
                  <a:pt x="58755" y="7818"/>
                </a:cubicBezTo>
                <a:cubicBezTo>
                  <a:pt x="56763" y="7818"/>
                  <a:pt x="54771" y="7478"/>
                  <a:pt x="53278" y="6118"/>
                </a:cubicBezTo>
                <a:cubicBezTo>
                  <a:pt x="51784" y="2039"/>
                  <a:pt x="45311" y="0"/>
                  <a:pt x="37842" y="0"/>
                </a:cubicBezTo>
                <a:cubicBezTo>
                  <a:pt x="30373" y="0"/>
                  <a:pt x="23900" y="3059"/>
                  <a:pt x="22406" y="7138"/>
                </a:cubicBezTo>
                <a:cubicBezTo>
                  <a:pt x="14439" y="8838"/>
                  <a:pt x="8464" y="12237"/>
                  <a:pt x="6473" y="16317"/>
                </a:cubicBezTo>
                <a:cubicBezTo>
                  <a:pt x="3983" y="16317"/>
                  <a:pt x="3983" y="16317"/>
                  <a:pt x="3983" y="16317"/>
                </a:cubicBezTo>
                <a:cubicBezTo>
                  <a:pt x="1493" y="16317"/>
                  <a:pt x="0" y="17337"/>
                  <a:pt x="0" y="19036"/>
                </a:cubicBezTo>
                <a:cubicBezTo>
                  <a:pt x="0" y="19036"/>
                  <a:pt x="0" y="19036"/>
                  <a:pt x="0" y="19036"/>
                </a:cubicBezTo>
                <a:cubicBezTo>
                  <a:pt x="7966" y="109121"/>
                  <a:pt x="7966" y="109121"/>
                  <a:pt x="7966" y="109121"/>
                </a:cubicBezTo>
                <a:cubicBezTo>
                  <a:pt x="8962" y="114900"/>
                  <a:pt x="14937" y="120000"/>
                  <a:pt x="23900" y="120000"/>
                </a:cubicBezTo>
                <a:cubicBezTo>
                  <a:pt x="95601" y="120000"/>
                  <a:pt x="95601" y="120000"/>
                  <a:pt x="95601" y="120000"/>
                </a:cubicBezTo>
                <a:cubicBezTo>
                  <a:pt x="104564" y="120000"/>
                  <a:pt x="110539" y="114900"/>
                  <a:pt x="112033" y="109121"/>
                </a:cubicBezTo>
                <a:cubicBezTo>
                  <a:pt x="120000" y="19036"/>
                  <a:pt x="120000" y="19036"/>
                  <a:pt x="120000" y="19036"/>
                </a:cubicBezTo>
                <a:cubicBezTo>
                  <a:pt x="120000" y="19036"/>
                  <a:pt x="120000" y="19036"/>
                  <a:pt x="120000" y="19036"/>
                </a:cubicBezTo>
                <a:cubicBezTo>
                  <a:pt x="120000" y="17337"/>
                  <a:pt x="118008" y="16317"/>
                  <a:pt x="116016" y="16317"/>
                </a:cubicBezTo>
                <a:moveTo>
                  <a:pt x="24896" y="12237"/>
                </a:moveTo>
                <a:cubicBezTo>
                  <a:pt x="27385" y="11558"/>
                  <a:pt x="29377" y="10198"/>
                  <a:pt x="29875" y="8498"/>
                </a:cubicBezTo>
                <a:cubicBezTo>
                  <a:pt x="30871" y="6798"/>
                  <a:pt x="33858" y="5439"/>
                  <a:pt x="37842" y="5439"/>
                </a:cubicBezTo>
                <a:cubicBezTo>
                  <a:pt x="41825" y="5439"/>
                  <a:pt x="44813" y="5779"/>
                  <a:pt x="45809" y="7478"/>
                </a:cubicBezTo>
                <a:cubicBezTo>
                  <a:pt x="45809" y="8158"/>
                  <a:pt x="46307" y="8838"/>
                  <a:pt x="46804" y="9178"/>
                </a:cubicBezTo>
                <a:cubicBezTo>
                  <a:pt x="49792" y="11898"/>
                  <a:pt x="53775" y="13597"/>
                  <a:pt x="58755" y="13597"/>
                </a:cubicBezTo>
                <a:cubicBezTo>
                  <a:pt x="62240" y="13597"/>
                  <a:pt x="65726" y="12577"/>
                  <a:pt x="68215" y="10538"/>
                </a:cubicBezTo>
                <a:cubicBezTo>
                  <a:pt x="70207" y="9178"/>
                  <a:pt x="74688" y="8158"/>
                  <a:pt x="81659" y="8158"/>
                </a:cubicBezTo>
                <a:cubicBezTo>
                  <a:pt x="89128" y="8158"/>
                  <a:pt x="93112" y="10538"/>
                  <a:pt x="93609" y="12237"/>
                </a:cubicBezTo>
                <a:cubicBezTo>
                  <a:pt x="94605" y="13937"/>
                  <a:pt x="96597" y="15297"/>
                  <a:pt x="98091" y="16317"/>
                </a:cubicBezTo>
                <a:cubicBezTo>
                  <a:pt x="15435" y="16317"/>
                  <a:pt x="15435" y="16317"/>
                  <a:pt x="15435" y="16317"/>
                </a:cubicBezTo>
                <a:cubicBezTo>
                  <a:pt x="17427" y="14617"/>
                  <a:pt x="20912" y="13257"/>
                  <a:pt x="24896" y="12237"/>
                </a:cubicBezTo>
                <a:moveTo>
                  <a:pt x="103568" y="109121"/>
                </a:moveTo>
                <a:cubicBezTo>
                  <a:pt x="103070" y="111841"/>
                  <a:pt x="100082" y="114560"/>
                  <a:pt x="95601" y="114560"/>
                </a:cubicBezTo>
                <a:cubicBezTo>
                  <a:pt x="23900" y="114560"/>
                  <a:pt x="23900" y="114560"/>
                  <a:pt x="23900" y="114560"/>
                </a:cubicBezTo>
                <a:cubicBezTo>
                  <a:pt x="19419" y="114560"/>
                  <a:pt x="16431" y="111841"/>
                  <a:pt x="15933" y="109121"/>
                </a:cubicBezTo>
                <a:cubicBezTo>
                  <a:pt x="7966" y="21756"/>
                  <a:pt x="7966" y="21756"/>
                  <a:pt x="7966" y="21756"/>
                </a:cubicBezTo>
                <a:cubicBezTo>
                  <a:pt x="111535" y="21756"/>
                  <a:pt x="111535" y="21756"/>
                  <a:pt x="111535" y="21756"/>
                </a:cubicBezTo>
                <a:lnTo>
                  <a:pt x="103568" y="1091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3113088" y="715962"/>
            <a:ext cx="434974" cy="433387"/>
          </a:xfrm>
          <a:custGeom>
            <a:pathLst>
              <a:path extrusionOk="0" h="120000" w="120000">
                <a:moveTo>
                  <a:pt x="120000" y="95184"/>
                </a:moveTo>
                <a:cubicBezTo>
                  <a:pt x="120000" y="95184"/>
                  <a:pt x="120000" y="95184"/>
                  <a:pt x="120000" y="95184"/>
                </a:cubicBezTo>
                <a:cubicBezTo>
                  <a:pt x="120000" y="93144"/>
                  <a:pt x="118980" y="91104"/>
                  <a:pt x="117620" y="89405"/>
                </a:cubicBezTo>
                <a:cubicBezTo>
                  <a:pt x="117280" y="89065"/>
                  <a:pt x="116600" y="88725"/>
                  <a:pt x="116260" y="88385"/>
                </a:cubicBezTo>
                <a:cubicBezTo>
                  <a:pt x="93144" y="70368"/>
                  <a:pt x="93144" y="70368"/>
                  <a:pt x="93144" y="70368"/>
                </a:cubicBezTo>
                <a:cubicBezTo>
                  <a:pt x="91444" y="69008"/>
                  <a:pt x="89405" y="67988"/>
                  <a:pt x="87365" y="67988"/>
                </a:cubicBezTo>
                <a:cubicBezTo>
                  <a:pt x="85325" y="67988"/>
                  <a:pt x="83626" y="68668"/>
                  <a:pt x="82266" y="69688"/>
                </a:cubicBezTo>
                <a:cubicBezTo>
                  <a:pt x="75807" y="76147"/>
                  <a:pt x="75807" y="76147"/>
                  <a:pt x="75807" y="76147"/>
                </a:cubicBezTo>
                <a:cubicBezTo>
                  <a:pt x="75807" y="76147"/>
                  <a:pt x="75807" y="76147"/>
                  <a:pt x="75807" y="76147"/>
                </a:cubicBezTo>
                <a:cubicBezTo>
                  <a:pt x="74787" y="77167"/>
                  <a:pt x="73427" y="78186"/>
                  <a:pt x="71728" y="78186"/>
                </a:cubicBezTo>
                <a:cubicBezTo>
                  <a:pt x="70028" y="78186"/>
                  <a:pt x="68328" y="77167"/>
                  <a:pt x="67308" y="75807"/>
                </a:cubicBezTo>
                <a:cubicBezTo>
                  <a:pt x="67308" y="75807"/>
                  <a:pt x="67308" y="75807"/>
                  <a:pt x="67308" y="75807"/>
                </a:cubicBezTo>
                <a:cubicBezTo>
                  <a:pt x="58470" y="69348"/>
                  <a:pt x="50311" y="61529"/>
                  <a:pt x="43852" y="52691"/>
                </a:cubicBezTo>
                <a:cubicBezTo>
                  <a:pt x="43852" y="52691"/>
                  <a:pt x="44192" y="52691"/>
                  <a:pt x="44192" y="52691"/>
                </a:cubicBezTo>
                <a:cubicBezTo>
                  <a:pt x="42832" y="51671"/>
                  <a:pt x="41813" y="49971"/>
                  <a:pt x="41813" y="47932"/>
                </a:cubicBezTo>
                <a:cubicBezTo>
                  <a:pt x="41813" y="46232"/>
                  <a:pt x="42492" y="44872"/>
                  <a:pt x="43852" y="43852"/>
                </a:cubicBezTo>
                <a:cubicBezTo>
                  <a:pt x="43852" y="43852"/>
                  <a:pt x="43852" y="43852"/>
                  <a:pt x="43852" y="43852"/>
                </a:cubicBezTo>
                <a:cubicBezTo>
                  <a:pt x="49971" y="37393"/>
                  <a:pt x="49971" y="37393"/>
                  <a:pt x="49971" y="37393"/>
                </a:cubicBezTo>
                <a:cubicBezTo>
                  <a:pt x="50991" y="36033"/>
                  <a:pt x="51671" y="34334"/>
                  <a:pt x="51671" y="32634"/>
                </a:cubicBezTo>
                <a:cubicBezTo>
                  <a:pt x="51671" y="30254"/>
                  <a:pt x="50991" y="28215"/>
                  <a:pt x="49291" y="26855"/>
                </a:cubicBezTo>
                <a:cubicBezTo>
                  <a:pt x="31274" y="3739"/>
                  <a:pt x="31274" y="3739"/>
                  <a:pt x="31274" y="3739"/>
                </a:cubicBezTo>
                <a:cubicBezTo>
                  <a:pt x="30934" y="3059"/>
                  <a:pt x="30594" y="2719"/>
                  <a:pt x="30254" y="2379"/>
                </a:cubicBezTo>
                <a:cubicBezTo>
                  <a:pt x="28895" y="679"/>
                  <a:pt x="26855" y="0"/>
                  <a:pt x="24475" y="0"/>
                </a:cubicBezTo>
                <a:cubicBezTo>
                  <a:pt x="13597" y="0"/>
                  <a:pt x="0" y="12577"/>
                  <a:pt x="0" y="28555"/>
                </a:cubicBezTo>
                <a:cubicBezTo>
                  <a:pt x="0" y="32974"/>
                  <a:pt x="1019" y="37053"/>
                  <a:pt x="2719" y="40793"/>
                </a:cubicBezTo>
                <a:cubicBezTo>
                  <a:pt x="2719" y="40793"/>
                  <a:pt x="2719" y="40793"/>
                  <a:pt x="2719" y="40793"/>
                </a:cubicBezTo>
                <a:cubicBezTo>
                  <a:pt x="19036" y="73427"/>
                  <a:pt x="46232" y="100963"/>
                  <a:pt x="78866" y="117280"/>
                </a:cubicBezTo>
                <a:cubicBezTo>
                  <a:pt x="79206" y="117280"/>
                  <a:pt x="79206" y="117280"/>
                  <a:pt x="79206" y="117280"/>
                </a:cubicBezTo>
                <a:cubicBezTo>
                  <a:pt x="82946" y="118980"/>
                  <a:pt x="87025" y="120000"/>
                  <a:pt x="91444" y="120000"/>
                </a:cubicBezTo>
                <a:cubicBezTo>
                  <a:pt x="107082" y="120000"/>
                  <a:pt x="120000" y="106402"/>
                  <a:pt x="120000" y="95524"/>
                </a:cubicBezTo>
                <a:cubicBezTo>
                  <a:pt x="120000" y="95524"/>
                  <a:pt x="120000" y="95184"/>
                  <a:pt x="120000" y="95184"/>
                </a:cubicBezTo>
                <a:moveTo>
                  <a:pt x="91444" y="114560"/>
                </a:moveTo>
                <a:cubicBezTo>
                  <a:pt x="88045" y="114560"/>
                  <a:pt x="84645" y="113881"/>
                  <a:pt x="81586" y="112181"/>
                </a:cubicBezTo>
                <a:cubicBezTo>
                  <a:pt x="81246" y="112181"/>
                  <a:pt x="80906" y="111841"/>
                  <a:pt x="80566" y="111841"/>
                </a:cubicBezTo>
                <a:cubicBezTo>
                  <a:pt x="49631" y="96203"/>
                  <a:pt x="23796" y="70368"/>
                  <a:pt x="7818" y="39433"/>
                </a:cubicBezTo>
                <a:cubicBezTo>
                  <a:pt x="7818" y="39093"/>
                  <a:pt x="7818" y="38753"/>
                  <a:pt x="7478" y="38413"/>
                </a:cubicBezTo>
                <a:cubicBezTo>
                  <a:pt x="6118" y="35354"/>
                  <a:pt x="5439" y="31954"/>
                  <a:pt x="5439" y="28555"/>
                </a:cubicBezTo>
                <a:cubicBezTo>
                  <a:pt x="5439" y="15297"/>
                  <a:pt x="16997" y="5439"/>
                  <a:pt x="24475" y="5439"/>
                </a:cubicBezTo>
                <a:cubicBezTo>
                  <a:pt x="25495" y="5439"/>
                  <a:pt x="26175" y="5779"/>
                  <a:pt x="26515" y="6118"/>
                </a:cubicBezTo>
                <a:cubicBezTo>
                  <a:pt x="26515" y="6118"/>
                  <a:pt x="26515" y="6458"/>
                  <a:pt x="26855" y="6458"/>
                </a:cubicBezTo>
                <a:cubicBezTo>
                  <a:pt x="26855" y="6798"/>
                  <a:pt x="26855" y="6798"/>
                  <a:pt x="27195" y="7138"/>
                </a:cubicBezTo>
                <a:cubicBezTo>
                  <a:pt x="45212" y="30254"/>
                  <a:pt x="45212" y="30254"/>
                  <a:pt x="45212" y="30254"/>
                </a:cubicBezTo>
                <a:cubicBezTo>
                  <a:pt x="45212" y="30254"/>
                  <a:pt x="45212" y="30594"/>
                  <a:pt x="45552" y="30594"/>
                </a:cubicBezTo>
                <a:cubicBezTo>
                  <a:pt x="45892" y="30934"/>
                  <a:pt x="46232" y="31614"/>
                  <a:pt x="46232" y="32634"/>
                </a:cubicBezTo>
                <a:cubicBezTo>
                  <a:pt x="46232" y="32974"/>
                  <a:pt x="46232" y="33654"/>
                  <a:pt x="45892" y="33994"/>
                </a:cubicBezTo>
                <a:cubicBezTo>
                  <a:pt x="39773" y="40113"/>
                  <a:pt x="39773" y="40113"/>
                  <a:pt x="39773" y="40113"/>
                </a:cubicBezTo>
                <a:cubicBezTo>
                  <a:pt x="39773" y="40113"/>
                  <a:pt x="39773" y="40113"/>
                  <a:pt x="39773" y="40113"/>
                </a:cubicBezTo>
                <a:cubicBezTo>
                  <a:pt x="37393" y="42152"/>
                  <a:pt x="36373" y="44872"/>
                  <a:pt x="36373" y="47932"/>
                </a:cubicBezTo>
                <a:cubicBezTo>
                  <a:pt x="36373" y="50991"/>
                  <a:pt x="37393" y="53711"/>
                  <a:pt x="39433" y="55410"/>
                </a:cubicBezTo>
                <a:cubicBezTo>
                  <a:pt x="39433" y="55750"/>
                  <a:pt x="39433" y="55750"/>
                  <a:pt x="39433" y="55750"/>
                </a:cubicBezTo>
                <a:cubicBezTo>
                  <a:pt x="46232" y="65269"/>
                  <a:pt x="54390" y="73427"/>
                  <a:pt x="63909" y="80226"/>
                </a:cubicBezTo>
                <a:cubicBezTo>
                  <a:pt x="64249" y="80226"/>
                  <a:pt x="64249" y="80226"/>
                  <a:pt x="64249" y="80566"/>
                </a:cubicBezTo>
                <a:cubicBezTo>
                  <a:pt x="66288" y="82266"/>
                  <a:pt x="69008" y="83626"/>
                  <a:pt x="71728" y="83626"/>
                </a:cubicBezTo>
                <a:cubicBezTo>
                  <a:pt x="74787" y="83626"/>
                  <a:pt x="77507" y="82266"/>
                  <a:pt x="79546" y="80226"/>
                </a:cubicBezTo>
                <a:cubicBezTo>
                  <a:pt x="79546" y="80226"/>
                  <a:pt x="79546" y="80226"/>
                  <a:pt x="79886" y="80226"/>
                </a:cubicBezTo>
                <a:cubicBezTo>
                  <a:pt x="86005" y="73767"/>
                  <a:pt x="86005" y="73767"/>
                  <a:pt x="86005" y="73767"/>
                </a:cubicBezTo>
                <a:cubicBezTo>
                  <a:pt x="86345" y="73767"/>
                  <a:pt x="86685" y="73427"/>
                  <a:pt x="87365" y="73427"/>
                </a:cubicBezTo>
                <a:cubicBezTo>
                  <a:pt x="88045" y="73427"/>
                  <a:pt x="88725" y="74107"/>
                  <a:pt x="89065" y="74447"/>
                </a:cubicBezTo>
                <a:cubicBezTo>
                  <a:pt x="89405" y="74447"/>
                  <a:pt x="89405" y="74447"/>
                  <a:pt x="89745" y="74787"/>
                </a:cubicBezTo>
                <a:cubicBezTo>
                  <a:pt x="112861" y="92804"/>
                  <a:pt x="112861" y="92804"/>
                  <a:pt x="112861" y="92804"/>
                </a:cubicBezTo>
                <a:cubicBezTo>
                  <a:pt x="112861" y="92804"/>
                  <a:pt x="113201" y="92804"/>
                  <a:pt x="113201" y="93144"/>
                </a:cubicBezTo>
                <a:cubicBezTo>
                  <a:pt x="113541" y="93144"/>
                  <a:pt x="113541" y="93484"/>
                  <a:pt x="113541" y="93484"/>
                </a:cubicBezTo>
                <a:cubicBezTo>
                  <a:pt x="113881" y="93824"/>
                  <a:pt x="114560" y="94504"/>
                  <a:pt x="114560" y="95184"/>
                </a:cubicBezTo>
                <a:cubicBezTo>
                  <a:pt x="114560" y="95524"/>
                  <a:pt x="114560" y="95524"/>
                  <a:pt x="114560" y="95864"/>
                </a:cubicBezTo>
                <a:cubicBezTo>
                  <a:pt x="114220" y="103342"/>
                  <a:pt x="104362" y="114560"/>
                  <a:pt x="91444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3941762" y="715962"/>
            <a:ext cx="433387" cy="433387"/>
          </a:xfrm>
          <a:custGeom>
            <a:pathLst>
              <a:path extrusionOk="0" h="120000" w="120000">
                <a:moveTo>
                  <a:pt x="65609" y="5439"/>
                </a:moveTo>
                <a:cubicBezTo>
                  <a:pt x="92804" y="5439"/>
                  <a:pt x="114560" y="27195"/>
                  <a:pt x="114560" y="54390"/>
                </a:cubicBezTo>
                <a:cubicBezTo>
                  <a:pt x="114560" y="56090"/>
                  <a:pt x="115920" y="57110"/>
                  <a:pt x="117280" y="57110"/>
                </a:cubicBezTo>
                <a:cubicBezTo>
                  <a:pt x="118980" y="57110"/>
                  <a:pt x="120000" y="56090"/>
                  <a:pt x="120000" y="54390"/>
                </a:cubicBezTo>
                <a:cubicBezTo>
                  <a:pt x="120000" y="24135"/>
                  <a:pt x="95864" y="0"/>
                  <a:pt x="65609" y="0"/>
                </a:cubicBezTo>
                <a:cubicBezTo>
                  <a:pt x="63909" y="0"/>
                  <a:pt x="62889" y="1019"/>
                  <a:pt x="62889" y="2719"/>
                </a:cubicBezTo>
                <a:cubicBezTo>
                  <a:pt x="62889" y="4079"/>
                  <a:pt x="63909" y="5439"/>
                  <a:pt x="65609" y="5439"/>
                </a:cubicBezTo>
                <a:moveTo>
                  <a:pt x="65609" y="32634"/>
                </a:moveTo>
                <a:cubicBezTo>
                  <a:pt x="77507" y="32634"/>
                  <a:pt x="87365" y="42492"/>
                  <a:pt x="87365" y="54390"/>
                </a:cubicBezTo>
                <a:cubicBezTo>
                  <a:pt x="87365" y="56090"/>
                  <a:pt x="88725" y="57110"/>
                  <a:pt x="90084" y="57110"/>
                </a:cubicBezTo>
                <a:cubicBezTo>
                  <a:pt x="91784" y="57110"/>
                  <a:pt x="92804" y="56090"/>
                  <a:pt x="92804" y="54390"/>
                </a:cubicBezTo>
                <a:cubicBezTo>
                  <a:pt x="92804" y="39433"/>
                  <a:pt x="80566" y="27195"/>
                  <a:pt x="65609" y="27195"/>
                </a:cubicBezTo>
                <a:cubicBezTo>
                  <a:pt x="63909" y="27195"/>
                  <a:pt x="62889" y="28215"/>
                  <a:pt x="62889" y="29915"/>
                </a:cubicBezTo>
                <a:cubicBezTo>
                  <a:pt x="62889" y="31274"/>
                  <a:pt x="63909" y="32634"/>
                  <a:pt x="65609" y="32634"/>
                </a:cubicBezTo>
                <a:moveTo>
                  <a:pt x="65609" y="59830"/>
                </a:moveTo>
                <a:cubicBezTo>
                  <a:pt x="68668" y="59830"/>
                  <a:pt x="71048" y="57450"/>
                  <a:pt x="71048" y="54390"/>
                </a:cubicBezTo>
                <a:cubicBezTo>
                  <a:pt x="71048" y="51331"/>
                  <a:pt x="68668" y="48951"/>
                  <a:pt x="65609" y="48951"/>
                </a:cubicBezTo>
                <a:cubicBezTo>
                  <a:pt x="62549" y="48951"/>
                  <a:pt x="60169" y="51331"/>
                  <a:pt x="60169" y="54390"/>
                </a:cubicBezTo>
                <a:cubicBezTo>
                  <a:pt x="60169" y="57450"/>
                  <a:pt x="62549" y="59830"/>
                  <a:pt x="65609" y="59830"/>
                </a:cubicBezTo>
                <a:moveTo>
                  <a:pt x="120000" y="95184"/>
                </a:moveTo>
                <a:cubicBezTo>
                  <a:pt x="120000" y="93144"/>
                  <a:pt x="119320" y="91104"/>
                  <a:pt x="117620" y="89405"/>
                </a:cubicBezTo>
                <a:cubicBezTo>
                  <a:pt x="117280" y="89065"/>
                  <a:pt x="116600" y="88725"/>
                  <a:pt x="116260" y="88385"/>
                </a:cubicBezTo>
                <a:cubicBezTo>
                  <a:pt x="93144" y="70368"/>
                  <a:pt x="93144" y="70368"/>
                  <a:pt x="93144" y="70368"/>
                </a:cubicBezTo>
                <a:cubicBezTo>
                  <a:pt x="91784" y="69008"/>
                  <a:pt x="89745" y="67988"/>
                  <a:pt x="87365" y="67988"/>
                </a:cubicBezTo>
                <a:cubicBezTo>
                  <a:pt x="85325" y="67988"/>
                  <a:pt x="83626" y="68668"/>
                  <a:pt x="82266" y="69688"/>
                </a:cubicBezTo>
                <a:cubicBezTo>
                  <a:pt x="75807" y="76147"/>
                  <a:pt x="75807" y="76147"/>
                  <a:pt x="75807" y="76147"/>
                </a:cubicBezTo>
                <a:cubicBezTo>
                  <a:pt x="75807" y="76147"/>
                  <a:pt x="75807" y="76147"/>
                  <a:pt x="75807" y="76147"/>
                </a:cubicBezTo>
                <a:cubicBezTo>
                  <a:pt x="75127" y="77167"/>
                  <a:pt x="73427" y="78186"/>
                  <a:pt x="72067" y="78186"/>
                </a:cubicBezTo>
                <a:cubicBezTo>
                  <a:pt x="70028" y="78186"/>
                  <a:pt x="68328" y="77167"/>
                  <a:pt x="67308" y="75807"/>
                </a:cubicBezTo>
                <a:cubicBezTo>
                  <a:pt x="67308" y="75807"/>
                  <a:pt x="67308" y="75807"/>
                  <a:pt x="67308" y="75807"/>
                </a:cubicBezTo>
                <a:cubicBezTo>
                  <a:pt x="58470" y="69348"/>
                  <a:pt x="50651" y="61529"/>
                  <a:pt x="44192" y="52691"/>
                </a:cubicBezTo>
                <a:cubicBezTo>
                  <a:pt x="44192" y="52691"/>
                  <a:pt x="44192" y="52691"/>
                  <a:pt x="44192" y="52691"/>
                </a:cubicBezTo>
                <a:cubicBezTo>
                  <a:pt x="42832" y="51671"/>
                  <a:pt x="41813" y="49971"/>
                  <a:pt x="41813" y="47932"/>
                </a:cubicBezTo>
                <a:cubicBezTo>
                  <a:pt x="41813" y="46232"/>
                  <a:pt x="42492" y="44872"/>
                  <a:pt x="43852" y="43852"/>
                </a:cubicBezTo>
                <a:cubicBezTo>
                  <a:pt x="43852" y="43852"/>
                  <a:pt x="43852" y="43852"/>
                  <a:pt x="43852" y="43852"/>
                </a:cubicBezTo>
                <a:cubicBezTo>
                  <a:pt x="50311" y="37393"/>
                  <a:pt x="50311" y="37393"/>
                  <a:pt x="50311" y="37393"/>
                </a:cubicBezTo>
                <a:cubicBezTo>
                  <a:pt x="51331" y="36033"/>
                  <a:pt x="52011" y="34334"/>
                  <a:pt x="52011" y="32634"/>
                </a:cubicBezTo>
                <a:cubicBezTo>
                  <a:pt x="52011" y="30254"/>
                  <a:pt x="50991" y="28215"/>
                  <a:pt x="49631" y="26855"/>
                </a:cubicBezTo>
                <a:cubicBezTo>
                  <a:pt x="31614" y="3739"/>
                  <a:pt x="31614" y="3739"/>
                  <a:pt x="31614" y="3739"/>
                </a:cubicBezTo>
                <a:cubicBezTo>
                  <a:pt x="31274" y="3059"/>
                  <a:pt x="30934" y="2719"/>
                  <a:pt x="30254" y="2379"/>
                </a:cubicBezTo>
                <a:cubicBezTo>
                  <a:pt x="28895" y="679"/>
                  <a:pt x="26855" y="0"/>
                  <a:pt x="24475" y="0"/>
                </a:cubicBezTo>
                <a:cubicBezTo>
                  <a:pt x="13597" y="0"/>
                  <a:pt x="0" y="12577"/>
                  <a:pt x="0" y="28555"/>
                </a:cubicBezTo>
                <a:cubicBezTo>
                  <a:pt x="0" y="32974"/>
                  <a:pt x="1019" y="37053"/>
                  <a:pt x="2719" y="40793"/>
                </a:cubicBezTo>
                <a:cubicBezTo>
                  <a:pt x="2719" y="40793"/>
                  <a:pt x="2719" y="40793"/>
                  <a:pt x="2719" y="40793"/>
                </a:cubicBezTo>
                <a:cubicBezTo>
                  <a:pt x="19036" y="73427"/>
                  <a:pt x="46572" y="100963"/>
                  <a:pt x="79206" y="117280"/>
                </a:cubicBezTo>
                <a:cubicBezTo>
                  <a:pt x="79206" y="117280"/>
                  <a:pt x="79206" y="117280"/>
                  <a:pt x="79206" y="117280"/>
                </a:cubicBezTo>
                <a:cubicBezTo>
                  <a:pt x="82946" y="118980"/>
                  <a:pt x="87025" y="120000"/>
                  <a:pt x="91444" y="120000"/>
                </a:cubicBezTo>
                <a:cubicBezTo>
                  <a:pt x="107422" y="120000"/>
                  <a:pt x="120000" y="106402"/>
                  <a:pt x="120000" y="95524"/>
                </a:cubicBezTo>
                <a:cubicBezTo>
                  <a:pt x="120000" y="95524"/>
                  <a:pt x="120000" y="95184"/>
                  <a:pt x="120000" y="95184"/>
                </a:cubicBezTo>
                <a:close/>
                <a:moveTo>
                  <a:pt x="91444" y="114560"/>
                </a:moveTo>
                <a:cubicBezTo>
                  <a:pt x="88045" y="114560"/>
                  <a:pt x="84645" y="113881"/>
                  <a:pt x="81586" y="112181"/>
                </a:cubicBezTo>
                <a:cubicBezTo>
                  <a:pt x="81246" y="112181"/>
                  <a:pt x="80906" y="111841"/>
                  <a:pt x="80566" y="111841"/>
                </a:cubicBezTo>
                <a:cubicBezTo>
                  <a:pt x="49631" y="96203"/>
                  <a:pt x="23796" y="70368"/>
                  <a:pt x="8158" y="39433"/>
                </a:cubicBezTo>
                <a:cubicBezTo>
                  <a:pt x="8158" y="39093"/>
                  <a:pt x="7818" y="38753"/>
                  <a:pt x="7818" y="38413"/>
                </a:cubicBezTo>
                <a:cubicBezTo>
                  <a:pt x="6118" y="35354"/>
                  <a:pt x="5439" y="31954"/>
                  <a:pt x="5439" y="28555"/>
                </a:cubicBezTo>
                <a:cubicBezTo>
                  <a:pt x="5439" y="15297"/>
                  <a:pt x="16997" y="5439"/>
                  <a:pt x="24475" y="5439"/>
                </a:cubicBezTo>
                <a:cubicBezTo>
                  <a:pt x="25495" y="5439"/>
                  <a:pt x="26175" y="5779"/>
                  <a:pt x="26515" y="6118"/>
                </a:cubicBezTo>
                <a:cubicBezTo>
                  <a:pt x="26515" y="6118"/>
                  <a:pt x="26855" y="6458"/>
                  <a:pt x="26855" y="6458"/>
                </a:cubicBezTo>
                <a:cubicBezTo>
                  <a:pt x="26855" y="6798"/>
                  <a:pt x="27195" y="6798"/>
                  <a:pt x="27195" y="7138"/>
                </a:cubicBezTo>
                <a:cubicBezTo>
                  <a:pt x="45212" y="30254"/>
                  <a:pt x="45212" y="30254"/>
                  <a:pt x="45212" y="30254"/>
                </a:cubicBezTo>
                <a:cubicBezTo>
                  <a:pt x="45212" y="30254"/>
                  <a:pt x="45552" y="30594"/>
                  <a:pt x="45552" y="30594"/>
                </a:cubicBezTo>
                <a:cubicBezTo>
                  <a:pt x="45892" y="30934"/>
                  <a:pt x="46572" y="31614"/>
                  <a:pt x="46572" y="32634"/>
                </a:cubicBezTo>
                <a:cubicBezTo>
                  <a:pt x="46572" y="32974"/>
                  <a:pt x="46232" y="33654"/>
                  <a:pt x="45892" y="33994"/>
                </a:cubicBezTo>
                <a:cubicBezTo>
                  <a:pt x="40113" y="40113"/>
                  <a:pt x="40113" y="40113"/>
                  <a:pt x="40113" y="40113"/>
                </a:cubicBezTo>
                <a:cubicBezTo>
                  <a:pt x="39773" y="40113"/>
                  <a:pt x="39773" y="40113"/>
                  <a:pt x="39773" y="40113"/>
                </a:cubicBezTo>
                <a:cubicBezTo>
                  <a:pt x="37733" y="42152"/>
                  <a:pt x="36373" y="44872"/>
                  <a:pt x="36373" y="47932"/>
                </a:cubicBezTo>
                <a:cubicBezTo>
                  <a:pt x="36373" y="50991"/>
                  <a:pt x="37393" y="53711"/>
                  <a:pt x="39433" y="55410"/>
                </a:cubicBezTo>
                <a:cubicBezTo>
                  <a:pt x="39433" y="55750"/>
                  <a:pt x="39433" y="55750"/>
                  <a:pt x="39773" y="55750"/>
                </a:cubicBezTo>
                <a:cubicBezTo>
                  <a:pt x="46232" y="65269"/>
                  <a:pt x="54730" y="73427"/>
                  <a:pt x="64249" y="80226"/>
                </a:cubicBezTo>
                <a:cubicBezTo>
                  <a:pt x="64249" y="80226"/>
                  <a:pt x="64249" y="80226"/>
                  <a:pt x="64249" y="80566"/>
                </a:cubicBezTo>
                <a:cubicBezTo>
                  <a:pt x="66288" y="82266"/>
                  <a:pt x="69008" y="83626"/>
                  <a:pt x="72067" y="83626"/>
                </a:cubicBezTo>
                <a:cubicBezTo>
                  <a:pt x="74787" y="83626"/>
                  <a:pt x="77507" y="82266"/>
                  <a:pt x="79546" y="80226"/>
                </a:cubicBezTo>
                <a:cubicBezTo>
                  <a:pt x="79546" y="80226"/>
                  <a:pt x="79886" y="80226"/>
                  <a:pt x="79886" y="80226"/>
                </a:cubicBezTo>
                <a:cubicBezTo>
                  <a:pt x="86005" y="73767"/>
                  <a:pt x="86005" y="73767"/>
                  <a:pt x="86005" y="73767"/>
                </a:cubicBezTo>
                <a:cubicBezTo>
                  <a:pt x="86345" y="73767"/>
                  <a:pt x="86685" y="73427"/>
                  <a:pt x="87365" y="73427"/>
                </a:cubicBezTo>
                <a:cubicBezTo>
                  <a:pt x="88385" y="73427"/>
                  <a:pt x="89065" y="74107"/>
                  <a:pt x="89405" y="74447"/>
                </a:cubicBezTo>
                <a:cubicBezTo>
                  <a:pt x="89405" y="74447"/>
                  <a:pt x="89745" y="74447"/>
                  <a:pt x="89745" y="74787"/>
                </a:cubicBezTo>
                <a:cubicBezTo>
                  <a:pt x="112861" y="92804"/>
                  <a:pt x="112861" y="92804"/>
                  <a:pt x="112861" y="92804"/>
                </a:cubicBezTo>
                <a:cubicBezTo>
                  <a:pt x="112861" y="92804"/>
                  <a:pt x="113201" y="92804"/>
                  <a:pt x="113201" y="93144"/>
                </a:cubicBezTo>
                <a:cubicBezTo>
                  <a:pt x="113541" y="93144"/>
                  <a:pt x="113881" y="93484"/>
                  <a:pt x="113881" y="93484"/>
                </a:cubicBezTo>
                <a:cubicBezTo>
                  <a:pt x="114220" y="93824"/>
                  <a:pt x="114560" y="94504"/>
                  <a:pt x="114560" y="95184"/>
                </a:cubicBezTo>
                <a:cubicBezTo>
                  <a:pt x="114560" y="95524"/>
                  <a:pt x="114560" y="95524"/>
                  <a:pt x="114560" y="95864"/>
                </a:cubicBezTo>
                <a:cubicBezTo>
                  <a:pt x="114220" y="103342"/>
                  <a:pt x="104362" y="114560"/>
                  <a:pt x="91444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4868862" y="715962"/>
            <a:ext cx="236538" cy="433387"/>
          </a:xfrm>
          <a:custGeom>
            <a:pathLst>
              <a:path extrusionOk="0" h="120000" w="120000">
                <a:moveTo>
                  <a:pt x="120000" y="46232"/>
                </a:moveTo>
                <a:cubicBezTo>
                  <a:pt x="120000" y="44872"/>
                  <a:pt x="117512" y="43512"/>
                  <a:pt x="114404" y="43512"/>
                </a:cubicBezTo>
                <a:cubicBezTo>
                  <a:pt x="75233" y="43512"/>
                  <a:pt x="75233" y="43512"/>
                  <a:pt x="75233" y="43512"/>
                </a:cubicBezTo>
                <a:cubicBezTo>
                  <a:pt x="99481" y="3399"/>
                  <a:pt x="99481" y="3399"/>
                  <a:pt x="99481" y="3399"/>
                </a:cubicBezTo>
                <a:cubicBezTo>
                  <a:pt x="99481" y="3399"/>
                  <a:pt x="99481" y="3399"/>
                  <a:pt x="99481" y="3399"/>
                </a:cubicBezTo>
                <a:cubicBezTo>
                  <a:pt x="99481" y="3059"/>
                  <a:pt x="99481" y="3059"/>
                  <a:pt x="99481" y="2719"/>
                </a:cubicBezTo>
                <a:cubicBezTo>
                  <a:pt x="99481" y="1019"/>
                  <a:pt x="97616" y="0"/>
                  <a:pt x="94507" y="0"/>
                </a:cubicBezTo>
                <a:cubicBezTo>
                  <a:pt x="44766" y="0"/>
                  <a:pt x="44766" y="0"/>
                  <a:pt x="44766" y="0"/>
                </a:cubicBezTo>
                <a:cubicBezTo>
                  <a:pt x="42901" y="0"/>
                  <a:pt x="41036" y="679"/>
                  <a:pt x="40414" y="1699"/>
                </a:cubicBezTo>
                <a:cubicBezTo>
                  <a:pt x="39792" y="1699"/>
                  <a:pt x="39792" y="1699"/>
                  <a:pt x="39792" y="1699"/>
                </a:cubicBezTo>
                <a:cubicBezTo>
                  <a:pt x="0" y="67308"/>
                  <a:pt x="0" y="67308"/>
                  <a:pt x="0" y="67308"/>
                </a:cubicBezTo>
                <a:cubicBezTo>
                  <a:pt x="0" y="67308"/>
                  <a:pt x="0" y="67308"/>
                  <a:pt x="0" y="67308"/>
                </a:cubicBezTo>
                <a:cubicBezTo>
                  <a:pt x="0" y="67648"/>
                  <a:pt x="0" y="67648"/>
                  <a:pt x="0" y="67988"/>
                </a:cubicBezTo>
                <a:cubicBezTo>
                  <a:pt x="0" y="69688"/>
                  <a:pt x="1865" y="70708"/>
                  <a:pt x="4974" y="70708"/>
                </a:cubicBezTo>
                <a:cubicBezTo>
                  <a:pt x="49119" y="70708"/>
                  <a:pt x="49119" y="70708"/>
                  <a:pt x="49119" y="70708"/>
                </a:cubicBezTo>
                <a:cubicBezTo>
                  <a:pt x="39792" y="116940"/>
                  <a:pt x="39792" y="116940"/>
                  <a:pt x="39792" y="116940"/>
                </a:cubicBezTo>
                <a:cubicBezTo>
                  <a:pt x="39792" y="116940"/>
                  <a:pt x="39792" y="116940"/>
                  <a:pt x="39792" y="116940"/>
                </a:cubicBezTo>
                <a:cubicBezTo>
                  <a:pt x="39792" y="116940"/>
                  <a:pt x="39792" y="116940"/>
                  <a:pt x="39792" y="117280"/>
                </a:cubicBezTo>
                <a:cubicBezTo>
                  <a:pt x="39792" y="118640"/>
                  <a:pt x="42279" y="120000"/>
                  <a:pt x="44766" y="120000"/>
                </a:cubicBezTo>
                <a:cubicBezTo>
                  <a:pt x="46632" y="120000"/>
                  <a:pt x="48497" y="119320"/>
                  <a:pt x="49119" y="118300"/>
                </a:cubicBezTo>
                <a:cubicBezTo>
                  <a:pt x="49119" y="118300"/>
                  <a:pt x="49119" y="118300"/>
                  <a:pt x="49119" y="118300"/>
                </a:cubicBezTo>
                <a:cubicBezTo>
                  <a:pt x="119378" y="47252"/>
                  <a:pt x="119378" y="47252"/>
                  <a:pt x="119378" y="47252"/>
                </a:cubicBezTo>
                <a:cubicBezTo>
                  <a:pt x="119378" y="47252"/>
                  <a:pt x="119378" y="47252"/>
                  <a:pt x="119378" y="47252"/>
                </a:cubicBezTo>
                <a:cubicBezTo>
                  <a:pt x="119378" y="46912"/>
                  <a:pt x="120000" y="46572"/>
                  <a:pt x="120000" y="46232"/>
                </a:cubicBezTo>
                <a:moveTo>
                  <a:pt x="52849" y="103682"/>
                </a:moveTo>
                <a:cubicBezTo>
                  <a:pt x="59689" y="68328"/>
                  <a:pt x="59689" y="68328"/>
                  <a:pt x="59689" y="68328"/>
                </a:cubicBezTo>
                <a:cubicBezTo>
                  <a:pt x="59689" y="68328"/>
                  <a:pt x="59689" y="68328"/>
                  <a:pt x="59689" y="68328"/>
                </a:cubicBezTo>
                <a:cubicBezTo>
                  <a:pt x="59689" y="68328"/>
                  <a:pt x="59689" y="68328"/>
                  <a:pt x="59689" y="67988"/>
                </a:cubicBezTo>
                <a:cubicBezTo>
                  <a:pt x="59689" y="66628"/>
                  <a:pt x="57823" y="65269"/>
                  <a:pt x="54715" y="65269"/>
                </a:cubicBezTo>
                <a:cubicBezTo>
                  <a:pt x="11813" y="65269"/>
                  <a:pt x="11813" y="65269"/>
                  <a:pt x="11813" y="65269"/>
                </a:cubicBezTo>
                <a:cubicBezTo>
                  <a:pt x="48497" y="5439"/>
                  <a:pt x="48497" y="5439"/>
                  <a:pt x="48497" y="5439"/>
                </a:cubicBezTo>
                <a:cubicBezTo>
                  <a:pt x="87668" y="5439"/>
                  <a:pt x="87668" y="5439"/>
                  <a:pt x="87668" y="5439"/>
                </a:cubicBezTo>
                <a:cubicBezTo>
                  <a:pt x="63419" y="45552"/>
                  <a:pt x="63419" y="45552"/>
                  <a:pt x="63419" y="45552"/>
                </a:cubicBezTo>
                <a:cubicBezTo>
                  <a:pt x="63419" y="45552"/>
                  <a:pt x="63419" y="45552"/>
                  <a:pt x="63419" y="45552"/>
                </a:cubicBezTo>
                <a:cubicBezTo>
                  <a:pt x="63419" y="45552"/>
                  <a:pt x="62797" y="45892"/>
                  <a:pt x="62797" y="46232"/>
                </a:cubicBezTo>
                <a:cubicBezTo>
                  <a:pt x="62797" y="47592"/>
                  <a:pt x="65284" y="48951"/>
                  <a:pt x="67772" y="48951"/>
                </a:cubicBezTo>
                <a:cubicBezTo>
                  <a:pt x="106321" y="48951"/>
                  <a:pt x="106321" y="48951"/>
                  <a:pt x="106321" y="48951"/>
                </a:cubicBezTo>
                <a:lnTo>
                  <a:pt x="52849" y="10368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5597525" y="755650"/>
            <a:ext cx="433387" cy="354013"/>
          </a:xfrm>
          <a:custGeom>
            <a:pathLst>
              <a:path extrusionOk="0" h="120000" w="120000">
                <a:moveTo>
                  <a:pt x="40793" y="73079"/>
                </a:moveTo>
                <a:cubicBezTo>
                  <a:pt x="24475" y="73079"/>
                  <a:pt x="24475" y="73079"/>
                  <a:pt x="24475" y="73079"/>
                </a:cubicBezTo>
                <a:cubicBezTo>
                  <a:pt x="23116" y="73079"/>
                  <a:pt x="21756" y="74740"/>
                  <a:pt x="21756" y="76401"/>
                </a:cubicBezTo>
                <a:cubicBezTo>
                  <a:pt x="21756" y="96332"/>
                  <a:pt x="21756" y="96332"/>
                  <a:pt x="21756" y="96332"/>
                </a:cubicBezTo>
                <a:cubicBezTo>
                  <a:pt x="21756" y="98408"/>
                  <a:pt x="23116" y="100069"/>
                  <a:pt x="24475" y="100069"/>
                </a:cubicBezTo>
                <a:cubicBezTo>
                  <a:pt x="40793" y="100069"/>
                  <a:pt x="40793" y="100069"/>
                  <a:pt x="40793" y="100069"/>
                </a:cubicBezTo>
                <a:cubicBezTo>
                  <a:pt x="42492" y="100069"/>
                  <a:pt x="43512" y="98408"/>
                  <a:pt x="43512" y="96332"/>
                </a:cubicBezTo>
                <a:cubicBezTo>
                  <a:pt x="43512" y="76401"/>
                  <a:pt x="43512" y="76401"/>
                  <a:pt x="43512" y="76401"/>
                </a:cubicBezTo>
                <a:cubicBezTo>
                  <a:pt x="43512" y="74740"/>
                  <a:pt x="42492" y="73079"/>
                  <a:pt x="40793" y="73079"/>
                </a:cubicBezTo>
                <a:moveTo>
                  <a:pt x="38073" y="93010"/>
                </a:moveTo>
                <a:cubicBezTo>
                  <a:pt x="27195" y="93010"/>
                  <a:pt x="27195" y="93010"/>
                  <a:pt x="27195" y="93010"/>
                </a:cubicBezTo>
                <a:cubicBezTo>
                  <a:pt x="27195" y="79723"/>
                  <a:pt x="27195" y="79723"/>
                  <a:pt x="27195" y="79723"/>
                </a:cubicBezTo>
                <a:cubicBezTo>
                  <a:pt x="38073" y="79723"/>
                  <a:pt x="38073" y="79723"/>
                  <a:pt x="38073" y="79723"/>
                </a:cubicBezTo>
                <a:lnTo>
                  <a:pt x="38073" y="93010"/>
                </a:lnTo>
                <a:close/>
                <a:moveTo>
                  <a:pt x="95524" y="73079"/>
                </a:moveTo>
                <a:cubicBezTo>
                  <a:pt x="79206" y="73079"/>
                  <a:pt x="79206" y="73079"/>
                  <a:pt x="79206" y="73079"/>
                </a:cubicBezTo>
                <a:cubicBezTo>
                  <a:pt x="77507" y="73079"/>
                  <a:pt x="76487" y="74740"/>
                  <a:pt x="76487" y="76401"/>
                </a:cubicBezTo>
                <a:cubicBezTo>
                  <a:pt x="76487" y="96332"/>
                  <a:pt x="76487" y="96332"/>
                  <a:pt x="76487" y="96332"/>
                </a:cubicBezTo>
                <a:cubicBezTo>
                  <a:pt x="76487" y="98408"/>
                  <a:pt x="77507" y="100069"/>
                  <a:pt x="79206" y="100069"/>
                </a:cubicBezTo>
                <a:cubicBezTo>
                  <a:pt x="95524" y="100069"/>
                  <a:pt x="95524" y="100069"/>
                  <a:pt x="95524" y="100069"/>
                </a:cubicBezTo>
                <a:cubicBezTo>
                  <a:pt x="96883" y="100069"/>
                  <a:pt x="98243" y="98408"/>
                  <a:pt x="98243" y="96332"/>
                </a:cubicBezTo>
                <a:cubicBezTo>
                  <a:pt x="98243" y="76401"/>
                  <a:pt x="98243" y="76401"/>
                  <a:pt x="98243" y="76401"/>
                </a:cubicBezTo>
                <a:cubicBezTo>
                  <a:pt x="98243" y="74740"/>
                  <a:pt x="96883" y="73079"/>
                  <a:pt x="95524" y="73079"/>
                </a:cubicBezTo>
                <a:moveTo>
                  <a:pt x="92804" y="93010"/>
                </a:moveTo>
                <a:cubicBezTo>
                  <a:pt x="81926" y="93010"/>
                  <a:pt x="81926" y="93010"/>
                  <a:pt x="81926" y="93010"/>
                </a:cubicBezTo>
                <a:cubicBezTo>
                  <a:pt x="81926" y="79723"/>
                  <a:pt x="81926" y="79723"/>
                  <a:pt x="81926" y="79723"/>
                </a:cubicBezTo>
                <a:cubicBezTo>
                  <a:pt x="92804" y="79723"/>
                  <a:pt x="92804" y="79723"/>
                  <a:pt x="92804" y="79723"/>
                </a:cubicBezTo>
                <a:lnTo>
                  <a:pt x="92804" y="93010"/>
                </a:lnTo>
                <a:close/>
                <a:moveTo>
                  <a:pt x="117280" y="113356"/>
                </a:moveTo>
                <a:cubicBezTo>
                  <a:pt x="114560" y="113356"/>
                  <a:pt x="114560" y="113356"/>
                  <a:pt x="114560" y="113356"/>
                </a:cubicBezTo>
                <a:cubicBezTo>
                  <a:pt x="114560" y="26574"/>
                  <a:pt x="114560" y="26574"/>
                  <a:pt x="114560" y="26574"/>
                </a:cubicBezTo>
                <a:cubicBezTo>
                  <a:pt x="117280" y="26574"/>
                  <a:pt x="117280" y="26574"/>
                  <a:pt x="117280" y="26574"/>
                </a:cubicBezTo>
                <a:cubicBezTo>
                  <a:pt x="118980" y="26574"/>
                  <a:pt x="120000" y="24913"/>
                  <a:pt x="120000" y="23252"/>
                </a:cubicBezTo>
                <a:cubicBezTo>
                  <a:pt x="120000" y="21176"/>
                  <a:pt x="118980" y="19930"/>
                  <a:pt x="117280" y="19930"/>
                </a:cubicBezTo>
                <a:cubicBezTo>
                  <a:pt x="114560" y="19930"/>
                  <a:pt x="114560" y="19930"/>
                  <a:pt x="114560" y="19930"/>
                </a:cubicBezTo>
                <a:cubicBezTo>
                  <a:pt x="114560" y="6643"/>
                  <a:pt x="114560" y="6643"/>
                  <a:pt x="114560" y="6643"/>
                </a:cubicBezTo>
                <a:cubicBezTo>
                  <a:pt x="114560" y="2906"/>
                  <a:pt x="112181" y="0"/>
                  <a:pt x="109121" y="0"/>
                </a:cubicBezTo>
                <a:cubicBezTo>
                  <a:pt x="10878" y="0"/>
                  <a:pt x="10878" y="0"/>
                  <a:pt x="10878" y="0"/>
                </a:cubicBezTo>
                <a:cubicBezTo>
                  <a:pt x="7818" y="0"/>
                  <a:pt x="5439" y="2906"/>
                  <a:pt x="5439" y="6643"/>
                </a:cubicBezTo>
                <a:cubicBezTo>
                  <a:pt x="5439" y="19930"/>
                  <a:pt x="5439" y="19930"/>
                  <a:pt x="5439" y="19930"/>
                </a:cubicBezTo>
                <a:cubicBezTo>
                  <a:pt x="2719" y="19930"/>
                  <a:pt x="2719" y="19930"/>
                  <a:pt x="2719" y="19930"/>
                </a:cubicBezTo>
                <a:cubicBezTo>
                  <a:pt x="1019" y="19930"/>
                  <a:pt x="0" y="21176"/>
                  <a:pt x="0" y="23252"/>
                </a:cubicBezTo>
                <a:cubicBezTo>
                  <a:pt x="0" y="24913"/>
                  <a:pt x="1019" y="26574"/>
                  <a:pt x="2719" y="26574"/>
                </a:cubicBezTo>
                <a:cubicBezTo>
                  <a:pt x="5439" y="26574"/>
                  <a:pt x="5439" y="26574"/>
                  <a:pt x="5439" y="26574"/>
                </a:cubicBezTo>
                <a:cubicBezTo>
                  <a:pt x="5439" y="113356"/>
                  <a:pt x="5439" y="113356"/>
                  <a:pt x="5439" y="113356"/>
                </a:cubicBezTo>
                <a:cubicBezTo>
                  <a:pt x="2719" y="113356"/>
                  <a:pt x="2719" y="113356"/>
                  <a:pt x="2719" y="113356"/>
                </a:cubicBezTo>
                <a:cubicBezTo>
                  <a:pt x="1019" y="113356"/>
                  <a:pt x="0" y="114602"/>
                  <a:pt x="0" y="116678"/>
                </a:cubicBezTo>
                <a:cubicBezTo>
                  <a:pt x="0" y="118339"/>
                  <a:pt x="1019" y="120000"/>
                  <a:pt x="2719" y="120000"/>
                </a:cubicBezTo>
                <a:cubicBezTo>
                  <a:pt x="117280" y="120000"/>
                  <a:pt x="117280" y="120000"/>
                  <a:pt x="117280" y="120000"/>
                </a:cubicBezTo>
                <a:cubicBezTo>
                  <a:pt x="118980" y="120000"/>
                  <a:pt x="120000" y="118339"/>
                  <a:pt x="120000" y="116678"/>
                </a:cubicBezTo>
                <a:cubicBezTo>
                  <a:pt x="120000" y="114602"/>
                  <a:pt x="118980" y="113356"/>
                  <a:pt x="117280" y="113356"/>
                </a:cubicBezTo>
                <a:moveTo>
                  <a:pt x="65609" y="113356"/>
                </a:moveTo>
                <a:cubicBezTo>
                  <a:pt x="54390" y="113356"/>
                  <a:pt x="54390" y="113356"/>
                  <a:pt x="54390" y="113356"/>
                </a:cubicBezTo>
                <a:cubicBezTo>
                  <a:pt x="54390" y="79723"/>
                  <a:pt x="54390" y="79723"/>
                  <a:pt x="54390" y="79723"/>
                </a:cubicBezTo>
                <a:cubicBezTo>
                  <a:pt x="65609" y="79723"/>
                  <a:pt x="65609" y="79723"/>
                  <a:pt x="65609" y="79723"/>
                </a:cubicBezTo>
                <a:lnTo>
                  <a:pt x="65609" y="113356"/>
                </a:lnTo>
                <a:close/>
                <a:moveTo>
                  <a:pt x="109121" y="113356"/>
                </a:moveTo>
                <a:cubicBezTo>
                  <a:pt x="71048" y="113356"/>
                  <a:pt x="71048" y="113356"/>
                  <a:pt x="71048" y="113356"/>
                </a:cubicBezTo>
                <a:cubicBezTo>
                  <a:pt x="71048" y="76401"/>
                  <a:pt x="71048" y="76401"/>
                  <a:pt x="71048" y="76401"/>
                </a:cubicBezTo>
                <a:cubicBezTo>
                  <a:pt x="71048" y="74740"/>
                  <a:pt x="69688" y="73079"/>
                  <a:pt x="68328" y="73079"/>
                </a:cubicBezTo>
                <a:cubicBezTo>
                  <a:pt x="51671" y="73079"/>
                  <a:pt x="51671" y="73079"/>
                  <a:pt x="51671" y="73079"/>
                </a:cubicBezTo>
                <a:cubicBezTo>
                  <a:pt x="50311" y="73079"/>
                  <a:pt x="48951" y="74740"/>
                  <a:pt x="48951" y="76401"/>
                </a:cubicBezTo>
                <a:cubicBezTo>
                  <a:pt x="48951" y="113356"/>
                  <a:pt x="48951" y="113356"/>
                  <a:pt x="48951" y="113356"/>
                </a:cubicBezTo>
                <a:cubicBezTo>
                  <a:pt x="10878" y="113356"/>
                  <a:pt x="10878" y="113356"/>
                  <a:pt x="10878" y="113356"/>
                </a:cubicBezTo>
                <a:cubicBezTo>
                  <a:pt x="10878" y="41937"/>
                  <a:pt x="10878" y="41937"/>
                  <a:pt x="10878" y="41937"/>
                </a:cubicBezTo>
                <a:cubicBezTo>
                  <a:pt x="12917" y="44844"/>
                  <a:pt x="15637" y="46505"/>
                  <a:pt x="19036" y="46505"/>
                </a:cubicBezTo>
                <a:cubicBezTo>
                  <a:pt x="22436" y="46505"/>
                  <a:pt x="25155" y="44844"/>
                  <a:pt x="27195" y="41937"/>
                </a:cubicBezTo>
                <a:cubicBezTo>
                  <a:pt x="29235" y="44844"/>
                  <a:pt x="32294" y="46505"/>
                  <a:pt x="35354" y="46505"/>
                </a:cubicBezTo>
                <a:cubicBezTo>
                  <a:pt x="38753" y="46505"/>
                  <a:pt x="41473" y="44844"/>
                  <a:pt x="43512" y="41937"/>
                </a:cubicBezTo>
                <a:cubicBezTo>
                  <a:pt x="45552" y="44844"/>
                  <a:pt x="48611" y="46505"/>
                  <a:pt x="51671" y="46505"/>
                </a:cubicBezTo>
                <a:cubicBezTo>
                  <a:pt x="55070" y="46505"/>
                  <a:pt x="58130" y="44844"/>
                  <a:pt x="59830" y="41937"/>
                </a:cubicBezTo>
                <a:cubicBezTo>
                  <a:pt x="61869" y="44844"/>
                  <a:pt x="64929" y="46505"/>
                  <a:pt x="68328" y="46505"/>
                </a:cubicBezTo>
                <a:cubicBezTo>
                  <a:pt x="71388" y="46505"/>
                  <a:pt x="74447" y="44844"/>
                  <a:pt x="76487" y="41937"/>
                </a:cubicBezTo>
                <a:cubicBezTo>
                  <a:pt x="78526" y="44844"/>
                  <a:pt x="81246" y="46505"/>
                  <a:pt x="84645" y="46505"/>
                </a:cubicBezTo>
                <a:cubicBezTo>
                  <a:pt x="87705" y="46505"/>
                  <a:pt x="90764" y="44844"/>
                  <a:pt x="92804" y="41937"/>
                </a:cubicBezTo>
                <a:cubicBezTo>
                  <a:pt x="94844" y="44844"/>
                  <a:pt x="97563" y="46505"/>
                  <a:pt x="100963" y="46505"/>
                </a:cubicBezTo>
                <a:cubicBezTo>
                  <a:pt x="104362" y="46505"/>
                  <a:pt x="107082" y="44844"/>
                  <a:pt x="109121" y="41937"/>
                </a:cubicBezTo>
                <a:lnTo>
                  <a:pt x="109121" y="113356"/>
                </a:lnTo>
                <a:close/>
                <a:moveTo>
                  <a:pt x="13597" y="33217"/>
                </a:moveTo>
                <a:cubicBezTo>
                  <a:pt x="13597" y="26574"/>
                  <a:pt x="13597" y="26574"/>
                  <a:pt x="13597" y="26574"/>
                </a:cubicBezTo>
                <a:cubicBezTo>
                  <a:pt x="24475" y="26574"/>
                  <a:pt x="24475" y="26574"/>
                  <a:pt x="24475" y="26574"/>
                </a:cubicBezTo>
                <a:cubicBezTo>
                  <a:pt x="24475" y="33217"/>
                  <a:pt x="24475" y="33217"/>
                  <a:pt x="24475" y="33217"/>
                </a:cubicBezTo>
                <a:cubicBezTo>
                  <a:pt x="24475" y="36955"/>
                  <a:pt x="22096" y="39861"/>
                  <a:pt x="19036" y="39861"/>
                </a:cubicBezTo>
                <a:cubicBezTo>
                  <a:pt x="15977" y="39861"/>
                  <a:pt x="13597" y="36955"/>
                  <a:pt x="13597" y="33217"/>
                </a:cubicBezTo>
                <a:moveTo>
                  <a:pt x="29915" y="33217"/>
                </a:moveTo>
                <a:cubicBezTo>
                  <a:pt x="29915" y="26574"/>
                  <a:pt x="29915" y="26574"/>
                  <a:pt x="29915" y="26574"/>
                </a:cubicBezTo>
                <a:cubicBezTo>
                  <a:pt x="40793" y="26574"/>
                  <a:pt x="40793" y="26574"/>
                  <a:pt x="40793" y="26574"/>
                </a:cubicBezTo>
                <a:cubicBezTo>
                  <a:pt x="40793" y="33217"/>
                  <a:pt x="40793" y="33217"/>
                  <a:pt x="40793" y="33217"/>
                </a:cubicBezTo>
                <a:cubicBezTo>
                  <a:pt x="40793" y="36955"/>
                  <a:pt x="38413" y="39861"/>
                  <a:pt x="35354" y="39861"/>
                </a:cubicBezTo>
                <a:cubicBezTo>
                  <a:pt x="32294" y="39861"/>
                  <a:pt x="29915" y="36955"/>
                  <a:pt x="29915" y="33217"/>
                </a:cubicBezTo>
                <a:moveTo>
                  <a:pt x="46232" y="33217"/>
                </a:moveTo>
                <a:cubicBezTo>
                  <a:pt x="46232" y="26574"/>
                  <a:pt x="46232" y="26574"/>
                  <a:pt x="46232" y="26574"/>
                </a:cubicBezTo>
                <a:cubicBezTo>
                  <a:pt x="57110" y="26574"/>
                  <a:pt x="57110" y="26574"/>
                  <a:pt x="57110" y="26574"/>
                </a:cubicBezTo>
                <a:cubicBezTo>
                  <a:pt x="57110" y="33217"/>
                  <a:pt x="57110" y="33217"/>
                  <a:pt x="57110" y="33217"/>
                </a:cubicBezTo>
                <a:cubicBezTo>
                  <a:pt x="57110" y="36955"/>
                  <a:pt x="54730" y="39861"/>
                  <a:pt x="51671" y="39861"/>
                </a:cubicBezTo>
                <a:cubicBezTo>
                  <a:pt x="48951" y="39861"/>
                  <a:pt x="46232" y="36955"/>
                  <a:pt x="46232" y="33217"/>
                </a:cubicBezTo>
                <a:moveTo>
                  <a:pt x="62889" y="33217"/>
                </a:moveTo>
                <a:cubicBezTo>
                  <a:pt x="62889" y="26574"/>
                  <a:pt x="62889" y="26574"/>
                  <a:pt x="62889" y="26574"/>
                </a:cubicBezTo>
                <a:cubicBezTo>
                  <a:pt x="73767" y="26574"/>
                  <a:pt x="73767" y="26574"/>
                  <a:pt x="73767" y="26574"/>
                </a:cubicBezTo>
                <a:cubicBezTo>
                  <a:pt x="73767" y="33217"/>
                  <a:pt x="73767" y="33217"/>
                  <a:pt x="73767" y="33217"/>
                </a:cubicBezTo>
                <a:cubicBezTo>
                  <a:pt x="73767" y="36955"/>
                  <a:pt x="71048" y="39861"/>
                  <a:pt x="68328" y="39861"/>
                </a:cubicBezTo>
                <a:cubicBezTo>
                  <a:pt x="65269" y="39861"/>
                  <a:pt x="62889" y="36955"/>
                  <a:pt x="62889" y="33217"/>
                </a:cubicBezTo>
                <a:moveTo>
                  <a:pt x="79206" y="33217"/>
                </a:moveTo>
                <a:cubicBezTo>
                  <a:pt x="79206" y="26574"/>
                  <a:pt x="79206" y="26574"/>
                  <a:pt x="79206" y="26574"/>
                </a:cubicBezTo>
                <a:cubicBezTo>
                  <a:pt x="90084" y="26574"/>
                  <a:pt x="90084" y="26574"/>
                  <a:pt x="90084" y="26574"/>
                </a:cubicBezTo>
                <a:cubicBezTo>
                  <a:pt x="90084" y="33217"/>
                  <a:pt x="90084" y="33217"/>
                  <a:pt x="90084" y="33217"/>
                </a:cubicBezTo>
                <a:cubicBezTo>
                  <a:pt x="90084" y="36955"/>
                  <a:pt x="87705" y="39861"/>
                  <a:pt x="84645" y="39861"/>
                </a:cubicBezTo>
                <a:cubicBezTo>
                  <a:pt x="81586" y="39861"/>
                  <a:pt x="79206" y="36955"/>
                  <a:pt x="79206" y="33217"/>
                </a:cubicBezTo>
                <a:moveTo>
                  <a:pt x="95524" y="33217"/>
                </a:moveTo>
                <a:cubicBezTo>
                  <a:pt x="95524" y="26574"/>
                  <a:pt x="95524" y="26574"/>
                  <a:pt x="95524" y="26574"/>
                </a:cubicBezTo>
                <a:cubicBezTo>
                  <a:pt x="106402" y="26574"/>
                  <a:pt x="106402" y="26574"/>
                  <a:pt x="106402" y="26574"/>
                </a:cubicBezTo>
                <a:cubicBezTo>
                  <a:pt x="106402" y="33217"/>
                  <a:pt x="106402" y="33217"/>
                  <a:pt x="106402" y="33217"/>
                </a:cubicBezTo>
                <a:cubicBezTo>
                  <a:pt x="106402" y="36955"/>
                  <a:pt x="104022" y="39861"/>
                  <a:pt x="100963" y="39861"/>
                </a:cubicBezTo>
                <a:cubicBezTo>
                  <a:pt x="97903" y="39861"/>
                  <a:pt x="95524" y="36955"/>
                  <a:pt x="95524" y="33217"/>
                </a:cubicBezTo>
                <a:moveTo>
                  <a:pt x="109121" y="19930"/>
                </a:moveTo>
                <a:cubicBezTo>
                  <a:pt x="10878" y="19930"/>
                  <a:pt x="10878" y="19930"/>
                  <a:pt x="10878" y="19930"/>
                </a:cubicBezTo>
                <a:cubicBezTo>
                  <a:pt x="10878" y="6643"/>
                  <a:pt x="10878" y="6643"/>
                  <a:pt x="10878" y="6643"/>
                </a:cubicBezTo>
                <a:cubicBezTo>
                  <a:pt x="109121" y="6643"/>
                  <a:pt x="109121" y="6643"/>
                  <a:pt x="109121" y="6643"/>
                </a:cubicBezTo>
                <a:lnTo>
                  <a:pt x="109121" y="1993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6464300" y="715962"/>
            <a:ext cx="355600" cy="433387"/>
          </a:xfrm>
          <a:custGeom>
            <a:pathLst>
              <a:path extrusionOk="0" h="120000" w="120000">
                <a:moveTo>
                  <a:pt x="120000" y="84305"/>
                </a:moveTo>
                <a:cubicBezTo>
                  <a:pt x="120000" y="65269"/>
                  <a:pt x="93425" y="65269"/>
                  <a:pt x="93425" y="38073"/>
                </a:cubicBezTo>
                <a:cubicBezTo>
                  <a:pt x="93425" y="26855"/>
                  <a:pt x="85121" y="16997"/>
                  <a:pt x="73079" y="12917"/>
                </a:cubicBezTo>
                <a:cubicBezTo>
                  <a:pt x="73494" y="12237"/>
                  <a:pt x="73494" y="11558"/>
                  <a:pt x="73494" y="10878"/>
                </a:cubicBezTo>
                <a:cubicBezTo>
                  <a:pt x="73494" y="4759"/>
                  <a:pt x="67681" y="0"/>
                  <a:pt x="60207" y="0"/>
                </a:cubicBezTo>
                <a:cubicBezTo>
                  <a:pt x="52733" y="0"/>
                  <a:pt x="46920" y="4759"/>
                  <a:pt x="46920" y="10878"/>
                </a:cubicBezTo>
                <a:cubicBezTo>
                  <a:pt x="46920" y="11558"/>
                  <a:pt x="46920" y="12237"/>
                  <a:pt x="46920" y="12917"/>
                </a:cubicBezTo>
                <a:cubicBezTo>
                  <a:pt x="35294" y="16997"/>
                  <a:pt x="26989" y="26855"/>
                  <a:pt x="26989" y="38073"/>
                </a:cubicBezTo>
                <a:cubicBezTo>
                  <a:pt x="26989" y="65269"/>
                  <a:pt x="0" y="65269"/>
                  <a:pt x="0" y="84305"/>
                </a:cubicBezTo>
                <a:cubicBezTo>
                  <a:pt x="0" y="92804"/>
                  <a:pt x="17024" y="99943"/>
                  <a:pt x="40276" y="102322"/>
                </a:cubicBezTo>
                <a:cubicBezTo>
                  <a:pt x="40276" y="102662"/>
                  <a:pt x="40276" y="103342"/>
                  <a:pt x="40276" y="103682"/>
                </a:cubicBezTo>
                <a:cubicBezTo>
                  <a:pt x="40276" y="112521"/>
                  <a:pt x="48996" y="120000"/>
                  <a:pt x="60207" y="120000"/>
                </a:cubicBezTo>
                <a:cubicBezTo>
                  <a:pt x="71003" y="120000"/>
                  <a:pt x="80138" y="112521"/>
                  <a:pt x="80138" y="103682"/>
                </a:cubicBezTo>
                <a:cubicBezTo>
                  <a:pt x="80138" y="103342"/>
                  <a:pt x="80138" y="102662"/>
                  <a:pt x="80138" y="102322"/>
                </a:cubicBezTo>
                <a:cubicBezTo>
                  <a:pt x="103391" y="99943"/>
                  <a:pt x="120000" y="92804"/>
                  <a:pt x="120000" y="84305"/>
                </a:cubicBezTo>
                <a:moveTo>
                  <a:pt x="60207" y="5439"/>
                </a:moveTo>
                <a:cubicBezTo>
                  <a:pt x="63944" y="5439"/>
                  <a:pt x="66851" y="7818"/>
                  <a:pt x="66851" y="10878"/>
                </a:cubicBezTo>
                <a:cubicBezTo>
                  <a:pt x="66851" y="13937"/>
                  <a:pt x="63944" y="16317"/>
                  <a:pt x="60207" y="16317"/>
                </a:cubicBezTo>
                <a:cubicBezTo>
                  <a:pt x="56470" y="16317"/>
                  <a:pt x="53564" y="13937"/>
                  <a:pt x="53564" y="10878"/>
                </a:cubicBezTo>
                <a:cubicBezTo>
                  <a:pt x="53564" y="7818"/>
                  <a:pt x="56470" y="5439"/>
                  <a:pt x="60207" y="5439"/>
                </a:cubicBezTo>
                <a:moveTo>
                  <a:pt x="16608" y="69688"/>
                </a:moveTo>
                <a:cubicBezTo>
                  <a:pt x="24083" y="63229"/>
                  <a:pt x="33633" y="55070"/>
                  <a:pt x="33633" y="38073"/>
                </a:cubicBezTo>
                <a:cubicBezTo>
                  <a:pt x="33633" y="28895"/>
                  <a:pt x="40276" y="21076"/>
                  <a:pt x="50242" y="18016"/>
                </a:cubicBezTo>
                <a:cubicBezTo>
                  <a:pt x="52318" y="20056"/>
                  <a:pt x="56055" y="21756"/>
                  <a:pt x="60207" y="21756"/>
                </a:cubicBezTo>
                <a:cubicBezTo>
                  <a:pt x="64359" y="21756"/>
                  <a:pt x="67681" y="20056"/>
                  <a:pt x="70173" y="18016"/>
                </a:cubicBezTo>
                <a:cubicBezTo>
                  <a:pt x="79723" y="21076"/>
                  <a:pt x="86782" y="28895"/>
                  <a:pt x="86782" y="38073"/>
                </a:cubicBezTo>
                <a:cubicBezTo>
                  <a:pt x="86782" y="55070"/>
                  <a:pt x="96332" y="63229"/>
                  <a:pt x="103806" y="69688"/>
                </a:cubicBezTo>
                <a:cubicBezTo>
                  <a:pt x="105051" y="70708"/>
                  <a:pt x="106712" y="72067"/>
                  <a:pt x="107543" y="73087"/>
                </a:cubicBezTo>
                <a:cubicBezTo>
                  <a:pt x="101314" y="78186"/>
                  <a:pt x="82629" y="81586"/>
                  <a:pt x="60207" y="81586"/>
                </a:cubicBezTo>
                <a:cubicBezTo>
                  <a:pt x="37785" y="81586"/>
                  <a:pt x="19100" y="78186"/>
                  <a:pt x="12456" y="73087"/>
                </a:cubicBezTo>
                <a:cubicBezTo>
                  <a:pt x="13702" y="72067"/>
                  <a:pt x="14948" y="70708"/>
                  <a:pt x="16608" y="69688"/>
                </a:cubicBezTo>
                <a:moveTo>
                  <a:pt x="60207" y="114560"/>
                </a:moveTo>
                <a:cubicBezTo>
                  <a:pt x="52733" y="114560"/>
                  <a:pt x="46920" y="109461"/>
                  <a:pt x="46920" y="103682"/>
                </a:cubicBezTo>
                <a:cubicBezTo>
                  <a:pt x="46920" y="103342"/>
                  <a:pt x="46920" y="103342"/>
                  <a:pt x="46920" y="103002"/>
                </a:cubicBezTo>
                <a:cubicBezTo>
                  <a:pt x="51072" y="103342"/>
                  <a:pt x="55640" y="103682"/>
                  <a:pt x="60207" y="103682"/>
                </a:cubicBezTo>
                <a:cubicBezTo>
                  <a:pt x="64775" y="103682"/>
                  <a:pt x="69342" y="103342"/>
                  <a:pt x="73494" y="103002"/>
                </a:cubicBezTo>
                <a:cubicBezTo>
                  <a:pt x="73494" y="103342"/>
                  <a:pt x="73494" y="103342"/>
                  <a:pt x="73494" y="103682"/>
                </a:cubicBezTo>
                <a:cubicBezTo>
                  <a:pt x="73494" y="109461"/>
                  <a:pt x="67681" y="114560"/>
                  <a:pt x="60207" y="114560"/>
                </a:cubicBezTo>
                <a:moveTo>
                  <a:pt x="60207" y="98243"/>
                </a:moveTo>
                <a:cubicBezTo>
                  <a:pt x="25743" y="98243"/>
                  <a:pt x="6643" y="89065"/>
                  <a:pt x="6643" y="84305"/>
                </a:cubicBezTo>
                <a:cubicBezTo>
                  <a:pt x="6643" y="81586"/>
                  <a:pt x="7474" y="79206"/>
                  <a:pt x="9134" y="77167"/>
                </a:cubicBezTo>
                <a:cubicBezTo>
                  <a:pt x="18269" y="82946"/>
                  <a:pt x="37785" y="87025"/>
                  <a:pt x="60207" y="87025"/>
                </a:cubicBezTo>
                <a:cubicBezTo>
                  <a:pt x="82629" y="87025"/>
                  <a:pt x="102145" y="82946"/>
                  <a:pt x="111280" y="77167"/>
                </a:cubicBezTo>
                <a:cubicBezTo>
                  <a:pt x="112525" y="79206"/>
                  <a:pt x="113356" y="81586"/>
                  <a:pt x="113356" y="84305"/>
                </a:cubicBezTo>
                <a:cubicBezTo>
                  <a:pt x="113356" y="89065"/>
                  <a:pt x="94671" y="98243"/>
                  <a:pt x="60207" y="9824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7254875" y="715962"/>
            <a:ext cx="433387" cy="433387"/>
          </a:xfrm>
          <a:custGeom>
            <a:pathLst>
              <a:path extrusionOk="0" h="120000" w="120000">
                <a:moveTo>
                  <a:pt x="120000" y="35354"/>
                </a:moveTo>
                <a:cubicBezTo>
                  <a:pt x="120000" y="34674"/>
                  <a:pt x="119660" y="34334"/>
                  <a:pt x="119320" y="33654"/>
                </a:cubicBezTo>
                <a:cubicBezTo>
                  <a:pt x="119320" y="33654"/>
                  <a:pt x="119320" y="33654"/>
                  <a:pt x="119320" y="33654"/>
                </a:cubicBezTo>
                <a:cubicBezTo>
                  <a:pt x="119320" y="33654"/>
                  <a:pt x="119320" y="33654"/>
                  <a:pt x="119320" y="33654"/>
                </a:cubicBezTo>
                <a:cubicBezTo>
                  <a:pt x="118980" y="33314"/>
                  <a:pt x="118980" y="33314"/>
                  <a:pt x="118980" y="33314"/>
                </a:cubicBezTo>
                <a:cubicBezTo>
                  <a:pt x="86685" y="1019"/>
                  <a:pt x="86685" y="1019"/>
                  <a:pt x="86685" y="1019"/>
                </a:cubicBezTo>
                <a:cubicBezTo>
                  <a:pt x="86685" y="1019"/>
                  <a:pt x="86685" y="1019"/>
                  <a:pt x="86685" y="1019"/>
                </a:cubicBezTo>
                <a:cubicBezTo>
                  <a:pt x="86005" y="339"/>
                  <a:pt x="85325" y="0"/>
                  <a:pt x="84305" y="0"/>
                </a:cubicBezTo>
                <a:cubicBezTo>
                  <a:pt x="35354" y="0"/>
                  <a:pt x="35354" y="0"/>
                  <a:pt x="35354" y="0"/>
                </a:cubicBezTo>
                <a:cubicBezTo>
                  <a:pt x="34334" y="0"/>
                  <a:pt x="33654" y="339"/>
                  <a:pt x="33314" y="1019"/>
                </a:cubicBezTo>
                <a:cubicBezTo>
                  <a:pt x="32974" y="1019"/>
                  <a:pt x="32974" y="1019"/>
                  <a:pt x="32974" y="1019"/>
                </a:cubicBezTo>
                <a:cubicBezTo>
                  <a:pt x="679" y="33314"/>
                  <a:pt x="679" y="33314"/>
                  <a:pt x="679" y="33314"/>
                </a:cubicBezTo>
                <a:cubicBezTo>
                  <a:pt x="679" y="33314"/>
                  <a:pt x="679" y="33314"/>
                  <a:pt x="679" y="33654"/>
                </a:cubicBezTo>
                <a:cubicBezTo>
                  <a:pt x="339" y="33654"/>
                  <a:pt x="339" y="33654"/>
                  <a:pt x="339" y="33654"/>
                </a:cubicBezTo>
                <a:cubicBezTo>
                  <a:pt x="339" y="33654"/>
                  <a:pt x="339" y="33654"/>
                  <a:pt x="339" y="33654"/>
                </a:cubicBezTo>
                <a:cubicBezTo>
                  <a:pt x="0" y="34334"/>
                  <a:pt x="0" y="34674"/>
                  <a:pt x="0" y="35354"/>
                </a:cubicBezTo>
                <a:cubicBezTo>
                  <a:pt x="0" y="36033"/>
                  <a:pt x="0" y="36713"/>
                  <a:pt x="339" y="37053"/>
                </a:cubicBezTo>
                <a:cubicBezTo>
                  <a:pt x="339" y="37053"/>
                  <a:pt x="339" y="37053"/>
                  <a:pt x="339" y="37053"/>
                </a:cubicBezTo>
                <a:cubicBezTo>
                  <a:pt x="57790" y="118980"/>
                  <a:pt x="57790" y="118980"/>
                  <a:pt x="57790" y="118980"/>
                </a:cubicBezTo>
                <a:cubicBezTo>
                  <a:pt x="57790" y="118980"/>
                  <a:pt x="57790" y="118980"/>
                  <a:pt x="57790" y="118980"/>
                </a:cubicBezTo>
                <a:cubicBezTo>
                  <a:pt x="58130" y="119660"/>
                  <a:pt x="59150" y="120000"/>
                  <a:pt x="59830" y="120000"/>
                </a:cubicBezTo>
                <a:cubicBezTo>
                  <a:pt x="60849" y="120000"/>
                  <a:pt x="61529" y="119660"/>
                  <a:pt x="61869" y="118980"/>
                </a:cubicBezTo>
                <a:cubicBezTo>
                  <a:pt x="61869" y="118980"/>
                  <a:pt x="61869" y="118980"/>
                  <a:pt x="61869" y="118980"/>
                </a:cubicBezTo>
                <a:cubicBezTo>
                  <a:pt x="119320" y="37053"/>
                  <a:pt x="119320" y="37053"/>
                  <a:pt x="119320" y="37053"/>
                </a:cubicBezTo>
                <a:cubicBezTo>
                  <a:pt x="119320" y="37053"/>
                  <a:pt x="119320" y="37053"/>
                  <a:pt x="119320" y="37053"/>
                </a:cubicBezTo>
                <a:cubicBezTo>
                  <a:pt x="119660" y="36713"/>
                  <a:pt x="120000" y="36033"/>
                  <a:pt x="120000" y="35354"/>
                </a:cubicBezTo>
                <a:moveTo>
                  <a:pt x="83286" y="5439"/>
                </a:moveTo>
                <a:cubicBezTo>
                  <a:pt x="110481" y="32634"/>
                  <a:pt x="110481" y="32634"/>
                  <a:pt x="110481" y="32634"/>
                </a:cubicBezTo>
                <a:cubicBezTo>
                  <a:pt x="86005" y="32634"/>
                  <a:pt x="86005" y="32634"/>
                  <a:pt x="86005" y="32634"/>
                </a:cubicBezTo>
                <a:cubicBezTo>
                  <a:pt x="72407" y="5439"/>
                  <a:pt x="72407" y="5439"/>
                  <a:pt x="72407" y="5439"/>
                </a:cubicBezTo>
                <a:lnTo>
                  <a:pt x="83286" y="5439"/>
                </a:lnTo>
                <a:close/>
                <a:moveTo>
                  <a:pt x="66288" y="5439"/>
                </a:moveTo>
                <a:cubicBezTo>
                  <a:pt x="79886" y="32634"/>
                  <a:pt x="79886" y="32634"/>
                  <a:pt x="79886" y="32634"/>
                </a:cubicBezTo>
                <a:cubicBezTo>
                  <a:pt x="39773" y="32634"/>
                  <a:pt x="39773" y="32634"/>
                  <a:pt x="39773" y="32634"/>
                </a:cubicBezTo>
                <a:cubicBezTo>
                  <a:pt x="53371" y="5439"/>
                  <a:pt x="53371" y="5439"/>
                  <a:pt x="53371" y="5439"/>
                </a:cubicBezTo>
                <a:lnTo>
                  <a:pt x="66288" y="5439"/>
                </a:lnTo>
                <a:close/>
                <a:moveTo>
                  <a:pt x="36373" y="5439"/>
                </a:moveTo>
                <a:cubicBezTo>
                  <a:pt x="47252" y="5439"/>
                  <a:pt x="47252" y="5439"/>
                  <a:pt x="47252" y="5439"/>
                </a:cubicBezTo>
                <a:cubicBezTo>
                  <a:pt x="33654" y="32634"/>
                  <a:pt x="33654" y="32634"/>
                  <a:pt x="33654" y="32634"/>
                </a:cubicBezTo>
                <a:cubicBezTo>
                  <a:pt x="9178" y="32634"/>
                  <a:pt x="9178" y="32634"/>
                  <a:pt x="9178" y="32634"/>
                </a:cubicBezTo>
                <a:lnTo>
                  <a:pt x="36373" y="5439"/>
                </a:lnTo>
                <a:close/>
                <a:moveTo>
                  <a:pt x="7818" y="38073"/>
                </a:moveTo>
                <a:cubicBezTo>
                  <a:pt x="33314" y="38073"/>
                  <a:pt x="33314" y="38073"/>
                  <a:pt x="33314" y="38073"/>
                </a:cubicBezTo>
                <a:cubicBezTo>
                  <a:pt x="52351" y="101643"/>
                  <a:pt x="52351" y="101643"/>
                  <a:pt x="52351" y="101643"/>
                </a:cubicBezTo>
                <a:lnTo>
                  <a:pt x="7818" y="38073"/>
                </a:lnTo>
                <a:close/>
                <a:moveTo>
                  <a:pt x="59830" y="107762"/>
                </a:moveTo>
                <a:cubicBezTo>
                  <a:pt x="39093" y="38073"/>
                  <a:pt x="39093" y="38073"/>
                  <a:pt x="39093" y="38073"/>
                </a:cubicBezTo>
                <a:cubicBezTo>
                  <a:pt x="80906" y="38073"/>
                  <a:pt x="80906" y="38073"/>
                  <a:pt x="80906" y="38073"/>
                </a:cubicBezTo>
                <a:lnTo>
                  <a:pt x="59830" y="107762"/>
                </a:lnTo>
                <a:close/>
                <a:moveTo>
                  <a:pt x="67308" y="101643"/>
                </a:moveTo>
                <a:cubicBezTo>
                  <a:pt x="86345" y="38073"/>
                  <a:pt x="86345" y="38073"/>
                  <a:pt x="86345" y="38073"/>
                </a:cubicBezTo>
                <a:cubicBezTo>
                  <a:pt x="111841" y="38073"/>
                  <a:pt x="111841" y="38073"/>
                  <a:pt x="111841" y="38073"/>
                </a:cubicBezTo>
                <a:lnTo>
                  <a:pt x="67308" y="10164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8081963" y="715962"/>
            <a:ext cx="433387" cy="433387"/>
          </a:xfrm>
          <a:custGeom>
            <a:pathLst>
              <a:path extrusionOk="0" h="120000" w="120000">
                <a:moveTo>
                  <a:pt x="120000" y="35354"/>
                </a:moveTo>
                <a:cubicBezTo>
                  <a:pt x="120000" y="15637"/>
                  <a:pt x="104022" y="0"/>
                  <a:pt x="84645" y="0"/>
                </a:cubicBezTo>
                <a:cubicBezTo>
                  <a:pt x="75127" y="0"/>
                  <a:pt x="66288" y="3739"/>
                  <a:pt x="59830" y="9858"/>
                </a:cubicBezTo>
                <a:cubicBezTo>
                  <a:pt x="53711" y="3739"/>
                  <a:pt x="44872" y="0"/>
                  <a:pt x="35354" y="0"/>
                </a:cubicBezTo>
                <a:cubicBezTo>
                  <a:pt x="15977" y="0"/>
                  <a:pt x="0" y="15637"/>
                  <a:pt x="0" y="35354"/>
                </a:cubicBezTo>
                <a:cubicBezTo>
                  <a:pt x="0" y="37733"/>
                  <a:pt x="339" y="40453"/>
                  <a:pt x="339" y="39433"/>
                </a:cubicBezTo>
                <a:cubicBezTo>
                  <a:pt x="4079" y="74447"/>
                  <a:pt x="54730" y="120000"/>
                  <a:pt x="59830" y="120000"/>
                </a:cubicBezTo>
                <a:cubicBezTo>
                  <a:pt x="65269" y="120000"/>
                  <a:pt x="115920" y="74447"/>
                  <a:pt x="119660" y="39433"/>
                </a:cubicBezTo>
                <a:cubicBezTo>
                  <a:pt x="119660" y="40453"/>
                  <a:pt x="120000" y="37733"/>
                  <a:pt x="120000" y="35354"/>
                </a:cubicBezTo>
                <a:moveTo>
                  <a:pt x="114220" y="38753"/>
                </a:moveTo>
                <a:cubicBezTo>
                  <a:pt x="111161" y="67988"/>
                  <a:pt x="70028" y="107762"/>
                  <a:pt x="59830" y="113881"/>
                </a:cubicBezTo>
                <a:cubicBezTo>
                  <a:pt x="49971" y="107762"/>
                  <a:pt x="8838" y="67988"/>
                  <a:pt x="5779" y="38753"/>
                </a:cubicBezTo>
                <a:cubicBezTo>
                  <a:pt x="5779" y="38753"/>
                  <a:pt x="5439" y="37053"/>
                  <a:pt x="5439" y="35354"/>
                </a:cubicBezTo>
                <a:cubicBezTo>
                  <a:pt x="5439" y="18696"/>
                  <a:pt x="19036" y="5439"/>
                  <a:pt x="35354" y="5439"/>
                </a:cubicBezTo>
                <a:cubicBezTo>
                  <a:pt x="43172" y="5439"/>
                  <a:pt x="50651" y="8158"/>
                  <a:pt x="56090" y="13597"/>
                </a:cubicBezTo>
                <a:cubicBezTo>
                  <a:pt x="59830" y="17337"/>
                  <a:pt x="59830" y="17337"/>
                  <a:pt x="59830" y="17337"/>
                </a:cubicBezTo>
                <a:cubicBezTo>
                  <a:pt x="63909" y="13597"/>
                  <a:pt x="63909" y="13597"/>
                  <a:pt x="63909" y="13597"/>
                </a:cubicBezTo>
                <a:cubicBezTo>
                  <a:pt x="69348" y="8158"/>
                  <a:pt x="76827" y="5439"/>
                  <a:pt x="84645" y="5439"/>
                </a:cubicBezTo>
                <a:cubicBezTo>
                  <a:pt x="100963" y="5439"/>
                  <a:pt x="114560" y="18696"/>
                  <a:pt x="114560" y="35354"/>
                </a:cubicBezTo>
                <a:cubicBezTo>
                  <a:pt x="114560" y="37393"/>
                  <a:pt x="114220" y="38753"/>
                  <a:pt x="114220" y="3875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728662" y="1509712"/>
            <a:ext cx="236538" cy="433387"/>
          </a:xfrm>
          <a:custGeom>
            <a:pathLst>
              <a:path extrusionOk="0" h="120000" w="120000">
                <a:moveTo>
                  <a:pt x="120000" y="65609"/>
                </a:moveTo>
                <a:cubicBezTo>
                  <a:pt x="120000" y="57450"/>
                  <a:pt x="120000" y="57450"/>
                  <a:pt x="120000" y="57450"/>
                </a:cubicBezTo>
                <a:cubicBezTo>
                  <a:pt x="120000" y="55750"/>
                  <a:pt x="117512" y="54730"/>
                  <a:pt x="115025" y="54730"/>
                </a:cubicBezTo>
                <a:cubicBezTo>
                  <a:pt x="111917" y="54730"/>
                  <a:pt x="110051" y="55750"/>
                  <a:pt x="110051" y="57450"/>
                </a:cubicBezTo>
                <a:cubicBezTo>
                  <a:pt x="110051" y="65609"/>
                  <a:pt x="110051" y="65609"/>
                  <a:pt x="110051" y="65609"/>
                </a:cubicBezTo>
                <a:cubicBezTo>
                  <a:pt x="110051" y="80566"/>
                  <a:pt x="87668" y="92804"/>
                  <a:pt x="60310" y="92804"/>
                </a:cubicBezTo>
                <a:cubicBezTo>
                  <a:pt x="32331" y="92804"/>
                  <a:pt x="9948" y="80566"/>
                  <a:pt x="9948" y="65609"/>
                </a:cubicBezTo>
                <a:cubicBezTo>
                  <a:pt x="9948" y="57450"/>
                  <a:pt x="9948" y="57450"/>
                  <a:pt x="9948" y="57450"/>
                </a:cubicBezTo>
                <a:cubicBezTo>
                  <a:pt x="9948" y="55750"/>
                  <a:pt x="8082" y="54730"/>
                  <a:pt x="4974" y="54730"/>
                </a:cubicBezTo>
                <a:cubicBezTo>
                  <a:pt x="2487" y="54730"/>
                  <a:pt x="0" y="55750"/>
                  <a:pt x="0" y="57450"/>
                </a:cubicBezTo>
                <a:cubicBezTo>
                  <a:pt x="0" y="65609"/>
                  <a:pt x="0" y="65609"/>
                  <a:pt x="0" y="65609"/>
                </a:cubicBezTo>
                <a:cubicBezTo>
                  <a:pt x="0" y="82606"/>
                  <a:pt x="24248" y="96883"/>
                  <a:pt x="54715" y="98243"/>
                </a:cubicBezTo>
                <a:cubicBezTo>
                  <a:pt x="54715" y="114560"/>
                  <a:pt x="54715" y="114560"/>
                  <a:pt x="54715" y="114560"/>
                </a:cubicBezTo>
                <a:cubicBezTo>
                  <a:pt x="19896" y="114560"/>
                  <a:pt x="19896" y="114560"/>
                  <a:pt x="19896" y="114560"/>
                </a:cubicBezTo>
                <a:cubicBezTo>
                  <a:pt x="17409" y="114560"/>
                  <a:pt x="14922" y="115920"/>
                  <a:pt x="14922" y="117280"/>
                </a:cubicBezTo>
                <a:cubicBezTo>
                  <a:pt x="14922" y="118980"/>
                  <a:pt x="17409" y="120000"/>
                  <a:pt x="19896" y="120000"/>
                </a:cubicBezTo>
                <a:cubicBezTo>
                  <a:pt x="100103" y="120000"/>
                  <a:pt x="100103" y="120000"/>
                  <a:pt x="100103" y="120000"/>
                </a:cubicBezTo>
                <a:cubicBezTo>
                  <a:pt x="102590" y="120000"/>
                  <a:pt x="105077" y="118980"/>
                  <a:pt x="105077" y="117280"/>
                </a:cubicBezTo>
                <a:cubicBezTo>
                  <a:pt x="105077" y="115920"/>
                  <a:pt x="102590" y="114560"/>
                  <a:pt x="100103" y="114560"/>
                </a:cubicBezTo>
                <a:cubicBezTo>
                  <a:pt x="65284" y="114560"/>
                  <a:pt x="65284" y="114560"/>
                  <a:pt x="65284" y="114560"/>
                </a:cubicBezTo>
                <a:cubicBezTo>
                  <a:pt x="65284" y="98243"/>
                  <a:pt x="65284" y="98243"/>
                  <a:pt x="65284" y="98243"/>
                </a:cubicBezTo>
                <a:cubicBezTo>
                  <a:pt x="95751" y="96883"/>
                  <a:pt x="120000" y="82606"/>
                  <a:pt x="120000" y="65609"/>
                </a:cubicBezTo>
                <a:moveTo>
                  <a:pt x="60310" y="87365"/>
                </a:moveTo>
                <a:cubicBezTo>
                  <a:pt x="82072" y="87365"/>
                  <a:pt x="100103" y="77507"/>
                  <a:pt x="100103" y="65609"/>
                </a:cubicBezTo>
                <a:cubicBezTo>
                  <a:pt x="100103" y="21756"/>
                  <a:pt x="100103" y="21756"/>
                  <a:pt x="100103" y="21756"/>
                </a:cubicBezTo>
                <a:cubicBezTo>
                  <a:pt x="100103" y="9858"/>
                  <a:pt x="82072" y="0"/>
                  <a:pt x="60310" y="0"/>
                </a:cubicBezTo>
                <a:cubicBezTo>
                  <a:pt x="37927" y="0"/>
                  <a:pt x="19896" y="9858"/>
                  <a:pt x="19896" y="21756"/>
                </a:cubicBezTo>
                <a:cubicBezTo>
                  <a:pt x="19896" y="65609"/>
                  <a:pt x="19896" y="65609"/>
                  <a:pt x="19896" y="65609"/>
                </a:cubicBezTo>
                <a:cubicBezTo>
                  <a:pt x="19896" y="77507"/>
                  <a:pt x="37927" y="87365"/>
                  <a:pt x="60310" y="87365"/>
                </a:cubicBezTo>
                <a:moveTo>
                  <a:pt x="29844" y="21756"/>
                </a:moveTo>
                <a:cubicBezTo>
                  <a:pt x="29844" y="12917"/>
                  <a:pt x="43523" y="5439"/>
                  <a:pt x="60310" y="5439"/>
                </a:cubicBezTo>
                <a:cubicBezTo>
                  <a:pt x="76476" y="5439"/>
                  <a:pt x="90155" y="12917"/>
                  <a:pt x="90155" y="21756"/>
                </a:cubicBezTo>
                <a:cubicBezTo>
                  <a:pt x="90155" y="43852"/>
                  <a:pt x="90155" y="43852"/>
                  <a:pt x="90155" y="43852"/>
                </a:cubicBezTo>
                <a:cubicBezTo>
                  <a:pt x="29844" y="43852"/>
                  <a:pt x="29844" y="43852"/>
                  <a:pt x="29844" y="43852"/>
                </a:cubicBezTo>
                <a:lnTo>
                  <a:pt x="29844" y="21756"/>
                </a:lnTo>
                <a:close/>
                <a:moveTo>
                  <a:pt x="29844" y="49291"/>
                </a:moveTo>
                <a:cubicBezTo>
                  <a:pt x="90155" y="49291"/>
                  <a:pt x="90155" y="49291"/>
                  <a:pt x="90155" y="49291"/>
                </a:cubicBezTo>
                <a:cubicBezTo>
                  <a:pt x="90155" y="65609"/>
                  <a:pt x="90155" y="65609"/>
                  <a:pt x="90155" y="65609"/>
                </a:cubicBezTo>
                <a:cubicBezTo>
                  <a:pt x="90155" y="74447"/>
                  <a:pt x="76476" y="81926"/>
                  <a:pt x="60310" y="81926"/>
                </a:cubicBezTo>
                <a:cubicBezTo>
                  <a:pt x="43523" y="81926"/>
                  <a:pt x="29844" y="74447"/>
                  <a:pt x="29844" y="65609"/>
                </a:cubicBezTo>
                <a:lnTo>
                  <a:pt x="29844" y="4929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1457325" y="1498600"/>
            <a:ext cx="442912" cy="444500"/>
          </a:xfrm>
          <a:custGeom>
            <a:pathLst>
              <a:path extrusionOk="0" h="120000" w="120000">
                <a:moveTo>
                  <a:pt x="49861" y="66481"/>
                </a:moveTo>
                <a:cubicBezTo>
                  <a:pt x="53518" y="70470"/>
                  <a:pt x="53518" y="70470"/>
                  <a:pt x="53518" y="70470"/>
                </a:cubicBezTo>
                <a:cubicBezTo>
                  <a:pt x="70470" y="57174"/>
                  <a:pt x="70470" y="57174"/>
                  <a:pt x="70470" y="57174"/>
                </a:cubicBezTo>
                <a:cubicBezTo>
                  <a:pt x="63157" y="49529"/>
                  <a:pt x="63157" y="49529"/>
                  <a:pt x="63157" y="49529"/>
                </a:cubicBezTo>
                <a:lnTo>
                  <a:pt x="49861" y="66481"/>
                </a:lnTo>
                <a:close/>
                <a:moveTo>
                  <a:pt x="109695" y="10304"/>
                </a:moveTo>
                <a:cubicBezTo>
                  <a:pt x="99058" y="0"/>
                  <a:pt x="82437" y="0"/>
                  <a:pt x="71800" y="10304"/>
                </a:cubicBezTo>
                <a:cubicBezTo>
                  <a:pt x="66814" y="15623"/>
                  <a:pt x="64155" y="21939"/>
                  <a:pt x="64155" y="28587"/>
                </a:cubicBezTo>
                <a:cubicBezTo>
                  <a:pt x="23601" y="74127"/>
                  <a:pt x="23601" y="74127"/>
                  <a:pt x="23601" y="74127"/>
                </a:cubicBezTo>
                <a:cubicBezTo>
                  <a:pt x="20609" y="77119"/>
                  <a:pt x="18614" y="81108"/>
                  <a:pt x="18614" y="85429"/>
                </a:cubicBezTo>
                <a:cubicBezTo>
                  <a:pt x="18614" y="88421"/>
                  <a:pt x="19612" y="91080"/>
                  <a:pt x="20941" y="93407"/>
                </a:cubicBezTo>
                <a:cubicBezTo>
                  <a:pt x="13628" y="97728"/>
                  <a:pt x="10637" y="101717"/>
                  <a:pt x="13628" y="110360"/>
                </a:cubicBezTo>
                <a:cubicBezTo>
                  <a:pt x="13961" y="111357"/>
                  <a:pt x="13628" y="111689"/>
                  <a:pt x="13296" y="112022"/>
                </a:cubicBezTo>
                <a:cubicBezTo>
                  <a:pt x="11966" y="114016"/>
                  <a:pt x="6315" y="114681"/>
                  <a:pt x="2991" y="114681"/>
                </a:cubicBezTo>
                <a:cubicBezTo>
                  <a:pt x="2659" y="114681"/>
                  <a:pt x="2659" y="114681"/>
                  <a:pt x="2659" y="114681"/>
                </a:cubicBezTo>
                <a:cubicBezTo>
                  <a:pt x="1329" y="114681"/>
                  <a:pt x="0" y="116011"/>
                  <a:pt x="0" y="117340"/>
                </a:cubicBezTo>
                <a:cubicBezTo>
                  <a:pt x="0" y="119002"/>
                  <a:pt x="1329" y="120000"/>
                  <a:pt x="2659" y="120000"/>
                </a:cubicBezTo>
                <a:cubicBezTo>
                  <a:pt x="2659" y="120000"/>
                  <a:pt x="2659" y="120000"/>
                  <a:pt x="2659" y="120000"/>
                </a:cubicBezTo>
                <a:cubicBezTo>
                  <a:pt x="4653" y="120000"/>
                  <a:pt x="14293" y="120000"/>
                  <a:pt x="17950" y="115013"/>
                </a:cubicBezTo>
                <a:cubicBezTo>
                  <a:pt x="18614" y="113684"/>
                  <a:pt x="19612" y="111689"/>
                  <a:pt x="18614" y="108698"/>
                </a:cubicBezTo>
                <a:cubicBezTo>
                  <a:pt x="16952" y="103379"/>
                  <a:pt x="17285" y="101717"/>
                  <a:pt x="24598" y="97728"/>
                </a:cubicBezTo>
                <a:cubicBezTo>
                  <a:pt x="27257" y="100055"/>
                  <a:pt x="30914" y="101385"/>
                  <a:pt x="34903" y="101385"/>
                </a:cubicBezTo>
                <a:cubicBezTo>
                  <a:pt x="39224" y="101385"/>
                  <a:pt x="43213" y="99722"/>
                  <a:pt x="46204" y="96731"/>
                </a:cubicBezTo>
                <a:cubicBezTo>
                  <a:pt x="91745" y="55844"/>
                  <a:pt x="91745" y="55844"/>
                  <a:pt x="91745" y="55844"/>
                </a:cubicBezTo>
                <a:cubicBezTo>
                  <a:pt x="98060" y="55844"/>
                  <a:pt x="104709" y="53185"/>
                  <a:pt x="109695" y="48199"/>
                </a:cubicBezTo>
                <a:cubicBezTo>
                  <a:pt x="120000" y="37894"/>
                  <a:pt x="120000" y="20941"/>
                  <a:pt x="109695" y="10304"/>
                </a:cubicBezTo>
                <a:moveTo>
                  <a:pt x="42216" y="93074"/>
                </a:moveTo>
                <a:cubicBezTo>
                  <a:pt x="40221" y="94736"/>
                  <a:pt x="37562" y="96066"/>
                  <a:pt x="34903" y="96066"/>
                </a:cubicBezTo>
                <a:cubicBezTo>
                  <a:pt x="28919" y="96066"/>
                  <a:pt x="23933" y="91412"/>
                  <a:pt x="23933" y="85429"/>
                </a:cubicBezTo>
                <a:cubicBezTo>
                  <a:pt x="23933" y="82437"/>
                  <a:pt x="25263" y="79778"/>
                  <a:pt x="27257" y="77783"/>
                </a:cubicBezTo>
                <a:cubicBezTo>
                  <a:pt x="64819" y="35900"/>
                  <a:pt x="64819" y="35900"/>
                  <a:pt x="64819" y="35900"/>
                </a:cubicBezTo>
                <a:cubicBezTo>
                  <a:pt x="66149" y="40554"/>
                  <a:pt x="68476" y="44542"/>
                  <a:pt x="71800" y="48199"/>
                </a:cubicBezTo>
                <a:cubicBezTo>
                  <a:pt x="75457" y="51855"/>
                  <a:pt x="79778" y="54182"/>
                  <a:pt x="84432" y="55180"/>
                </a:cubicBezTo>
                <a:lnTo>
                  <a:pt x="42216" y="93074"/>
                </a:lnTo>
                <a:close/>
                <a:moveTo>
                  <a:pt x="105706" y="44542"/>
                </a:moveTo>
                <a:cubicBezTo>
                  <a:pt x="97396" y="52853"/>
                  <a:pt x="84099" y="52853"/>
                  <a:pt x="75789" y="44542"/>
                </a:cubicBezTo>
                <a:cubicBezTo>
                  <a:pt x="67479" y="36232"/>
                  <a:pt x="67479" y="22603"/>
                  <a:pt x="75789" y="14293"/>
                </a:cubicBezTo>
                <a:cubicBezTo>
                  <a:pt x="84099" y="5983"/>
                  <a:pt x="97396" y="5983"/>
                  <a:pt x="105706" y="14293"/>
                </a:cubicBezTo>
                <a:cubicBezTo>
                  <a:pt x="114349" y="22603"/>
                  <a:pt x="114349" y="36232"/>
                  <a:pt x="105706" y="44542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2286000" y="1587500"/>
            <a:ext cx="433387" cy="276224"/>
          </a:xfrm>
          <a:custGeom>
            <a:pathLst>
              <a:path extrusionOk="0" h="120000" w="120000">
                <a:moveTo>
                  <a:pt x="57110" y="17066"/>
                </a:moveTo>
                <a:cubicBezTo>
                  <a:pt x="52691" y="17066"/>
                  <a:pt x="48951" y="22933"/>
                  <a:pt x="48951" y="29866"/>
                </a:cubicBezTo>
                <a:cubicBezTo>
                  <a:pt x="48951" y="37333"/>
                  <a:pt x="52691" y="43200"/>
                  <a:pt x="57110" y="43200"/>
                </a:cubicBezTo>
                <a:cubicBezTo>
                  <a:pt x="61529" y="43200"/>
                  <a:pt x="65269" y="37333"/>
                  <a:pt x="65269" y="29866"/>
                </a:cubicBezTo>
                <a:cubicBezTo>
                  <a:pt x="65269" y="22933"/>
                  <a:pt x="61529" y="17066"/>
                  <a:pt x="57110" y="17066"/>
                </a:cubicBezTo>
                <a:moveTo>
                  <a:pt x="57110" y="34666"/>
                </a:moveTo>
                <a:cubicBezTo>
                  <a:pt x="55750" y="34666"/>
                  <a:pt x="54390" y="32533"/>
                  <a:pt x="54390" y="29866"/>
                </a:cubicBezTo>
                <a:cubicBezTo>
                  <a:pt x="54390" y="27733"/>
                  <a:pt x="55750" y="25600"/>
                  <a:pt x="57110" y="25600"/>
                </a:cubicBezTo>
                <a:cubicBezTo>
                  <a:pt x="58810" y="25600"/>
                  <a:pt x="59830" y="27733"/>
                  <a:pt x="59830" y="29866"/>
                </a:cubicBezTo>
                <a:cubicBezTo>
                  <a:pt x="59830" y="32533"/>
                  <a:pt x="58810" y="34666"/>
                  <a:pt x="57110" y="34666"/>
                </a:cubicBezTo>
                <a:moveTo>
                  <a:pt x="117280" y="17066"/>
                </a:moveTo>
                <a:cubicBezTo>
                  <a:pt x="116600" y="17066"/>
                  <a:pt x="116260" y="17600"/>
                  <a:pt x="115920" y="17600"/>
                </a:cubicBezTo>
                <a:cubicBezTo>
                  <a:pt x="115920" y="17600"/>
                  <a:pt x="115920" y="17600"/>
                  <a:pt x="115920" y="17600"/>
                </a:cubicBezTo>
                <a:cubicBezTo>
                  <a:pt x="87025" y="40533"/>
                  <a:pt x="87025" y="40533"/>
                  <a:pt x="87025" y="40533"/>
                </a:cubicBezTo>
                <a:cubicBezTo>
                  <a:pt x="87025" y="17066"/>
                  <a:pt x="87025" y="17066"/>
                  <a:pt x="87025" y="17066"/>
                </a:cubicBezTo>
                <a:cubicBezTo>
                  <a:pt x="87025" y="8000"/>
                  <a:pt x="82266" y="0"/>
                  <a:pt x="76147" y="0"/>
                </a:cubicBez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8000"/>
                  <a:pt x="0" y="17066"/>
                </a:cubicBezTo>
                <a:cubicBezTo>
                  <a:pt x="0" y="102933"/>
                  <a:pt x="0" y="102933"/>
                  <a:pt x="0" y="102933"/>
                </a:cubicBezTo>
                <a:cubicBezTo>
                  <a:pt x="0" y="112533"/>
                  <a:pt x="4759" y="120000"/>
                  <a:pt x="10878" y="120000"/>
                </a:cubicBezTo>
                <a:cubicBezTo>
                  <a:pt x="76147" y="120000"/>
                  <a:pt x="76147" y="120000"/>
                  <a:pt x="76147" y="120000"/>
                </a:cubicBezTo>
                <a:cubicBezTo>
                  <a:pt x="82266" y="120000"/>
                  <a:pt x="87025" y="112533"/>
                  <a:pt x="87025" y="102933"/>
                </a:cubicBezTo>
                <a:cubicBezTo>
                  <a:pt x="87025" y="80000"/>
                  <a:pt x="87025" y="80000"/>
                  <a:pt x="87025" y="80000"/>
                </a:cubicBezTo>
                <a:cubicBezTo>
                  <a:pt x="115920" y="102400"/>
                  <a:pt x="115920" y="102400"/>
                  <a:pt x="115920" y="102400"/>
                </a:cubicBezTo>
                <a:cubicBezTo>
                  <a:pt x="115920" y="102400"/>
                  <a:pt x="115920" y="102400"/>
                  <a:pt x="115920" y="102400"/>
                </a:cubicBezTo>
                <a:cubicBezTo>
                  <a:pt x="116260" y="102933"/>
                  <a:pt x="116600" y="102933"/>
                  <a:pt x="117280" y="102933"/>
                </a:cubicBezTo>
                <a:cubicBezTo>
                  <a:pt x="118640" y="102933"/>
                  <a:pt x="120000" y="100800"/>
                  <a:pt x="120000" y="98666"/>
                </a:cubicBezTo>
                <a:cubicBezTo>
                  <a:pt x="120000" y="21333"/>
                  <a:pt x="120000" y="21333"/>
                  <a:pt x="120000" y="21333"/>
                </a:cubicBezTo>
                <a:cubicBezTo>
                  <a:pt x="120000" y="19200"/>
                  <a:pt x="118640" y="17066"/>
                  <a:pt x="117280" y="17066"/>
                </a:cubicBezTo>
                <a:moveTo>
                  <a:pt x="76147" y="111466"/>
                </a:moveTo>
                <a:cubicBezTo>
                  <a:pt x="10878" y="111466"/>
                  <a:pt x="10878" y="111466"/>
                  <a:pt x="10878" y="111466"/>
                </a:cubicBezTo>
                <a:cubicBezTo>
                  <a:pt x="7818" y="111466"/>
                  <a:pt x="5439" y="107733"/>
                  <a:pt x="5439" y="102933"/>
                </a:cubicBezTo>
                <a:cubicBezTo>
                  <a:pt x="81586" y="102933"/>
                  <a:pt x="81586" y="102933"/>
                  <a:pt x="81586" y="102933"/>
                </a:cubicBezTo>
                <a:cubicBezTo>
                  <a:pt x="81586" y="107733"/>
                  <a:pt x="79206" y="111466"/>
                  <a:pt x="76147" y="111466"/>
                </a:cubicBezTo>
                <a:moveTo>
                  <a:pt x="81586" y="94400"/>
                </a:moveTo>
                <a:cubicBezTo>
                  <a:pt x="5439" y="94400"/>
                  <a:pt x="5439" y="94400"/>
                  <a:pt x="5439" y="94400"/>
                </a:cubicBezTo>
                <a:cubicBezTo>
                  <a:pt x="5439" y="17066"/>
                  <a:pt x="5439" y="17066"/>
                  <a:pt x="5439" y="17066"/>
                </a:cubicBezTo>
                <a:cubicBezTo>
                  <a:pt x="5439" y="12800"/>
                  <a:pt x="7818" y="8533"/>
                  <a:pt x="10878" y="8533"/>
                </a:cubicBezTo>
                <a:cubicBezTo>
                  <a:pt x="76147" y="8533"/>
                  <a:pt x="76147" y="8533"/>
                  <a:pt x="76147" y="8533"/>
                </a:cubicBezTo>
                <a:cubicBezTo>
                  <a:pt x="79206" y="8533"/>
                  <a:pt x="81586" y="12800"/>
                  <a:pt x="81586" y="17066"/>
                </a:cubicBezTo>
                <a:lnTo>
                  <a:pt x="81586" y="94400"/>
                </a:lnTo>
                <a:close/>
                <a:moveTo>
                  <a:pt x="114560" y="91733"/>
                </a:moveTo>
                <a:cubicBezTo>
                  <a:pt x="87025" y="70400"/>
                  <a:pt x="87025" y="70400"/>
                  <a:pt x="87025" y="70400"/>
                </a:cubicBezTo>
                <a:cubicBezTo>
                  <a:pt x="87025" y="50133"/>
                  <a:pt x="87025" y="50133"/>
                  <a:pt x="87025" y="50133"/>
                </a:cubicBezTo>
                <a:cubicBezTo>
                  <a:pt x="114560" y="28266"/>
                  <a:pt x="114560" y="28266"/>
                  <a:pt x="114560" y="28266"/>
                </a:cubicBezTo>
                <a:lnTo>
                  <a:pt x="114560" y="91733"/>
                </a:lnTo>
                <a:close/>
                <a:moveTo>
                  <a:pt x="73427" y="17066"/>
                </a:moveTo>
                <a:cubicBezTo>
                  <a:pt x="72067" y="17066"/>
                  <a:pt x="70708" y="19200"/>
                  <a:pt x="70708" y="21333"/>
                </a:cubicBezTo>
                <a:cubicBezTo>
                  <a:pt x="70708" y="24000"/>
                  <a:pt x="72067" y="25600"/>
                  <a:pt x="73427" y="25600"/>
                </a:cubicBezTo>
                <a:cubicBezTo>
                  <a:pt x="75127" y="25600"/>
                  <a:pt x="76147" y="24000"/>
                  <a:pt x="76147" y="21333"/>
                </a:cubicBezTo>
                <a:cubicBezTo>
                  <a:pt x="76147" y="19200"/>
                  <a:pt x="75127" y="17066"/>
                  <a:pt x="73427" y="1706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3113088" y="1587500"/>
            <a:ext cx="434974" cy="276224"/>
          </a:xfrm>
          <a:custGeom>
            <a:pathLst>
              <a:path extrusionOk="0" h="120000" w="120000">
                <a:moveTo>
                  <a:pt x="29915" y="94400"/>
                </a:moveTo>
                <a:cubicBezTo>
                  <a:pt x="62889" y="94400"/>
                  <a:pt x="62889" y="94400"/>
                  <a:pt x="62889" y="94400"/>
                </a:cubicBezTo>
                <a:cubicBezTo>
                  <a:pt x="70368" y="94400"/>
                  <a:pt x="76487" y="84800"/>
                  <a:pt x="76487" y="73066"/>
                </a:cubicBezTo>
                <a:cubicBezTo>
                  <a:pt x="76487" y="61333"/>
                  <a:pt x="70368" y="51733"/>
                  <a:pt x="62889" y="51733"/>
                </a:cubicBezTo>
                <a:cubicBezTo>
                  <a:pt x="55070" y="51733"/>
                  <a:pt x="48951" y="61333"/>
                  <a:pt x="48951" y="73066"/>
                </a:cubicBezTo>
                <a:cubicBezTo>
                  <a:pt x="48951" y="77866"/>
                  <a:pt x="50311" y="82133"/>
                  <a:pt x="52011" y="85866"/>
                </a:cubicBezTo>
                <a:cubicBezTo>
                  <a:pt x="40793" y="85866"/>
                  <a:pt x="40793" y="85866"/>
                  <a:pt x="40793" y="85866"/>
                </a:cubicBezTo>
                <a:cubicBezTo>
                  <a:pt x="42492" y="82133"/>
                  <a:pt x="43512" y="77866"/>
                  <a:pt x="43512" y="73066"/>
                </a:cubicBezTo>
                <a:cubicBezTo>
                  <a:pt x="43512" y="61333"/>
                  <a:pt x="37393" y="51733"/>
                  <a:pt x="29915" y="51733"/>
                </a:cubicBezTo>
                <a:cubicBezTo>
                  <a:pt x="22436" y="51733"/>
                  <a:pt x="16317" y="61333"/>
                  <a:pt x="16317" y="73066"/>
                </a:cubicBezTo>
                <a:cubicBezTo>
                  <a:pt x="16317" y="84800"/>
                  <a:pt x="22436" y="94400"/>
                  <a:pt x="29915" y="94400"/>
                </a:cubicBezTo>
                <a:moveTo>
                  <a:pt x="62889" y="60266"/>
                </a:moveTo>
                <a:cubicBezTo>
                  <a:pt x="67308" y="60266"/>
                  <a:pt x="71048" y="65600"/>
                  <a:pt x="71048" y="73066"/>
                </a:cubicBezTo>
                <a:cubicBezTo>
                  <a:pt x="71048" y="80000"/>
                  <a:pt x="67308" y="85866"/>
                  <a:pt x="62889" y="85866"/>
                </a:cubicBezTo>
                <a:cubicBezTo>
                  <a:pt x="58130" y="85866"/>
                  <a:pt x="54390" y="80000"/>
                  <a:pt x="54390" y="73066"/>
                </a:cubicBezTo>
                <a:cubicBezTo>
                  <a:pt x="54390" y="65600"/>
                  <a:pt x="58130" y="60266"/>
                  <a:pt x="62889" y="60266"/>
                </a:cubicBezTo>
                <a:moveTo>
                  <a:pt x="29915" y="60266"/>
                </a:moveTo>
                <a:cubicBezTo>
                  <a:pt x="34674" y="60266"/>
                  <a:pt x="38073" y="65600"/>
                  <a:pt x="38073" y="73066"/>
                </a:cubicBezTo>
                <a:cubicBezTo>
                  <a:pt x="38073" y="80000"/>
                  <a:pt x="34674" y="85866"/>
                  <a:pt x="29915" y="85866"/>
                </a:cubicBezTo>
                <a:cubicBezTo>
                  <a:pt x="25495" y="85866"/>
                  <a:pt x="21756" y="80000"/>
                  <a:pt x="21756" y="73066"/>
                </a:cubicBezTo>
                <a:cubicBezTo>
                  <a:pt x="21756" y="65600"/>
                  <a:pt x="25495" y="60266"/>
                  <a:pt x="29915" y="60266"/>
                </a:cubicBezTo>
                <a:moveTo>
                  <a:pt x="79206" y="17066"/>
                </a:moveTo>
                <a:cubicBezTo>
                  <a:pt x="77507" y="17066"/>
                  <a:pt x="76487" y="19200"/>
                  <a:pt x="76487" y="21333"/>
                </a:cubicBezTo>
                <a:cubicBezTo>
                  <a:pt x="76487" y="24000"/>
                  <a:pt x="77507" y="25600"/>
                  <a:pt x="79206" y="25600"/>
                </a:cubicBezTo>
                <a:cubicBezTo>
                  <a:pt x="80566" y="25600"/>
                  <a:pt x="81926" y="24000"/>
                  <a:pt x="81926" y="21333"/>
                </a:cubicBezTo>
                <a:cubicBezTo>
                  <a:pt x="81926" y="19200"/>
                  <a:pt x="80566" y="17066"/>
                  <a:pt x="79206" y="17066"/>
                </a:cubicBezTo>
                <a:moveTo>
                  <a:pt x="68328" y="17066"/>
                </a:moveTo>
                <a:cubicBezTo>
                  <a:pt x="66628" y="17066"/>
                  <a:pt x="65609" y="19200"/>
                  <a:pt x="65609" y="21333"/>
                </a:cubicBezTo>
                <a:cubicBezTo>
                  <a:pt x="65609" y="24000"/>
                  <a:pt x="66628" y="25600"/>
                  <a:pt x="68328" y="25600"/>
                </a:cubicBezTo>
                <a:cubicBezTo>
                  <a:pt x="69688" y="25600"/>
                  <a:pt x="71048" y="24000"/>
                  <a:pt x="71048" y="21333"/>
                </a:cubicBezTo>
                <a:cubicBezTo>
                  <a:pt x="71048" y="19200"/>
                  <a:pt x="69688" y="17066"/>
                  <a:pt x="68328" y="17066"/>
                </a:cubicBezTo>
                <a:moveTo>
                  <a:pt x="117280" y="17066"/>
                </a:moveTo>
                <a:cubicBezTo>
                  <a:pt x="116940" y="17066"/>
                  <a:pt x="116600" y="17600"/>
                  <a:pt x="116260" y="17600"/>
                </a:cubicBezTo>
                <a:cubicBezTo>
                  <a:pt x="115920" y="17600"/>
                  <a:pt x="115920" y="17600"/>
                  <a:pt x="115920" y="17600"/>
                </a:cubicBezTo>
                <a:cubicBezTo>
                  <a:pt x="92804" y="36266"/>
                  <a:pt x="92804" y="36266"/>
                  <a:pt x="92804" y="36266"/>
                </a:cubicBezTo>
                <a:cubicBezTo>
                  <a:pt x="92804" y="17066"/>
                  <a:pt x="92804" y="17066"/>
                  <a:pt x="92804" y="17066"/>
                </a:cubicBezTo>
                <a:cubicBezTo>
                  <a:pt x="92804" y="8000"/>
                  <a:pt x="87705" y="0"/>
                  <a:pt x="81926" y="0"/>
                </a:cubicBez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8000"/>
                  <a:pt x="0" y="17066"/>
                </a:cubicBezTo>
                <a:cubicBezTo>
                  <a:pt x="0" y="102933"/>
                  <a:pt x="0" y="102933"/>
                  <a:pt x="0" y="102933"/>
                </a:cubicBezTo>
                <a:cubicBezTo>
                  <a:pt x="0" y="112533"/>
                  <a:pt x="4759" y="120000"/>
                  <a:pt x="10878" y="120000"/>
                </a:cubicBezTo>
                <a:cubicBezTo>
                  <a:pt x="81926" y="120000"/>
                  <a:pt x="81926" y="120000"/>
                  <a:pt x="81926" y="120000"/>
                </a:cubicBezTo>
                <a:cubicBezTo>
                  <a:pt x="87705" y="120000"/>
                  <a:pt x="92804" y="112533"/>
                  <a:pt x="92804" y="102933"/>
                </a:cubicBezTo>
                <a:cubicBezTo>
                  <a:pt x="92804" y="84266"/>
                  <a:pt x="92804" y="84266"/>
                  <a:pt x="92804" y="84266"/>
                </a:cubicBezTo>
                <a:cubicBezTo>
                  <a:pt x="115920" y="102400"/>
                  <a:pt x="115920" y="102400"/>
                  <a:pt x="115920" y="102400"/>
                </a:cubicBezTo>
                <a:cubicBezTo>
                  <a:pt x="116260" y="102400"/>
                  <a:pt x="116260" y="102400"/>
                  <a:pt x="116260" y="102400"/>
                </a:cubicBezTo>
                <a:cubicBezTo>
                  <a:pt x="116600" y="102933"/>
                  <a:pt x="116940" y="102933"/>
                  <a:pt x="117280" y="102933"/>
                </a:cubicBezTo>
                <a:cubicBezTo>
                  <a:pt x="118980" y="102933"/>
                  <a:pt x="120000" y="100800"/>
                  <a:pt x="120000" y="98666"/>
                </a:cubicBezTo>
                <a:cubicBezTo>
                  <a:pt x="120000" y="21333"/>
                  <a:pt x="120000" y="21333"/>
                  <a:pt x="120000" y="21333"/>
                </a:cubicBezTo>
                <a:cubicBezTo>
                  <a:pt x="120000" y="19200"/>
                  <a:pt x="118980" y="17066"/>
                  <a:pt x="117280" y="17066"/>
                </a:cubicBezTo>
                <a:moveTo>
                  <a:pt x="87365" y="102933"/>
                </a:moveTo>
                <a:cubicBezTo>
                  <a:pt x="87365" y="107733"/>
                  <a:pt x="84985" y="111466"/>
                  <a:pt x="81926" y="111466"/>
                </a:cubicBezTo>
                <a:cubicBezTo>
                  <a:pt x="10878" y="111466"/>
                  <a:pt x="10878" y="111466"/>
                  <a:pt x="10878" y="111466"/>
                </a:cubicBezTo>
                <a:cubicBezTo>
                  <a:pt x="7818" y="111466"/>
                  <a:pt x="5439" y="107733"/>
                  <a:pt x="5439" y="102933"/>
                </a:cubicBezTo>
                <a:cubicBezTo>
                  <a:pt x="5439" y="43200"/>
                  <a:pt x="5439" y="43200"/>
                  <a:pt x="5439" y="43200"/>
                </a:cubicBezTo>
                <a:cubicBezTo>
                  <a:pt x="87365" y="43200"/>
                  <a:pt x="87365" y="43200"/>
                  <a:pt x="87365" y="43200"/>
                </a:cubicBezTo>
                <a:lnTo>
                  <a:pt x="87365" y="102933"/>
                </a:lnTo>
                <a:close/>
                <a:moveTo>
                  <a:pt x="87365" y="34666"/>
                </a:moveTo>
                <a:cubicBezTo>
                  <a:pt x="5439" y="34666"/>
                  <a:pt x="5439" y="34666"/>
                  <a:pt x="5439" y="34666"/>
                </a:cubicBezTo>
                <a:cubicBezTo>
                  <a:pt x="5439" y="17066"/>
                  <a:pt x="5439" y="17066"/>
                  <a:pt x="5439" y="17066"/>
                </a:cubicBezTo>
                <a:cubicBezTo>
                  <a:pt x="5439" y="12800"/>
                  <a:pt x="7818" y="8533"/>
                  <a:pt x="10878" y="8533"/>
                </a:cubicBezTo>
                <a:cubicBezTo>
                  <a:pt x="81926" y="8533"/>
                  <a:pt x="81926" y="8533"/>
                  <a:pt x="81926" y="8533"/>
                </a:cubicBezTo>
                <a:cubicBezTo>
                  <a:pt x="84985" y="8533"/>
                  <a:pt x="87365" y="12800"/>
                  <a:pt x="87365" y="17066"/>
                </a:cubicBezTo>
                <a:lnTo>
                  <a:pt x="87365" y="34666"/>
                </a:lnTo>
                <a:close/>
                <a:moveTo>
                  <a:pt x="103682" y="83200"/>
                </a:moveTo>
                <a:cubicBezTo>
                  <a:pt x="92804" y="74666"/>
                  <a:pt x="92804" y="74666"/>
                  <a:pt x="92804" y="74666"/>
                </a:cubicBezTo>
                <a:cubicBezTo>
                  <a:pt x="92804" y="45866"/>
                  <a:pt x="92804" y="45866"/>
                  <a:pt x="92804" y="45866"/>
                </a:cubicBezTo>
                <a:cubicBezTo>
                  <a:pt x="103682" y="36800"/>
                  <a:pt x="103682" y="36800"/>
                  <a:pt x="103682" y="36800"/>
                </a:cubicBezTo>
                <a:lnTo>
                  <a:pt x="103682" y="83200"/>
                </a:lnTo>
                <a:close/>
                <a:moveTo>
                  <a:pt x="114560" y="91733"/>
                </a:moveTo>
                <a:cubicBezTo>
                  <a:pt x="109121" y="87466"/>
                  <a:pt x="109121" y="87466"/>
                  <a:pt x="109121" y="87466"/>
                </a:cubicBezTo>
                <a:cubicBezTo>
                  <a:pt x="109121" y="32533"/>
                  <a:pt x="109121" y="32533"/>
                  <a:pt x="109121" y="32533"/>
                </a:cubicBezTo>
                <a:cubicBezTo>
                  <a:pt x="114560" y="28266"/>
                  <a:pt x="114560" y="28266"/>
                  <a:pt x="114560" y="28266"/>
                </a:cubicBezTo>
                <a:lnTo>
                  <a:pt x="114560" y="9173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3941762" y="1587500"/>
            <a:ext cx="433387" cy="276224"/>
          </a:xfrm>
          <a:custGeom>
            <a:pathLst>
              <a:path extrusionOk="0" h="120000" w="120000">
                <a:moveTo>
                  <a:pt x="71048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5099" y="0"/>
                  <a:pt x="0" y="8000"/>
                  <a:pt x="0" y="17066"/>
                </a:cubicBezTo>
                <a:cubicBezTo>
                  <a:pt x="0" y="102933"/>
                  <a:pt x="0" y="102933"/>
                  <a:pt x="0" y="102933"/>
                </a:cubicBezTo>
                <a:cubicBezTo>
                  <a:pt x="0" y="112533"/>
                  <a:pt x="5099" y="120000"/>
                  <a:pt x="10878" y="120000"/>
                </a:cubicBezTo>
                <a:cubicBezTo>
                  <a:pt x="71048" y="120000"/>
                  <a:pt x="71048" y="120000"/>
                  <a:pt x="71048" y="120000"/>
                </a:cubicBezTo>
                <a:cubicBezTo>
                  <a:pt x="77167" y="120000"/>
                  <a:pt x="81926" y="112533"/>
                  <a:pt x="81926" y="102933"/>
                </a:cubicBezTo>
                <a:cubicBezTo>
                  <a:pt x="81926" y="17066"/>
                  <a:pt x="81926" y="17066"/>
                  <a:pt x="81926" y="17066"/>
                </a:cubicBezTo>
                <a:cubicBezTo>
                  <a:pt x="81926" y="8000"/>
                  <a:pt x="77167" y="0"/>
                  <a:pt x="71048" y="0"/>
                </a:cubicBezTo>
                <a:moveTo>
                  <a:pt x="76487" y="102933"/>
                </a:moveTo>
                <a:cubicBezTo>
                  <a:pt x="76487" y="107733"/>
                  <a:pt x="74107" y="111466"/>
                  <a:pt x="71048" y="111466"/>
                </a:cubicBezTo>
                <a:cubicBezTo>
                  <a:pt x="10878" y="111466"/>
                  <a:pt x="10878" y="111466"/>
                  <a:pt x="10878" y="111466"/>
                </a:cubicBezTo>
                <a:cubicBezTo>
                  <a:pt x="7818" y="111466"/>
                  <a:pt x="5439" y="107733"/>
                  <a:pt x="5439" y="102933"/>
                </a:cubicBezTo>
                <a:cubicBezTo>
                  <a:pt x="5439" y="17066"/>
                  <a:pt x="5439" y="17066"/>
                  <a:pt x="5439" y="17066"/>
                </a:cubicBezTo>
                <a:cubicBezTo>
                  <a:pt x="5439" y="12800"/>
                  <a:pt x="7818" y="8533"/>
                  <a:pt x="10878" y="8533"/>
                </a:cubicBezTo>
                <a:cubicBezTo>
                  <a:pt x="71048" y="8533"/>
                  <a:pt x="71048" y="8533"/>
                  <a:pt x="71048" y="8533"/>
                </a:cubicBezTo>
                <a:cubicBezTo>
                  <a:pt x="74107" y="8533"/>
                  <a:pt x="76487" y="12800"/>
                  <a:pt x="76487" y="17066"/>
                </a:cubicBezTo>
                <a:lnTo>
                  <a:pt x="76487" y="102933"/>
                </a:lnTo>
                <a:close/>
                <a:moveTo>
                  <a:pt x="117280" y="17066"/>
                </a:moveTo>
                <a:cubicBezTo>
                  <a:pt x="116940" y="17066"/>
                  <a:pt x="116600" y="17600"/>
                  <a:pt x="116260" y="17600"/>
                </a:cubicBezTo>
                <a:cubicBezTo>
                  <a:pt x="116260" y="17600"/>
                  <a:pt x="116260" y="17600"/>
                  <a:pt x="116260" y="17600"/>
                </a:cubicBezTo>
                <a:cubicBezTo>
                  <a:pt x="89065" y="34666"/>
                  <a:pt x="89065" y="34666"/>
                  <a:pt x="89065" y="34666"/>
                </a:cubicBezTo>
                <a:cubicBezTo>
                  <a:pt x="89065" y="34666"/>
                  <a:pt x="89065" y="34666"/>
                  <a:pt x="89065" y="34666"/>
                </a:cubicBezTo>
                <a:cubicBezTo>
                  <a:pt x="89065" y="34666"/>
                  <a:pt x="89065" y="34666"/>
                  <a:pt x="89065" y="34666"/>
                </a:cubicBezTo>
                <a:cubicBezTo>
                  <a:pt x="89065" y="34666"/>
                  <a:pt x="89065" y="34666"/>
                  <a:pt x="89065" y="34666"/>
                </a:cubicBezTo>
                <a:cubicBezTo>
                  <a:pt x="88045" y="35733"/>
                  <a:pt x="87365" y="36800"/>
                  <a:pt x="87365" y="38933"/>
                </a:cubicBezTo>
                <a:cubicBezTo>
                  <a:pt x="87365" y="81600"/>
                  <a:pt x="87365" y="81600"/>
                  <a:pt x="87365" y="81600"/>
                </a:cubicBezTo>
                <a:cubicBezTo>
                  <a:pt x="87365" y="83200"/>
                  <a:pt x="88045" y="84800"/>
                  <a:pt x="89065" y="85333"/>
                </a:cubicBezTo>
                <a:cubicBezTo>
                  <a:pt x="89065" y="85333"/>
                  <a:pt x="89065" y="85333"/>
                  <a:pt x="89065" y="85333"/>
                </a:cubicBezTo>
                <a:cubicBezTo>
                  <a:pt x="89065" y="85333"/>
                  <a:pt x="89065" y="85333"/>
                  <a:pt x="89065" y="85333"/>
                </a:cubicBezTo>
                <a:cubicBezTo>
                  <a:pt x="89065" y="85333"/>
                  <a:pt x="89065" y="85333"/>
                  <a:pt x="89065" y="85333"/>
                </a:cubicBezTo>
                <a:cubicBezTo>
                  <a:pt x="116260" y="102400"/>
                  <a:pt x="116260" y="102400"/>
                  <a:pt x="116260" y="102400"/>
                </a:cubicBezTo>
                <a:cubicBezTo>
                  <a:pt x="116260" y="102400"/>
                  <a:pt x="116260" y="102400"/>
                  <a:pt x="116260" y="102400"/>
                </a:cubicBezTo>
                <a:cubicBezTo>
                  <a:pt x="116600" y="102933"/>
                  <a:pt x="116940" y="102933"/>
                  <a:pt x="117280" y="102933"/>
                </a:cubicBezTo>
                <a:cubicBezTo>
                  <a:pt x="118980" y="102933"/>
                  <a:pt x="120000" y="100800"/>
                  <a:pt x="120000" y="98666"/>
                </a:cubicBezTo>
                <a:cubicBezTo>
                  <a:pt x="120000" y="21333"/>
                  <a:pt x="120000" y="21333"/>
                  <a:pt x="120000" y="21333"/>
                </a:cubicBezTo>
                <a:cubicBezTo>
                  <a:pt x="120000" y="19200"/>
                  <a:pt x="118980" y="17066"/>
                  <a:pt x="117280" y="17066"/>
                </a:cubicBezTo>
                <a:moveTo>
                  <a:pt x="114560" y="92266"/>
                </a:moveTo>
                <a:cubicBezTo>
                  <a:pt x="92804" y="78400"/>
                  <a:pt x="92804" y="78400"/>
                  <a:pt x="92804" y="78400"/>
                </a:cubicBezTo>
                <a:cubicBezTo>
                  <a:pt x="92804" y="41600"/>
                  <a:pt x="92804" y="41600"/>
                  <a:pt x="92804" y="41600"/>
                </a:cubicBezTo>
                <a:cubicBezTo>
                  <a:pt x="114560" y="27733"/>
                  <a:pt x="114560" y="27733"/>
                  <a:pt x="114560" y="27733"/>
                </a:cubicBezTo>
                <a:lnTo>
                  <a:pt x="114560" y="9226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4770437" y="1528762"/>
            <a:ext cx="433387" cy="393700"/>
          </a:xfrm>
          <a:custGeom>
            <a:pathLst>
              <a:path extrusionOk="0" h="120000" w="120000">
                <a:moveTo>
                  <a:pt x="27195" y="29906"/>
                </a:moveTo>
                <a:cubicBezTo>
                  <a:pt x="30254" y="29906"/>
                  <a:pt x="32634" y="27289"/>
                  <a:pt x="32634" y="23925"/>
                </a:cubicBezTo>
                <a:cubicBezTo>
                  <a:pt x="32634" y="20560"/>
                  <a:pt x="30254" y="17943"/>
                  <a:pt x="27195" y="17943"/>
                </a:cubicBezTo>
                <a:cubicBezTo>
                  <a:pt x="24135" y="17943"/>
                  <a:pt x="21756" y="20560"/>
                  <a:pt x="21756" y="23925"/>
                </a:cubicBezTo>
                <a:cubicBezTo>
                  <a:pt x="21756" y="27289"/>
                  <a:pt x="24135" y="29906"/>
                  <a:pt x="27195" y="29906"/>
                </a:cubicBezTo>
                <a:moveTo>
                  <a:pt x="65269" y="29906"/>
                </a:moveTo>
                <a:cubicBezTo>
                  <a:pt x="68328" y="29906"/>
                  <a:pt x="70708" y="27289"/>
                  <a:pt x="70708" y="23925"/>
                </a:cubicBezTo>
                <a:cubicBezTo>
                  <a:pt x="70708" y="20560"/>
                  <a:pt x="68328" y="17943"/>
                  <a:pt x="65269" y="17943"/>
                </a:cubicBezTo>
                <a:cubicBezTo>
                  <a:pt x="62209" y="17943"/>
                  <a:pt x="59830" y="20560"/>
                  <a:pt x="59830" y="23925"/>
                </a:cubicBezTo>
                <a:cubicBezTo>
                  <a:pt x="59830" y="27289"/>
                  <a:pt x="62209" y="29906"/>
                  <a:pt x="65269" y="29906"/>
                </a:cubicBezTo>
                <a:moveTo>
                  <a:pt x="117280" y="54205"/>
                </a:moveTo>
                <a:cubicBezTo>
                  <a:pt x="116600" y="54205"/>
                  <a:pt x="116260" y="54205"/>
                  <a:pt x="115920" y="54579"/>
                </a:cubicBezTo>
                <a:cubicBezTo>
                  <a:pt x="115920" y="54205"/>
                  <a:pt x="115920" y="54205"/>
                  <a:pt x="115920" y="54205"/>
                </a:cubicBezTo>
                <a:cubicBezTo>
                  <a:pt x="92804" y="64672"/>
                  <a:pt x="92804" y="64672"/>
                  <a:pt x="92804" y="64672"/>
                </a:cubicBezTo>
                <a:cubicBezTo>
                  <a:pt x="92804" y="54205"/>
                  <a:pt x="92804" y="54205"/>
                  <a:pt x="92804" y="54205"/>
                </a:cubicBezTo>
                <a:cubicBezTo>
                  <a:pt x="92804" y="47476"/>
                  <a:pt x="87705" y="42242"/>
                  <a:pt x="81586" y="42242"/>
                </a:cubicBezTo>
                <a:cubicBezTo>
                  <a:pt x="79886" y="42242"/>
                  <a:pt x="79886" y="42242"/>
                  <a:pt x="79886" y="42242"/>
                </a:cubicBezTo>
                <a:cubicBezTo>
                  <a:pt x="84305" y="37757"/>
                  <a:pt x="87025" y="31401"/>
                  <a:pt x="87025" y="23925"/>
                </a:cubicBezTo>
                <a:cubicBezTo>
                  <a:pt x="87025" y="10841"/>
                  <a:pt x="77507" y="0"/>
                  <a:pt x="65269" y="0"/>
                </a:cubicBezTo>
                <a:cubicBezTo>
                  <a:pt x="57110" y="0"/>
                  <a:pt x="49971" y="5233"/>
                  <a:pt x="46232" y="12336"/>
                </a:cubicBezTo>
                <a:cubicBezTo>
                  <a:pt x="42492" y="5233"/>
                  <a:pt x="35354" y="0"/>
                  <a:pt x="27195" y="0"/>
                </a:cubicBezTo>
                <a:cubicBezTo>
                  <a:pt x="14957" y="0"/>
                  <a:pt x="5439" y="10841"/>
                  <a:pt x="5439" y="23925"/>
                </a:cubicBezTo>
                <a:cubicBezTo>
                  <a:pt x="5439" y="31401"/>
                  <a:pt x="8158" y="37757"/>
                  <a:pt x="12577" y="42242"/>
                </a:cubicBezTo>
                <a:cubicBezTo>
                  <a:pt x="10878" y="42242"/>
                  <a:pt x="10878" y="42242"/>
                  <a:pt x="10878" y="42242"/>
                </a:cubicBezTo>
                <a:cubicBezTo>
                  <a:pt x="4759" y="42242"/>
                  <a:pt x="0" y="47476"/>
                  <a:pt x="0" y="54205"/>
                </a:cubicBezTo>
                <a:cubicBezTo>
                  <a:pt x="0" y="108037"/>
                  <a:pt x="0" y="108037"/>
                  <a:pt x="0" y="108037"/>
                </a:cubicBezTo>
                <a:cubicBezTo>
                  <a:pt x="0" y="114766"/>
                  <a:pt x="4759" y="120000"/>
                  <a:pt x="10878" y="120000"/>
                </a:cubicBezTo>
                <a:cubicBezTo>
                  <a:pt x="81586" y="120000"/>
                  <a:pt x="81586" y="120000"/>
                  <a:pt x="81586" y="120000"/>
                </a:cubicBezTo>
                <a:cubicBezTo>
                  <a:pt x="87705" y="120000"/>
                  <a:pt x="92804" y="114766"/>
                  <a:pt x="92804" y="108037"/>
                </a:cubicBezTo>
                <a:cubicBezTo>
                  <a:pt x="92804" y="97570"/>
                  <a:pt x="92804" y="97570"/>
                  <a:pt x="92804" y="97570"/>
                </a:cubicBezTo>
                <a:cubicBezTo>
                  <a:pt x="115920" y="107663"/>
                  <a:pt x="115920" y="107663"/>
                  <a:pt x="115920" y="107663"/>
                </a:cubicBezTo>
                <a:cubicBezTo>
                  <a:pt x="115920" y="107663"/>
                  <a:pt x="115920" y="107663"/>
                  <a:pt x="115920" y="107663"/>
                </a:cubicBezTo>
                <a:cubicBezTo>
                  <a:pt x="116260" y="108037"/>
                  <a:pt x="116600" y="108037"/>
                  <a:pt x="117280" y="108037"/>
                </a:cubicBezTo>
                <a:cubicBezTo>
                  <a:pt x="118640" y="108037"/>
                  <a:pt x="120000" y="106915"/>
                  <a:pt x="120000" y="105046"/>
                </a:cubicBezTo>
                <a:cubicBezTo>
                  <a:pt x="120000" y="57196"/>
                  <a:pt x="120000" y="57196"/>
                  <a:pt x="120000" y="57196"/>
                </a:cubicBezTo>
                <a:cubicBezTo>
                  <a:pt x="120000" y="55327"/>
                  <a:pt x="118640" y="54205"/>
                  <a:pt x="117280" y="54205"/>
                </a:cubicBezTo>
                <a:moveTo>
                  <a:pt x="65269" y="5981"/>
                </a:moveTo>
                <a:cubicBezTo>
                  <a:pt x="74447" y="5981"/>
                  <a:pt x="81586" y="14205"/>
                  <a:pt x="81586" y="23925"/>
                </a:cubicBezTo>
                <a:cubicBezTo>
                  <a:pt x="81586" y="34018"/>
                  <a:pt x="74447" y="42242"/>
                  <a:pt x="65269" y="42242"/>
                </a:cubicBezTo>
                <a:cubicBezTo>
                  <a:pt x="56430" y="42242"/>
                  <a:pt x="48951" y="34018"/>
                  <a:pt x="48951" y="23925"/>
                </a:cubicBezTo>
                <a:cubicBezTo>
                  <a:pt x="48951" y="14205"/>
                  <a:pt x="56430" y="5981"/>
                  <a:pt x="65269" y="5981"/>
                </a:cubicBezTo>
                <a:moveTo>
                  <a:pt x="50991" y="42242"/>
                </a:moveTo>
                <a:cubicBezTo>
                  <a:pt x="41473" y="42242"/>
                  <a:pt x="41473" y="42242"/>
                  <a:pt x="41473" y="42242"/>
                </a:cubicBezTo>
                <a:cubicBezTo>
                  <a:pt x="43512" y="40373"/>
                  <a:pt x="44872" y="38130"/>
                  <a:pt x="46232" y="35514"/>
                </a:cubicBezTo>
                <a:cubicBezTo>
                  <a:pt x="47592" y="38130"/>
                  <a:pt x="48951" y="40373"/>
                  <a:pt x="50991" y="42242"/>
                </a:cubicBezTo>
                <a:moveTo>
                  <a:pt x="10878" y="23925"/>
                </a:moveTo>
                <a:cubicBezTo>
                  <a:pt x="10878" y="14205"/>
                  <a:pt x="18016" y="5981"/>
                  <a:pt x="27195" y="5981"/>
                </a:cubicBezTo>
                <a:cubicBezTo>
                  <a:pt x="36033" y="5981"/>
                  <a:pt x="43512" y="14205"/>
                  <a:pt x="43512" y="23925"/>
                </a:cubicBezTo>
                <a:cubicBezTo>
                  <a:pt x="43512" y="34018"/>
                  <a:pt x="36033" y="42242"/>
                  <a:pt x="27195" y="42242"/>
                </a:cubicBezTo>
                <a:cubicBezTo>
                  <a:pt x="18016" y="42242"/>
                  <a:pt x="10878" y="34018"/>
                  <a:pt x="10878" y="23925"/>
                </a:cubicBezTo>
                <a:moveTo>
                  <a:pt x="87025" y="108037"/>
                </a:moveTo>
                <a:cubicBezTo>
                  <a:pt x="87025" y="111401"/>
                  <a:pt x="84645" y="114018"/>
                  <a:pt x="81586" y="114018"/>
                </a:cubicBezTo>
                <a:cubicBezTo>
                  <a:pt x="10878" y="114018"/>
                  <a:pt x="10878" y="114018"/>
                  <a:pt x="10878" y="114018"/>
                </a:cubicBezTo>
                <a:cubicBezTo>
                  <a:pt x="7818" y="114018"/>
                  <a:pt x="5439" y="111401"/>
                  <a:pt x="5439" y="108037"/>
                </a:cubicBezTo>
                <a:cubicBezTo>
                  <a:pt x="5439" y="54205"/>
                  <a:pt x="5439" y="54205"/>
                  <a:pt x="5439" y="54205"/>
                </a:cubicBezTo>
                <a:cubicBezTo>
                  <a:pt x="5439" y="50841"/>
                  <a:pt x="7818" y="48224"/>
                  <a:pt x="10878" y="48224"/>
                </a:cubicBezTo>
                <a:cubicBezTo>
                  <a:pt x="81586" y="48224"/>
                  <a:pt x="81586" y="48224"/>
                  <a:pt x="81586" y="48224"/>
                </a:cubicBezTo>
                <a:cubicBezTo>
                  <a:pt x="84645" y="48224"/>
                  <a:pt x="87025" y="50841"/>
                  <a:pt x="87025" y="54205"/>
                </a:cubicBezTo>
                <a:lnTo>
                  <a:pt x="87025" y="108037"/>
                </a:lnTo>
                <a:close/>
                <a:moveTo>
                  <a:pt x="114560" y="100560"/>
                </a:moveTo>
                <a:cubicBezTo>
                  <a:pt x="92804" y="91214"/>
                  <a:pt x="92804" y="91214"/>
                  <a:pt x="92804" y="91214"/>
                </a:cubicBezTo>
                <a:cubicBezTo>
                  <a:pt x="92804" y="71028"/>
                  <a:pt x="92804" y="71028"/>
                  <a:pt x="92804" y="71028"/>
                </a:cubicBezTo>
                <a:cubicBezTo>
                  <a:pt x="114560" y="61308"/>
                  <a:pt x="114560" y="61308"/>
                  <a:pt x="114560" y="61308"/>
                </a:cubicBezTo>
                <a:lnTo>
                  <a:pt x="114560" y="100560"/>
                </a:lnTo>
                <a:close/>
                <a:moveTo>
                  <a:pt x="78866" y="102056"/>
                </a:moveTo>
                <a:cubicBezTo>
                  <a:pt x="13597" y="102056"/>
                  <a:pt x="13597" y="102056"/>
                  <a:pt x="13597" y="102056"/>
                </a:cubicBezTo>
                <a:cubicBezTo>
                  <a:pt x="11898" y="102056"/>
                  <a:pt x="10878" y="103551"/>
                  <a:pt x="10878" y="105046"/>
                </a:cubicBezTo>
                <a:cubicBezTo>
                  <a:pt x="10878" y="106915"/>
                  <a:pt x="11898" y="108037"/>
                  <a:pt x="13597" y="108037"/>
                </a:cubicBezTo>
                <a:cubicBezTo>
                  <a:pt x="78866" y="108037"/>
                  <a:pt x="78866" y="108037"/>
                  <a:pt x="78866" y="108037"/>
                </a:cubicBezTo>
                <a:cubicBezTo>
                  <a:pt x="80566" y="108037"/>
                  <a:pt x="81586" y="106915"/>
                  <a:pt x="81586" y="105046"/>
                </a:cubicBezTo>
                <a:cubicBezTo>
                  <a:pt x="81586" y="103551"/>
                  <a:pt x="80566" y="102056"/>
                  <a:pt x="78866" y="102056"/>
                </a:cubicBezTo>
                <a:moveTo>
                  <a:pt x="19036" y="72149"/>
                </a:moveTo>
                <a:cubicBezTo>
                  <a:pt x="23456" y="72149"/>
                  <a:pt x="27195" y="68037"/>
                  <a:pt x="27195" y="63177"/>
                </a:cubicBezTo>
                <a:cubicBezTo>
                  <a:pt x="27195" y="57943"/>
                  <a:pt x="23456" y="54205"/>
                  <a:pt x="19036" y="54205"/>
                </a:cubicBezTo>
                <a:cubicBezTo>
                  <a:pt x="14277" y="54205"/>
                  <a:pt x="10878" y="57943"/>
                  <a:pt x="10878" y="63177"/>
                </a:cubicBezTo>
                <a:cubicBezTo>
                  <a:pt x="10878" y="68037"/>
                  <a:pt x="14277" y="72149"/>
                  <a:pt x="19036" y="72149"/>
                </a:cubicBezTo>
                <a:moveTo>
                  <a:pt x="19036" y="60186"/>
                </a:moveTo>
                <a:cubicBezTo>
                  <a:pt x="20396" y="60186"/>
                  <a:pt x="21756" y="61308"/>
                  <a:pt x="21756" y="63177"/>
                </a:cubicBezTo>
                <a:cubicBezTo>
                  <a:pt x="21756" y="64672"/>
                  <a:pt x="20396" y="66168"/>
                  <a:pt x="19036" y="66168"/>
                </a:cubicBezTo>
                <a:cubicBezTo>
                  <a:pt x="17337" y="66168"/>
                  <a:pt x="16317" y="64672"/>
                  <a:pt x="16317" y="63177"/>
                </a:cubicBezTo>
                <a:cubicBezTo>
                  <a:pt x="16317" y="61308"/>
                  <a:pt x="17337" y="60186"/>
                  <a:pt x="19036" y="60186"/>
                </a:cubicBezTo>
                <a:moveTo>
                  <a:pt x="35354" y="60186"/>
                </a:moveTo>
                <a:cubicBezTo>
                  <a:pt x="36713" y="60186"/>
                  <a:pt x="38073" y="58691"/>
                  <a:pt x="38073" y="57196"/>
                </a:cubicBezTo>
                <a:cubicBezTo>
                  <a:pt x="38073" y="55327"/>
                  <a:pt x="36713" y="54205"/>
                  <a:pt x="35354" y="54205"/>
                </a:cubicBezTo>
                <a:cubicBezTo>
                  <a:pt x="33654" y="54205"/>
                  <a:pt x="32634" y="55327"/>
                  <a:pt x="32634" y="57196"/>
                </a:cubicBezTo>
                <a:cubicBezTo>
                  <a:pt x="32634" y="58691"/>
                  <a:pt x="33654" y="60186"/>
                  <a:pt x="35354" y="6018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5695950" y="1509712"/>
            <a:ext cx="236538" cy="433387"/>
          </a:xfrm>
          <a:custGeom>
            <a:pathLst>
              <a:path extrusionOk="0" h="120000" w="120000">
                <a:moveTo>
                  <a:pt x="59689" y="111841"/>
                </a:moveTo>
                <a:cubicBezTo>
                  <a:pt x="62797" y="111841"/>
                  <a:pt x="65284" y="110821"/>
                  <a:pt x="65284" y="109121"/>
                </a:cubicBezTo>
                <a:cubicBezTo>
                  <a:pt x="65284" y="107762"/>
                  <a:pt x="62797" y="106402"/>
                  <a:pt x="59689" y="106402"/>
                </a:cubicBezTo>
                <a:cubicBezTo>
                  <a:pt x="57202" y="106402"/>
                  <a:pt x="54715" y="107762"/>
                  <a:pt x="54715" y="109121"/>
                </a:cubicBezTo>
                <a:cubicBezTo>
                  <a:pt x="54715" y="110821"/>
                  <a:pt x="57202" y="111841"/>
                  <a:pt x="59689" y="111841"/>
                </a:cubicBezTo>
                <a:moveTo>
                  <a:pt x="100103" y="0"/>
                </a:moveTo>
                <a:cubicBezTo>
                  <a:pt x="19896" y="0"/>
                  <a:pt x="19896" y="0"/>
                  <a:pt x="19896" y="0"/>
                </a:cubicBezTo>
                <a:cubicBezTo>
                  <a:pt x="9326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9326" y="120000"/>
                  <a:pt x="19896" y="120000"/>
                </a:cubicBezTo>
                <a:cubicBezTo>
                  <a:pt x="100103" y="120000"/>
                  <a:pt x="100103" y="120000"/>
                  <a:pt x="100103" y="120000"/>
                </a:cubicBezTo>
                <a:cubicBezTo>
                  <a:pt x="110673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0673" y="0"/>
                  <a:pt x="100103" y="0"/>
                </a:cubicBezTo>
                <a:moveTo>
                  <a:pt x="110051" y="109121"/>
                </a:moveTo>
                <a:cubicBezTo>
                  <a:pt x="110051" y="112181"/>
                  <a:pt x="105699" y="114560"/>
                  <a:pt x="100103" y="114560"/>
                </a:cubicBezTo>
                <a:cubicBezTo>
                  <a:pt x="19896" y="114560"/>
                  <a:pt x="19896" y="114560"/>
                  <a:pt x="19896" y="114560"/>
                </a:cubicBezTo>
                <a:cubicBezTo>
                  <a:pt x="14300" y="114560"/>
                  <a:pt x="9948" y="112181"/>
                  <a:pt x="9948" y="109121"/>
                </a:cubicBezTo>
                <a:cubicBezTo>
                  <a:pt x="9948" y="103682"/>
                  <a:pt x="9948" y="103682"/>
                  <a:pt x="9948" y="103682"/>
                </a:cubicBezTo>
                <a:cubicBezTo>
                  <a:pt x="110051" y="103682"/>
                  <a:pt x="110051" y="103682"/>
                  <a:pt x="110051" y="103682"/>
                </a:cubicBezTo>
                <a:lnTo>
                  <a:pt x="110051" y="109121"/>
                </a:lnTo>
                <a:close/>
                <a:moveTo>
                  <a:pt x="110051" y="98243"/>
                </a:moveTo>
                <a:cubicBezTo>
                  <a:pt x="9948" y="98243"/>
                  <a:pt x="9948" y="98243"/>
                  <a:pt x="9948" y="98243"/>
                </a:cubicBezTo>
                <a:cubicBezTo>
                  <a:pt x="9948" y="21756"/>
                  <a:pt x="9948" y="21756"/>
                  <a:pt x="9948" y="21756"/>
                </a:cubicBezTo>
                <a:cubicBezTo>
                  <a:pt x="110051" y="21756"/>
                  <a:pt x="110051" y="21756"/>
                  <a:pt x="110051" y="21756"/>
                </a:cubicBezTo>
                <a:lnTo>
                  <a:pt x="110051" y="98243"/>
                </a:lnTo>
                <a:close/>
                <a:moveTo>
                  <a:pt x="110051" y="16317"/>
                </a:moveTo>
                <a:cubicBezTo>
                  <a:pt x="9948" y="16317"/>
                  <a:pt x="9948" y="16317"/>
                  <a:pt x="9948" y="16317"/>
                </a:cubicBezTo>
                <a:cubicBezTo>
                  <a:pt x="9948" y="10878"/>
                  <a:pt x="9948" y="10878"/>
                  <a:pt x="9948" y="10878"/>
                </a:cubicBezTo>
                <a:cubicBezTo>
                  <a:pt x="9948" y="7818"/>
                  <a:pt x="14300" y="5439"/>
                  <a:pt x="19896" y="5439"/>
                </a:cubicBezTo>
                <a:cubicBezTo>
                  <a:pt x="100103" y="5439"/>
                  <a:pt x="100103" y="5439"/>
                  <a:pt x="100103" y="5439"/>
                </a:cubicBezTo>
                <a:cubicBezTo>
                  <a:pt x="105699" y="5439"/>
                  <a:pt x="110051" y="7818"/>
                  <a:pt x="110051" y="10878"/>
                </a:cubicBezTo>
                <a:lnTo>
                  <a:pt x="110051" y="16317"/>
                </a:lnTo>
                <a:close/>
                <a:moveTo>
                  <a:pt x="65284" y="8158"/>
                </a:moveTo>
                <a:cubicBezTo>
                  <a:pt x="54715" y="8158"/>
                  <a:pt x="54715" y="8158"/>
                  <a:pt x="54715" y="8158"/>
                </a:cubicBezTo>
                <a:cubicBezTo>
                  <a:pt x="52227" y="8158"/>
                  <a:pt x="49740" y="9518"/>
                  <a:pt x="49740" y="10878"/>
                </a:cubicBezTo>
                <a:cubicBezTo>
                  <a:pt x="49740" y="12577"/>
                  <a:pt x="52227" y="13597"/>
                  <a:pt x="54715" y="13597"/>
                </a:cubicBezTo>
                <a:cubicBezTo>
                  <a:pt x="65284" y="13597"/>
                  <a:pt x="65284" y="13597"/>
                  <a:pt x="65284" y="13597"/>
                </a:cubicBezTo>
                <a:cubicBezTo>
                  <a:pt x="67772" y="13597"/>
                  <a:pt x="70259" y="12577"/>
                  <a:pt x="70259" y="10878"/>
                </a:cubicBezTo>
                <a:cubicBezTo>
                  <a:pt x="70259" y="9518"/>
                  <a:pt x="67772" y="8158"/>
                  <a:pt x="65284" y="8158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6484937" y="1509712"/>
            <a:ext cx="314324" cy="433387"/>
          </a:xfrm>
          <a:custGeom>
            <a:pathLst>
              <a:path extrusionOk="0" h="120000" w="120000">
                <a:moveTo>
                  <a:pt x="60233" y="106402"/>
                </a:moveTo>
                <a:cubicBezTo>
                  <a:pt x="57898" y="106402"/>
                  <a:pt x="56498" y="107762"/>
                  <a:pt x="56498" y="109121"/>
                </a:cubicBezTo>
                <a:cubicBezTo>
                  <a:pt x="56498" y="110821"/>
                  <a:pt x="57898" y="111841"/>
                  <a:pt x="60233" y="111841"/>
                </a:cubicBezTo>
                <a:cubicBezTo>
                  <a:pt x="62101" y="111841"/>
                  <a:pt x="63968" y="110821"/>
                  <a:pt x="63968" y="109121"/>
                </a:cubicBezTo>
                <a:cubicBezTo>
                  <a:pt x="63968" y="107762"/>
                  <a:pt x="62101" y="106402"/>
                  <a:pt x="60233" y="106402"/>
                </a:cubicBezTo>
                <a:moveTo>
                  <a:pt x="56498" y="13597"/>
                </a:moveTo>
                <a:cubicBezTo>
                  <a:pt x="63968" y="13597"/>
                  <a:pt x="63968" y="13597"/>
                  <a:pt x="63968" y="13597"/>
                </a:cubicBezTo>
                <a:cubicBezTo>
                  <a:pt x="65836" y="13597"/>
                  <a:pt x="67704" y="12577"/>
                  <a:pt x="67704" y="10878"/>
                </a:cubicBezTo>
                <a:cubicBezTo>
                  <a:pt x="67704" y="9518"/>
                  <a:pt x="65836" y="8158"/>
                  <a:pt x="63968" y="8158"/>
                </a:cubicBezTo>
                <a:cubicBezTo>
                  <a:pt x="56498" y="8158"/>
                  <a:pt x="56498" y="8158"/>
                  <a:pt x="56498" y="8158"/>
                </a:cubicBezTo>
                <a:cubicBezTo>
                  <a:pt x="54163" y="8158"/>
                  <a:pt x="52762" y="9518"/>
                  <a:pt x="52762" y="10878"/>
                </a:cubicBezTo>
                <a:cubicBezTo>
                  <a:pt x="52762" y="12577"/>
                  <a:pt x="54163" y="13597"/>
                  <a:pt x="56498" y="13597"/>
                </a:cubicBezTo>
                <a:moveTo>
                  <a:pt x="14941" y="103682"/>
                </a:moveTo>
                <a:cubicBezTo>
                  <a:pt x="105058" y="103682"/>
                  <a:pt x="105058" y="103682"/>
                  <a:pt x="105058" y="103682"/>
                </a:cubicBezTo>
                <a:cubicBezTo>
                  <a:pt x="105058" y="16317"/>
                  <a:pt x="105058" y="16317"/>
                  <a:pt x="105058" y="16317"/>
                </a:cubicBezTo>
                <a:cubicBezTo>
                  <a:pt x="14941" y="16317"/>
                  <a:pt x="14941" y="16317"/>
                  <a:pt x="14941" y="16317"/>
                </a:cubicBezTo>
                <a:lnTo>
                  <a:pt x="14941" y="103682"/>
                </a:lnTo>
                <a:close/>
                <a:moveTo>
                  <a:pt x="22879" y="21756"/>
                </a:moveTo>
                <a:cubicBezTo>
                  <a:pt x="97587" y="21756"/>
                  <a:pt x="97587" y="21756"/>
                  <a:pt x="97587" y="21756"/>
                </a:cubicBezTo>
                <a:cubicBezTo>
                  <a:pt x="97587" y="98243"/>
                  <a:pt x="97587" y="98243"/>
                  <a:pt x="97587" y="98243"/>
                </a:cubicBezTo>
                <a:cubicBezTo>
                  <a:pt x="22879" y="98243"/>
                  <a:pt x="22879" y="98243"/>
                  <a:pt x="22879" y="98243"/>
                </a:cubicBezTo>
                <a:lnTo>
                  <a:pt x="22879" y="21756"/>
                </a:lnTo>
                <a:close/>
                <a:moveTo>
                  <a:pt x="105058" y="0"/>
                </a:moveTo>
                <a:cubicBezTo>
                  <a:pt x="14941" y="0"/>
                  <a:pt x="14941" y="0"/>
                  <a:pt x="14941" y="0"/>
                </a:cubicBezTo>
                <a:cubicBezTo>
                  <a:pt x="7003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7003" y="120000"/>
                  <a:pt x="14941" y="120000"/>
                </a:cubicBezTo>
                <a:cubicBezTo>
                  <a:pt x="105058" y="120000"/>
                  <a:pt x="105058" y="120000"/>
                  <a:pt x="105058" y="120000"/>
                </a:cubicBezTo>
                <a:cubicBezTo>
                  <a:pt x="113463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3463" y="0"/>
                  <a:pt x="105058" y="0"/>
                </a:cubicBezTo>
                <a:moveTo>
                  <a:pt x="112529" y="109121"/>
                </a:moveTo>
                <a:cubicBezTo>
                  <a:pt x="112529" y="112181"/>
                  <a:pt x="109260" y="114560"/>
                  <a:pt x="105058" y="114560"/>
                </a:cubicBezTo>
                <a:cubicBezTo>
                  <a:pt x="14941" y="114560"/>
                  <a:pt x="14941" y="114560"/>
                  <a:pt x="14941" y="114560"/>
                </a:cubicBezTo>
                <a:cubicBezTo>
                  <a:pt x="11206" y="114560"/>
                  <a:pt x="7470" y="112181"/>
                  <a:pt x="7470" y="109121"/>
                </a:cubicBezTo>
                <a:cubicBezTo>
                  <a:pt x="7470" y="10878"/>
                  <a:pt x="7470" y="10878"/>
                  <a:pt x="7470" y="10878"/>
                </a:cubicBezTo>
                <a:cubicBezTo>
                  <a:pt x="7470" y="7818"/>
                  <a:pt x="11206" y="5439"/>
                  <a:pt x="14941" y="5439"/>
                </a:cubicBezTo>
                <a:cubicBezTo>
                  <a:pt x="105058" y="5439"/>
                  <a:pt x="105058" y="5439"/>
                  <a:pt x="105058" y="5439"/>
                </a:cubicBezTo>
                <a:cubicBezTo>
                  <a:pt x="109260" y="5439"/>
                  <a:pt x="112529" y="7818"/>
                  <a:pt x="112529" y="10878"/>
                </a:cubicBezTo>
                <a:lnTo>
                  <a:pt x="112529" y="1091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7254875" y="1568450"/>
            <a:ext cx="433387" cy="315912"/>
          </a:xfrm>
          <a:custGeom>
            <a:pathLst>
              <a:path extrusionOk="0" h="120000" w="120000">
                <a:moveTo>
                  <a:pt x="119320" y="114396"/>
                </a:moveTo>
                <a:cubicBezTo>
                  <a:pt x="119320" y="114396"/>
                  <a:pt x="119320" y="114396"/>
                  <a:pt x="119320" y="114396"/>
                </a:cubicBezTo>
                <a:cubicBezTo>
                  <a:pt x="108781" y="91984"/>
                  <a:pt x="108781" y="91984"/>
                  <a:pt x="108781" y="91984"/>
                </a:cubicBezTo>
                <a:cubicBezTo>
                  <a:pt x="108781" y="91517"/>
                  <a:pt x="109121" y="90583"/>
                  <a:pt x="109121" y="90116"/>
                </a:cubicBezTo>
                <a:cubicBezTo>
                  <a:pt x="109121" y="7470"/>
                  <a:pt x="109121" y="7470"/>
                  <a:pt x="109121" y="7470"/>
                </a:cubicBezTo>
                <a:cubicBezTo>
                  <a:pt x="109121" y="3268"/>
                  <a:pt x="106402" y="0"/>
                  <a:pt x="103682" y="0"/>
                </a:cubicBezTo>
                <a:cubicBezTo>
                  <a:pt x="16317" y="0"/>
                  <a:pt x="16317" y="0"/>
                  <a:pt x="16317" y="0"/>
                </a:cubicBezTo>
                <a:cubicBezTo>
                  <a:pt x="13257" y="0"/>
                  <a:pt x="10878" y="3268"/>
                  <a:pt x="10878" y="7470"/>
                </a:cubicBezTo>
                <a:cubicBezTo>
                  <a:pt x="10878" y="90116"/>
                  <a:pt x="10878" y="90116"/>
                  <a:pt x="10878" y="90116"/>
                </a:cubicBezTo>
                <a:cubicBezTo>
                  <a:pt x="10878" y="90583"/>
                  <a:pt x="10878" y="91517"/>
                  <a:pt x="10878" y="91984"/>
                </a:cubicBezTo>
                <a:cubicBezTo>
                  <a:pt x="339" y="114396"/>
                  <a:pt x="339" y="114396"/>
                  <a:pt x="339" y="114396"/>
                </a:cubicBezTo>
                <a:cubicBezTo>
                  <a:pt x="339" y="114396"/>
                  <a:pt x="339" y="114396"/>
                  <a:pt x="339" y="114396"/>
                </a:cubicBezTo>
                <a:cubicBezTo>
                  <a:pt x="0" y="114863"/>
                  <a:pt x="0" y="115330"/>
                  <a:pt x="0" y="116264"/>
                </a:cubicBezTo>
                <a:cubicBezTo>
                  <a:pt x="0" y="118599"/>
                  <a:pt x="1019" y="120000"/>
                  <a:pt x="2719" y="120000"/>
                </a:cubicBezTo>
                <a:cubicBezTo>
                  <a:pt x="117280" y="120000"/>
                  <a:pt x="117280" y="120000"/>
                  <a:pt x="117280" y="120000"/>
                </a:cubicBezTo>
                <a:cubicBezTo>
                  <a:pt x="118640" y="120000"/>
                  <a:pt x="120000" y="118599"/>
                  <a:pt x="120000" y="116264"/>
                </a:cubicBezTo>
                <a:cubicBezTo>
                  <a:pt x="120000" y="115330"/>
                  <a:pt x="119660" y="114863"/>
                  <a:pt x="119320" y="114396"/>
                </a:cubicBezTo>
                <a:moveTo>
                  <a:pt x="16317" y="7470"/>
                </a:moveTo>
                <a:cubicBezTo>
                  <a:pt x="103682" y="7470"/>
                  <a:pt x="103682" y="7470"/>
                  <a:pt x="103682" y="7470"/>
                </a:cubicBezTo>
                <a:cubicBezTo>
                  <a:pt x="103682" y="90116"/>
                  <a:pt x="103682" y="90116"/>
                  <a:pt x="103682" y="90116"/>
                </a:cubicBezTo>
                <a:cubicBezTo>
                  <a:pt x="16317" y="90116"/>
                  <a:pt x="16317" y="90116"/>
                  <a:pt x="16317" y="90116"/>
                </a:cubicBezTo>
                <a:lnTo>
                  <a:pt x="16317" y="7470"/>
                </a:lnTo>
                <a:close/>
                <a:moveTo>
                  <a:pt x="7818" y="112529"/>
                </a:moveTo>
                <a:cubicBezTo>
                  <a:pt x="14957" y="97120"/>
                  <a:pt x="14957" y="97120"/>
                  <a:pt x="14957" y="97120"/>
                </a:cubicBezTo>
                <a:cubicBezTo>
                  <a:pt x="15297" y="97587"/>
                  <a:pt x="15977" y="97587"/>
                  <a:pt x="16317" y="97587"/>
                </a:cubicBezTo>
                <a:cubicBezTo>
                  <a:pt x="103682" y="97587"/>
                  <a:pt x="103682" y="97587"/>
                  <a:pt x="103682" y="97587"/>
                </a:cubicBezTo>
                <a:cubicBezTo>
                  <a:pt x="104022" y="97587"/>
                  <a:pt x="104362" y="97587"/>
                  <a:pt x="104702" y="97120"/>
                </a:cubicBezTo>
                <a:cubicBezTo>
                  <a:pt x="112181" y="112529"/>
                  <a:pt x="112181" y="112529"/>
                  <a:pt x="112181" y="112529"/>
                </a:cubicBezTo>
                <a:lnTo>
                  <a:pt x="7818" y="11252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8081963" y="1509712"/>
            <a:ext cx="433387" cy="433387"/>
          </a:xfrm>
          <a:custGeom>
            <a:pathLst>
              <a:path extrusionOk="0" h="120000" w="120000"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4759"/>
                  <a:pt x="0" y="10878"/>
                </a:cubicBezTo>
                <a:cubicBezTo>
                  <a:pt x="0" y="92804"/>
                  <a:pt x="0" y="92804"/>
                  <a:pt x="0" y="92804"/>
                </a:cubicBezTo>
                <a:cubicBezTo>
                  <a:pt x="0" y="98923"/>
                  <a:pt x="4759" y="103682"/>
                  <a:pt x="10878" y="103682"/>
                </a:cubicBezTo>
                <a:cubicBezTo>
                  <a:pt x="48951" y="103682"/>
                  <a:pt x="48951" y="103682"/>
                  <a:pt x="48951" y="103682"/>
                </a:cubicBezTo>
                <a:cubicBezTo>
                  <a:pt x="48951" y="114560"/>
                  <a:pt x="48951" y="114560"/>
                  <a:pt x="48951" y="114560"/>
                </a:cubicBezTo>
                <a:cubicBezTo>
                  <a:pt x="40793" y="114560"/>
                  <a:pt x="40793" y="114560"/>
                  <a:pt x="40793" y="114560"/>
                </a:cubicBezTo>
                <a:cubicBezTo>
                  <a:pt x="39433" y="114560"/>
                  <a:pt x="38073" y="115920"/>
                  <a:pt x="38073" y="117280"/>
                </a:cubicBezTo>
                <a:cubicBezTo>
                  <a:pt x="38073" y="118980"/>
                  <a:pt x="39433" y="120000"/>
                  <a:pt x="40793" y="120000"/>
                </a:cubicBezTo>
                <a:cubicBezTo>
                  <a:pt x="79206" y="120000"/>
                  <a:pt x="79206" y="120000"/>
                  <a:pt x="79206" y="120000"/>
                </a:cubicBezTo>
                <a:cubicBezTo>
                  <a:pt x="80566" y="120000"/>
                  <a:pt x="81926" y="118980"/>
                  <a:pt x="81926" y="117280"/>
                </a:cubicBezTo>
                <a:cubicBezTo>
                  <a:pt x="81926" y="115920"/>
                  <a:pt x="80566" y="114560"/>
                  <a:pt x="79206" y="114560"/>
                </a:cubicBezTo>
                <a:cubicBezTo>
                  <a:pt x="71048" y="114560"/>
                  <a:pt x="71048" y="114560"/>
                  <a:pt x="71048" y="114560"/>
                </a:cubicBezTo>
                <a:cubicBezTo>
                  <a:pt x="71048" y="103682"/>
                  <a:pt x="71048" y="103682"/>
                  <a:pt x="71048" y="103682"/>
                </a:cubicBezTo>
                <a:cubicBezTo>
                  <a:pt x="109121" y="103682"/>
                  <a:pt x="109121" y="103682"/>
                  <a:pt x="109121" y="103682"/>
                </a:cubicBezTo>
                <a:cubicBezTo>
                  <a:pt x="115240" y="103682"/>
                  <a:pt x="120000" y="98923"/>
                  <a:pt x="120000" y="92804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5240" y="0"/>
                  <a:pt x="109121" y="0"/>
                </a:cubicBezTo>
                <a:moveTo>
                  <a:pt x="65609" y="114560"/>
                </a:moveTo>
                <a:cubicBezTo>
                  <a:pt x="54390" y="114560"/>
                  <a:pt x="54390" y="114560"/>
                  <a:pt x="54390" y="114560"/>
                </a:cubicBezTo>
                <a:cubicBezTo>
                  <a:pt x="54390" y="103682"/>
                  <a:pt x="54390" y="103682"/>
                  <a:pt x="54390" y="103682"/>
                </a:cubicBezTo>
                <a:cubicBezTo>
                  <a:pt x="65609" y="103682"/>
                  <a:pt x="65609" y="103682"/>
                  <a:pt x="65609" y="103682"/>
                </a:cubicBezTo>
                <a:lnTo>
                  <a:pt x="65609" y="114560"/>
                </a:lnTo>
                <a:close/>
                <a:moveTo>
                  <a:pt x="114560" y="92804"/>
                </a:moveTo>
                <a:cubicBezTo>
                  <a:pt x="114560" y="95864"/>
                  <a:pt x="112181" y="98243"/>
                  <a:pt x="109121" y="98243"/>
                </a:cubicBezTo>
                <a:cubicBezTo>
                  <a:pt x="10878" y="98243"/>
                  <a:pt x="10878" y="98243"/>
                  <a:pt x="10878" y="98243"/>
                </a:cubicBezTo>
                <a:cubicBezTo>
                  <a:pt x="7818" y="98243"/>
                  <a:pt x="5439" y="95864"/>
                  <a:pt x="5439" y="92804"/>
                </a:cubicBezTo>
                <a:cubicBezTo>
                  <a:pt x="5439" y="87365"/>
                  <a:pt x="5439" y="87365"/>
                  <a:pt x="5439" y="87365"/>
                </a:cubicBezTo>
                <a:cubicBezTo>
                  <a:pt x="114560" y="87365"/>
                  <a:pt x="114560" y="87365"/>
                  <a:pt x="114560" y="87365"/>
                </a:cubicBezTo>
                <a:lnTo>
                  <a:pt x="114560" y="92804"/>
                </a:lnTo>
                <a:close/>
                <a:moveTo>
                  <a:pt x="114560" y="81926"/>
                </a:moveTo>
                <a:cubicBezTo>
                  <a:pt x="5439" y="81926"/>
                  <a:pt x="5439" y="81926"/>
                  <a:pt x="5439" y="81926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8192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630237" y="2336800"/>
            <a:ext cx="433387" cy="434974"/>
          </a:xfrm>
          <a:custGeom>
            <a:pathLst>
              <a:path extrusionOk="0" h="120000" w="120000">
                <a:moveTo>
                  <a:pt x="74447" y="57627"/>
                </a:moveTo>
                <a:cubicBezTo>
                  <a:pt x="70028" y="56271"/>
                  <a:pt x="70028" y="56271"/>
                  <a:pt x="70028" y="56271"/>
                </a:cubicBezTo>
                <a:cubicBezTo>
                  <a:pt x="73767" y="53220"/>
                  <a:pt x="76487" y="48813"/>
                  <a:pt x="76487" y="43728"/>
                </a:cubicBezTo>
                <a:cubicBezTo>
                  <a:pt x="76487" y="36949"/>
                  <a:pt x="72407" y="31186"/>
                  <a:pt x="66628" y="28813"/>
                </a:cubicBezTo>
                <a:cubicBezTo>
                  <a:pt x="64929" y="33898"/>
                  <a:pt x="64929" y="33898"/>
                  <a:pt x="64929" y="33898"/>
                </a:cubicBezTo>
                <a:cubicBezTo>
                  <a:pt x="68668" y="35932"/>
                  <a:pt x="71048" y="39322"/>
                  <a:pt x="71048" y="43728"/>
                </a:cubicBezTo>
                <a:cubicBezTo>
                  <a:pt x="71048" y="47118"/>
                  <a:pt x="69348" y="50169"/>
                  <a:pt x="66968" y="52203"/>
                </a:cubicBezTo>
                <a:cubicBezTo>
                  <a:pt x="68328" y="46779"/>
                  <a:pt x="68328" y="46779"/>
                  <a:pt x="68328" y="46779"/>
                </a:cubicBezTo>
                <a:cubicBezTo>
                  <a:pt x="68328" y="46101"/>
                  <a:pt x="68328" y="45423"/>
                  <a:pt x="67988" y="44745"/>
                </a:cubicBezTo>
                <a:cubicBezTo>
                  <a:pt x="67308" y="43389"/>
                  <a:pt x="65609" y="42711"/>
                  <a:pt x="64249" y="43728"/>
                </a:cubicBezTo>
                <a:cubicBezTo>
                  <a:pt x="63569" y="44067"/>
                  <a:pt x="63229" y="44745"/>
                  <a:pt x="62889" y="45423"/>
                </a:cubicBezTo>
                <a:cubicBezTo>
                  <a:pt x="60169" y="56271"/>
                  <a:pt x="60169" y="56271"/>
                  <a:pt x="60169" y="56271"/>
                </a:cubicBezTo>
                <a:cubicBezTo>
                  <a:pt x="60169" y="56271"/>
                  <a:pt x="60169" y="56271"/>
                  <a:pt x="60169" y="56271"/>
                </a:cubicBezTo>
                <a:cubicBezTo>
                  <a:pt x="59830" y="56949"/>
                  <a:pt x="59830" y="57966"/>
                  <a:pt x="60169" y="58644"/>
                </a:cubicBezTo>
                <a:cubicBezTo>
                  <a:pt x="60509" y="58983"/>
                  <a:pt x="61189" y="59322"/>
                  <a:pt x="61869" y="59661"/>
                </a:cubicBezTo>
                <a:cubicBezTo>
                  <a:pt x="61869" y="59661"/>
                  <a:pt x="61869" y="59661"/>
                  <a:pt x="61869" y="59661"/>
                </a:cubicBezTo>
                <a:cubicBezTo>
                  <a:pt x="61869" y="59661"/>
                  <a:pt x="61869" y="59661"/>
                  <a:pt x="62209" y="59661"/>
                </a:cubicBezTo>
                <a:cubicBezTo>
                  <a:pt x="73087" y="62711"/>
                  <a:pt x="73087" y="62711"/>
                  <a:pt x="73087" y="62711"/>
                </a:cubicBezTo>
                <a:cubicBezTo>
                  <a:pt x="73767" y="63050"/>
                  <a:pt x="74447" y="62711"/>
                  <a:pt x="75127" y="62372"/>
                </a:cubicBezTo>
                <a:cubicBezTo>
                  <a:pt x="76487" y="61694"/>
                  <a:pt x="76827" y="59999"/>
                  <a:pt x="76147" y="58644"/>
                </a:cubicBezTo>
                <a:cubicBezTo>
                  <a:pt x="75807" y="57966"/>
                  <a:pt x="75127" y="57627"/>
                  <a:pt x="74447" y="57627"/>
                </a:cubicBezTo>
                <a:moveTo>
                  <a:pt x="59830" y="28813"/>
                </a:moveTo>
                <a:cubicBezTo>
                  <a:pt x="59490" y="28474"/>
                  <a:pt x="58810" y="28135"/>
                  <a:pt x="58470" y="27796"/>
                </a:cubicBezTo>
                <a:cubicBezTo>
                  <a:pt x="58470" y="27457"/>
                  <a:pt x="58470" y="27457"/>
                  <a:pt x="58470" y="27457"/>
                </a:cubicBezTo>
                <a:cubicBezTo>
                  <a:pt x="58130" y="27457"/>
                  <a:pt x="58130" y="27457"/>
                  <a:pt x="57790" y="27457"/>
                </a:cubicBezTo>
                <a:cubicBezTo>
                  <a:pt x="46912" y="24745"/>
                  <a:pt x="46912" y="24745"/>
                  <a:pt x="46912" y="24745"/>
                </a:cubicBezTo>
                <a:cubicBezTo>
                  <a:pt x="46232" y="24406"/>
                  <a:pt x="45552" y="24745"/>
                  <a:pt x="44872" y="25084"/>
                </a:cubicBezTo>
                <a:cubicBezTo>
                  <a:pt x="43512" y="25762"/>
                  <a:pt x="43172" y="27457"/>
                  <a:pt x="43852" y="28813"/>
                </a:cubicBezTo>
                <a:cubicBezTo>
                  <a:pt x="44192" y="29491"/>
                  <a:pt x="44872" y="29830"/>
                  <a:pt x="45552" y="29830"/>
                </a:cubicBezTo>
                <a:cubicBezTo>
                  <a:pt x="49631" y="31186"/>
                  <a:pt x="49631" y="31186"/>
                  <a:pt x="49631" y="31186"/>
                </a:cubicBezTo>
                <a:cubicBezTo>
                  <a:pt x="45892" y="33898"/>
                  <a:pt x="43512" y="38644"/>
                  <a:pt x="43512" y="43728"/>
                </a:cubicBezTo>
                <a:cubicBezTo>
                  <a:pt x="43512" y="50508"/>
                  <a:pt x="47932" y="56271"/>
                  <a:pt x="53711" y="58644"/>
                </a:cubicBezTo>
                <a:cubicBezTo>
                  <a:pt x="55070" y="53559"/>
                  <a:pt x="55070" y="53559"/>
                  <a:pt x="55070" y="53559"/>
                </a:cubicBezTo>
                <a:cubicBezTo>
                  <a:pt x="51671" y="51525"/>
                  <a:pt x="48951" y="47796"/>
                  <a:pt x="48951" y="43728"/>
                </a:cubicBezTo>
                <a:cubicBezTo>
                  <a:pt x="48951" y="40000"/>
                  <a:pt x="50651" y="36949"/>
                  <a:pt x="53371" y="35254"/>
                </a:cubicBezTo>
                <a:cubicBezTo>
                  <a:pt x="52011" y="40677"/>
                  <a:pt x="52011" y="40677"/>
                  <a:pt x="52011" y="40677"/>
                </a:cubicBezTo>
                <a:cubicBezTo>
                  <a:pt x="51671" y="41355"/>
                  <a:pt x="51671" y="42033"/>
                  <a:pt x="52011" y="42711"/>
                </a:cubicBezTo>
                <a:cubicBezTo>
                  <a:pt x="53031" y="44067"/>
                  <a:pt x="54390" y="44745"/>
                  <a:pt x="55750" y="43728"/>
                </a:cubicBezTo>
                <a:cubicBezTo>
                  <a:pt x="56430" y="43389"/>
                  <a:pt x="57110" y="42711"/>
                  <a:pt x="57110" y="42033"/>
                </a:cubicBezTo>
                <a:cubicBezTo>
                  <a:pt x="60169" y="31186"/>
                  <a:pt x="60169" y="31186"/>
                  <a:pt x="60169" y="31186"/>
                </a:cubicBezTo>
                <a:cubicBezTo>
                  <a:pt x="60169" y="30508"/>
                  <a:pt x="60169" y="29491"/>
                  <a:pt x="59830" y="28813"/>
                </a:cubicBezTo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084"/>
                  <a:pt x="0" y="11186"/>
                </a:cubicBezTo>
                <a:cubicBezTo>
                  <a:pt x="0" y="92542"/>
                  <a:pt x="0" y="92542"/>
                  <a:pt x="0" y="92542"/>
                </a:cubicBezTo>
                <a:cubicBezTo>
                  <a:pt x="0" y="98644"/>
                  <a:pt x="4759" y="103389"/>
                  <a:pt x="10878" y="103389"/>
                </a:cubicBezTo>
                <a:cubicBezTo>
                  <a:pt x="48951" y="103389"/>
                  <a:pt x="48951" y="103389"/>
                  <a:pt x="48951" y="103389"/>
                </a:cubicBezTo>
                <a:cubicBezTo>
                  <a:pt x="48951" y="114576"/>
                  <a:pt x="48951" y="114576"/>
                  <a:pt x="48951" y="114576"/>
                </a:cubicBezTo>
                <a:cubicBezTo>
                  <a:pt x="40793" y="114576"/>
                  <a:pt x="40793" y="114576"/>
                  <a:pt x="40793" y="114576"/>
                </a:cubicBezTo>
                <a:cubicBezTo>
                  <a:pt x="39433" y="114576"/>
                  <a:pt x="38073" y="115593"/>
                  <a:pt x="38073" y="117288"/>
                </a:cubicBezTo>
                <a:cubicBezTo>
                  <a:pt x="38073" y="118644"/>
                  <a:pt x="39433" y="119999"/>
                  <a:pt x="40793" y="119999"/>
                </a:cubicBezTo>
                <a:cubicBezTo>
                  <a:pt x="79206" y="119999"/>
                  <a:pt x="79206" y="119999"/>
                  <a:pt x="79206" y="119999"/>
                </a:cubicBezTo>
                <a:cubicBezTo>
                  <a:pt x="80566" y="119999"/>
                  <a:pt x="81926" y="118644"/>
                  <a:pt x="81926" y="117288"/>
                </a:cubicBezTo>
                <a:cubicBezTo>
                  <a:pt x="81926" y="115593"/>
                  <a:pt x="80566" y="114576"/>
                  <a:pt x="79206" y="114576"/>
                </a:cubicBezTo>
                <a:cubicBezTo>
                  <a:pt x="71048" y="114576"/>
                  <a:pt x="71048" y="114576"/>
                  <a:pt x="71048" y="114576"/>
                </a:cubicBezTo>
                <a:cubicBezTo>
                  <a:pt x="71048" y="103389"/>
                  <a:pt x="71048" y="103389"/>
                  <a:pt x="71048" y="103389"/>
                </a:cubicBezTo>
                <a:cubicBezTo>
                  <a:pt x="109121" y="103389"/>
                  <a:pt x="109121" y="103389"/>
                  <a:pt x="109121" y="103389"/>
                </a:cubicBezTo>
                <a:cubicBezTo>
                  <a:pt x="115240" y="103389"/>
                  <a:pt x="120000" y="98644"/>
                  <a:pt x="120000" y="92542"/>
                </a:cubicBezTo>
                <a:cubicBezTo>
                  <a:pt x="120000" y="11186"/>
                  <a:pt x="120000" y="11186"/>
                  <a:pt x="120000" y="11186"/>
                </a:cubicBezTo>
                <a:cubicBezTo>
                  <a:pt x="120000" y="5084"/>
                  <a:pt x="115240" y="0"/>
                  <a:pt x="109121" y="0"/>
                </a:cubicBezTo>
                <a:moveTo>
                  <a:pt x="65609" y="114576"/>
                </a:moveTo>
                <a:cubicBezTo>
                  <a:pt x="54390" y="114576"/>
                  <a:pt x="54390" y="114576"/>
                  <a:pt x="54390" y="114576"/>
                </a:cubicBezTo>
                <a:cubicBezTo>
                  <a:pt x="54390" y="103389"/>
                  <a:pt x="54390" y="103389"/>
                  <a:pt x="54390" y="103389"/>
                </a:cubicBezTo>
                <a:cubicBezTo>
                  <a:pt x="65609" y="103389"/>
                  <a:pt x="65609" y="103389"/>
                  <a:pt x="65609" y="103389"/>
                </a:cubicBezTo>
                <a:lnTo>
                  <a:pt x="65609" y="114576"/>
                </a:lnTo>
                <a:close/>
                <a:moveTo>
                  <a:pt x="114560" y="92542"/>
                </a:moveTo>
                <a:cubicBezTo>
                  <a:pt x="114560" y="95593"/>
                  <a:pt x="112181" y="97966"/>
                  <a:pt x="109121" y="97966"/>
                </a:cubicBezTo>
                <a:cubicBezTo>
                  <a:pt x="10878" y="97966"/>
                  <a:pt x="10878" y="97966"/>
                  <a:pt x="10878" y="97966"/>
                </a:cubicBezTo>
                <a:cubicBezTo>
                  <a:pt x="7818" y="97966"/>
                  <a:pt x="5439" y="95593"/>
                  <a:pt x="5439" y="92542"/>
                </a:cubicBezTo>
                <a:cubicBezTo>
                  <a:pt x="5439" y="87118"/>
                  <a:pt x="5439" y="87118"/>
                  <a:pt x="5439" y="87118"/>
                </a:cubicBezTo>
                <a:cubicBezTo>
                  <a:pt x="114560" y="87118"/>
                  <a:pt x="114560" y="87118"/>
                  <a:pt x="114560" y="87118"/>
                </a:cubicBezTo>
                <a:lnTo>
                  <a:pt x="114560" y="92542"/>
                </a:lnTo>
                <a:close/>
                <a:moveTo>
                  <a:pt x="114560" y="81694"/>
                </a:moveTo>
                <a:cubicBezTo>
                  <a:pt x="5439" y="81694"/>
                  <a:pt x="5439" y="81694"/>
                  <a:pt x="5439" y="81694"/>
                </a:cubicBezTo>
                <a:cubicBezTo>
                  <a:pt x="5439" y="11186"/>
                  <a:pt x="5439" y="11186"/>
                  <a:pt x="5439" y="11186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1186"/>
                </a:cubicBezTo>
                <a:lnTo>
                  <a:pt x="114560" y="8169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1457325" y="2336800"/>
            <a:ext cx="433387" cy="434974"/>
          </a:xfrm>
          <a:custGeom>
            <a:pathLst>
              <a:path extrusionOk="0" h="120000" w="120000">
                <a:moveTo>
                  <a:pt x="71048" y="49152"/>
                </a:moveTo>
                <a:cubicBezTo>
                  <a:pt x="70368" y="49152"/>
                  <a:pt x="69688" y="49491"/>
                  <a:pt x="69008" y="49830"/>
                </a:cubicBezTo>
                <a:cubicBezTo>
                  <a:pt x="62889" y="56271"/>
                  <a:pt x="62889" y="56271"/>
                  <a:pt x="62889" y="56271"/>
                </a:cubicBezTo>
                <a:cubicBezTo>
                  <a:pt x="62889" y="24745"/>
                  <a:pt x="62889" y="24745"/>
                  <a:pt x="62889" y="24745"/>
                </a:cubicBezTo>
                <a:cubicBezTo>
                  <a:pt x="62889" y="24745"/>
                  <a:pt x="62889" y="24745"/>
                  <a:pt x="62889" y="24745"/>
                </a:cubicBezTo>
                <a:cubicBezTo>
                  <a:pt x="62889" y="23050"/>
                  <a:pt x="61529" y="22033"/>
                  <a:pt x="60169" y="22033"/>
                </a:cubicBezTo>
                <a:cubicBezTo>
                  <a:pt x="58470" y="22033"/>
                  <a:pt x="57450" y="23050"/>
                  <a:pt x="57450" y="24745"/>
                </a:cubicBezTo>
                <a:cubicBezTo>
                  <a:pt x="57450" y="56271"/>
                  <a:pt x="57450" y="56271"/>
                  <a:pt x="57450" y="56271"/>
                </a:cubicBezTo>
                <a:cubicBezTo>
                  <a:pt x="50991" y="49830"/>
                  <a:pt x="50991" y="49830"/>
                  <a:pt x="50991" y="49830"/>
                </a:cubicBezTo>
                <a:cubicBezTo>
                  <a:pt x="50651" y="49491"/>
                  <a:pt x="49971" y="49152"/>
                  <a:pt x="49291" y="49152"/>
                </a:cubicBezTo>
                <a:cubicBezTo>
                  <a:pt x="47592" y="49152"/>
                  <a:pt x="46572" y="50508"/>
                  <a:pt x="46572" y="51864"/>
                </a:cubicBezTo>
                <a:cubicBezTo>
                  <a:pt x="46572" y="52542"/>
                  <a:pt x="46912" y="53220"/>
                  <a:pt x="47252" y="53898"/>
                </a:cubicBezTo>
                <a:cubicBezTo>
                  <a:pt x="58130" y="64745"/>
                  <a:pt x="58130" y="64745"/>
                  <a:pt x="58130" y="64745"/>
                </a:cubicBezTo>
                <a:cubicBezTo>
                  <a:pt x="58810" y="65084"/>
                  <a:pt x="59490" y="65423"/>
                  <a:pt x="60169" y="65423"/>
                </a:cubicBezTo>
                <a:cubicBezTo>
                  <a:pt x="60849" y="65423"/>
                  <a:pt x="61529" y="65084"/>
                  <a:pt x="62209" y="64745"/>
                </a:cubicBezTo>
                <a:cubicBezTo>
                  <a:pt x="73087" y="53898"/>
                  <a:pt x="73087" y="53898"/>
                  <a:pt x="73087" y="53898"/>
                </a:cubicBezTo>
                <a:cubicBezTo>
                  <a:pt x="73427" y="53220"/>
                  <a:pt x="73767" y="52542"/>
                  <a:pt x="73767" y="51864"/>
                </a:cubicBezTo>
                <a:cubicBezTo>
                  <a:pt x="73767" y="50508"/>
                  <a:pt x="72407" y="49152"/>
                  <a:pt x="71048" y="49152"/>
                </a:cubicBezTo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5099" y="0"/>
                  <a:pt x="0" y="5084"/>
                  <a:pt x="0" y="11186"/>
                </a:cubicBezTo>
                <a:cubicBezTo>
                  <a:pt x="0" y="92542"/>
                  <a:pt x="0" y="92542"/>
                  <a:pt x="0" y="92542"/>
                </a:cubicBezTo>
                <a:cubicBezTo>
                  <a:pt x="0" y="98644"/>
                  <a:pt x="5099" y="103389"/>
                  <a:pt x="10878" y="103389"/>
                </a:cubicBezTo>
                <a:cubicBezTo>
                  <a:pt x="49291" y="103389"/>
                  <a:pt x="49291" y="103389"/>
                  <a:pt x="49291" y="103389"/>
                </a:cubicBezTo>
                <a:cubicBezTo>
                  <a:pt x="49291" y="114576"/>
                  <a:pt x="49291" y="114576"/>
                  <a:pt x="49291" y="114576"/>
                </a:cubicBezTo>
                <a:cubicBezTo>
                  <a:pt x="41133" y="114576"/>
                  <a:pt x="41133" y="114576"/>
                  <a:pt x="41133" y="114576"/>
                </a:cubicBezTo>
                <a:cubicBezTo>
                  <a:pt x="39433" y="114576"/>
                  <a:pt x="38413" y="115593"/>
                  <a:pt x="38413" y="117288"/>
                </a:cubicBezTo>
                <a:cubicBezTo>
                  <a:pt x="38413" y="118644"/>
                  <a:pt x="39433" y="119999"/>
                  <a:pt x="41133" y="119999"/>
                </a:cubicBezTo>
                <a:cubicBezTo>
                  <a:pt x="79206" y="119999"/>
                  <a:pt x="79206" y="119999"/>
                  <a:pt x="79206" y="119999"/>
                </a:cubicBezTo>
                <a:cubicBezTo>
                  <a:pt x="80566" y="119999"/>
                  <a:pt x="81926" y="118644"/>
                  <a:pt x="81926" y="117288"/>
                </a:cubicBezTo>
                <a:cubicBezTo>
                  <a:pt x="81926" y="115593"/>
                  <a:pt x="80566" y="114576"/>
                  <a:pt x="79206" y="114576"/>
                </a:cubicBezTo>
                <a:cubicBezTo>
                  <a:pt x="71048" y="114576"/>
                  <a:pt x="71048" y="114576"/>
                  <a:pt x="71048" y="114576"/>
                </a:cubicBezTo>
                <a:cubicBezTo>
                  <a:pt x="71048" y="103389"/>
                  <a:pt x="71048" y="103389"/>
                  <a:pt x="71048" y="103389"/>
                </a:cubicBezTo>
                <a:cubicBezTo>
                  <a:pt x="109121" y="103389"/>
                  <a:pt x="109121" y="103389"/>
                  <a:pt x="109121" y="103389"/>
                </a:cubicBezTo>
                <a:cubicBezTo>
                  <a:pt x="115240" y="103389"/>
                  <a:pt x="120000" y="98644"/>
                  <a:pt x="120000" y="92542"/>
                </a:cubicBezTo>
                <a:cubicBezTo>
                  <a:pt x="120000" y="11186"/>
                  <a:pt x="120000" y="11186"/>
                  <a:pt x="120000" y="11186"/>
                </a:cubicBezTo>
                <a:cubicBezTo>
                  <a:pt x="120000" y="5084"/>
                  <a:pt x="115240" y="0"/>
                  <a:pt x="109121" y="0"/>
                </a:cubicBezTo>
                <a:moveTo>
                  <a:pt x="65609" y="114576"/>
                </a:moveTo>
                <a:cubicBezTo>
                  <a:pt x="54730" y="114576"/>
                  <a:pt x="54730" y="114576"/>
                  <a:pt x="54730" y="114576"/>
                </a:cubicBezTo>
                <a:cubicBezTo>
                  <a:pt x="54730" y="103389"/>
                  <a:pt x="54730" y="103389"/>
                  <a:pt x="54730" y="103389"/>
                </a:cubicBezTo>
                <a:cubicBezTo>
                  <a:pt x="65609" y="103389"/>
                  <a:pt x="65609" y="103389"/>
                  <a:pt x="65609" y="103389"/>
                </a:cubicBezTo>
                <a:lnTo>
                  <a:pt x="65609" y="114576"/>
                </a:lnTo>
                <a:close/>
                <a:moveTo>
                  <a:pt x="114560" y="92542"/>
                </a:moveTo>
                <a:cubicBezTo>
                  <a:pt x="114560" y="95593"/>
                  <a:pt x="112181" y="97966"/>
                  <a:pt x="109121" y="97966"/>
                </a:cubicBezTo>
                <a:cubicBezTo>
                  <a:pt x="10878" y="97966"/>
                  <a:pt x="10878" y="97966"/>
                  <a:pt x="10878" y="97966"/>
                </a:cubicBezTo>
                <a:cubicBezTo>
                  <a:pt x="7818" y="97966"/>
                  <a:pt x="5439" y="95593"/>
                  <a:pt x="5439" y="92542"/>
                </a:cubicBezTo>
                <a:cubicBezTo>
                  <a:pt x="5439" y="87118"/>
                  <a:pt x="5439" y="87118"/>
                  <a:pt x="5439" y="87118"/>
                </a:cubicBezTo>
                <a:cubicBezTo>
                  <a:pt x="114560" y="87118"/>
                  <a:pt x="114560" y="87118"/>
                  <a:pt x="114560" y="87118"/>
                </a:cubicBezTo>
                <a:lnTo>
                  <a:pt x="114560" y="92542"/>
                </a:lnTo>
                <a:close/>
                <a:moveTo>
                  <a:pt x="114560" y="81694"/>
                </a:moveTo>
                <a:cubicBezTo>
                  <a:pt x="5439" y="81694"/>
                  <a:pt x="5439" y="81694"/>
                  <a:pt x="5439" y="81694"/>
                </a:cubicBezTo>
                <a:cubicBezTo>
                  <a:pt x="5439" y="11186"/>
                  <a:pt x="5439" y="11186"/>
                  <a:pt x="5439" y="11186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1186"/>
                </a:cubicBezTo>
                <a:lnTo>
                  <a:pt x="114560" y="8169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2286000" y="2336800"/>
            <a:ext cx="433387" cy="434974"/>
          </a:xfrm>
          <a:custGeom>
            <a:pathLst>
              <a:path extrusionOk="0" h="120000" w="120000">
                <a:moveTo>
                  <a:pt x="61869" y="22711"/>
                </a:moveTo>
                <a:cubicBezTo>
                  <a:pt x="61189" y="22372"/>
                  <a:pt x="60509" y="22033"/>
                  <a:pt x="59830" y="22033"/>
                </a:cubicBezTo>
                <a:cubicBezTo>
                  <a:pt x="59150" y="22033"/>
                  <a:pt x="58470" y="22372"/>
                  <a:pt x="57790" y="22711"/>
                </a:cubicBezTo>
                <a:cubicBezTo>
                  <a:pt x="46912" y="33559"/>
                  <a:pt x="46912" y="33559"/>
                  <a:pt x="46912" y="33559"/>
                </a:cubicBezTo>
                <a:cubicBezTo>
                  <a:pt x="46572" y="34237"/>
                  <a:pt x="46232" y="34915"/>
                  <a:pt x="46232" y="35593"/>
                </a:cubicBezTo>
                <a:cubicBezTo>
                  <a:pt x="46232" y="36949"/>
                  <a:pt x="47592" y="38305"/>
                  <a:pt x="48951" y="38305"/>
                </a:cubicBezTo>
                <a:cubicBezTo>
                  <a:pt x="49631" y="38305"/>
                  <a:pt x="50311" y="37966"/>
                  <a:pt x="50991" y="37288"/>
                </a:cubicBezTo>
                <a:cubicBezTo>
                  <a:pt x="57110" y="31186"/>
                  <a:pt x="57110" y="31186"/>
                  <a:pt x="57110" y="31186"/>
                </a:cubicBezTo>
                <a:cubicBezTo>
                  <a:pt x="57110" y="62711"/>
                  <a:pt x="57110" y="62711"/>
                  <a:pt x="57110" y="62711"/>
                </a:cubicBezTo>
                <a:cubicBezTo>
                  <a:pt x="57110" y="64067"/>
                  <a:pt x="58470" y="65423"/>
                  <a:pt x="59830" y="65423"/>
                </a:cubicBezTo>
                <a:cubicBezTo>
                  <a:pt x="61529" y="65423"/>
                  <a:pt x="62549" y="64067"/>
                  <a:pt x="62549" y="62711"/>
                </a:cubicBezTo>
                <a:cubicBezTo>
                  <a:pt x="62549" y="31186"/>
                  <a:pt x="62549" y="31186"/>
                  <a:pt x="62549" y="31186"/>
                </a:cubicBezTo>
                <a:cubicBezTo>
                  <a:pt x="69008" y="37288"/>
                  <a:pt x="69008" y="37288"/>
                  <a:pt x="69008" y="37288"/>
                </a:cubicBezTo>
                <a:cubicBezTo>
                  <a:pt x="69348" y="37966"/>
                  <a:pt x="70028" y="38305"/>
                  <a:pt x="70708" y="38305"/>
                </a:cubicBezTo>
                <a:cubicBezTo>
                  <a:pt x="72407" y="38305"/>
                  <a:pt x="73427" y="36949"/>
                  <a:pt x="73427" y="35593"/>
                </a:cubicBezTo>
                <a:cubicBezTo>
                  <a:pt x="73427" y="34915"/>
                  <a:pt x="73087" y="34237"/>
                  <a:pt x="72747" y="33559"/>
                </a:cubicBezTo>
                <a:lnTo>
                  <a:pt x="61869" y="22711"/>
                </a:lnTo>
                <a:close/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084"/>
                  <a:pt x="0" y="11186"/>
                </a:cubicBezTo>
                <a:cubicBezTo>
                  <a:pt x="0" y="92542"/>
                  <a:pt x="0" y="92542"/>
                  <a:pt x="0" y="92542"/>
                </a:cubicBezTo>
                <a:cubicBezTo>
                  <a:pt x="0" y="98644"/>
                  <a:pt x="4759" y="103389"/>
                  <a:pt x="10878" y="103389"/>
                </a:cubicBezTo>
                <a:cubicBezTo>
                  <a:pt x="48951" y="103389"/>
                  <a:pt x="48951" y="103389"/>
                  <a:pt x="48951" y="103389"/>
                </a:cubicBezTo>
                <a:cubicBezTo>
                  <a:pt x="48951" y="114576"/>
                  <a:pt x="48951" y="114576"/>
                  <a:pt x="48951" y="114576"/>
                </a:cubicBezTo>
                <a:cubicBezTo>
                  <a:pt x="40793" y="114576"/>
                  <a:pt x="40793" y="114576"/>
                  <a:pt x="40793" y="114576"/>
                </a:cubicBezTo>
                <a:cubicBezTo>
                  <a:pt x="39433" y="114576"/>
                  <a:pt x="38073" y="115593"/>
                  <a:pt x="38073" y="117288"/>
                </a:cubicBezTo>
                <a:cubicBezTo>
                  <a:pt x="38073" y="118644"/>
                  <a:pt x="39433" y="119999"/>
                  <a:pt x="40793" y="119999"/>
                </a:cubicBezTo>
                <a:cubicBezTo>
                  <a:pt x="78866" y="119999"/>
                  <a:pt x="78866" y="119999"/>
                  <a:pt x="78866" y="119999"/>
                </a:cubicBezTo>
                <a:cubicBezTo>
                  <a:pt x="80566" y="119999"/>
                  <a:pt x="81586" y="118644"/>
                  <a:pt x="81586" y="117288"/>
                </a:cubicBezTo>
                <a:cubicBezTo>
                  <a:pt x="81586" y="115593"/>
                  <a:pt x="80566" y="114576"/>
                  <a:pt x="78866" y="114576"/>
                </a:cubicBezTo>
                <a:cubicBezTo>
                  <a:pt x="70708" y="114576"/>
                  <a:pt x="70708" y="114576"/>
                  <a:pt x="70708" y="114576"/>
                </a:cubicBezTo>
                <a:cubicBezTo>
                  <a:pt x="70708" y="103389"/>
                  <a:pt x="70708" y="103389"/>
                  <a:pt x="70708" y="103389"/>
                </a:cubicBezTo>
                <a:cubicBezTo>
                  <a:pt x="109121" y="103389"/>
                  <a:pt x="109121" y="103389"/>
                  <a:pt x="109121" y="103389"/>
                </a:cubicBezTo>
                <a:cubicBezTo>
                  <a:pt x="114900" y="103389"/>
                  <a:pt x="120000" y="98644"/>
                  <a:pt x="120000" y="92542"/>
                </a:cubicBezTo>
                <a:cubicBezTo>
                  <a:pt x="120000" y="11186"/>
                  <a:pt x="120000" y="11186"/>
                  <a:pt x="120000" y="11186"/>
                </a:cubicBezTo>
                <a:cubicBezTo>
                  <a:pt x="120000" y="5084"/>
                  <a:pt x="114900" y="0"/>
                  <a:pt x="109121" y="0"/>
                </a:cubicBezTo>
                <a:moveTo>
                  <a:pt x="65269" y="114576"/>
                </a:moveTo>
                <a:cubicBezTo>
                  <a:pt x="54390" y="114576"/>
                  <a:pt x="54390" y="114576"/>
                  <a:pt x="54390" y="114576"/>
                </a:cubicBezTo>
                <a:cubicBezTo>
                  <a:pt x="54390" y="103389"/>
                  <a:pt x="54390" y="103389"/>
                  <a:pt x="54390" y="103389"/>
                </a:cubicBezTo>
                <a:cubicBezTo>
                  <a:pt x="65269" y="103389"/>
                  <a:pt x="65269" y="103389"/>
                  <a:pt x="65269" y="103389"/>
                </a:cubicBezTo>
                <a:lnTo>
                  <a:pt x="65269" y="114576"/>
                </a:lnTo>
                <a:close/>
                <a:moveTo>
                  <a:pt x="114560" y="92542"/>
                </a:moveTo>
                <a:cubicBezTo>
                  <a:pt x="114560" y="95593"/>
                  <a:pt x="112181" y="97966"/>
                  <a:pt x="109121" y="97966"/>
                </a:cubicBezTo>
                <a:cubicBezTo>
                  <a:pt x="10878" y="97966"/>
                  <a:pt x="10878" y="97966"/>
                  <a:pt x="10878" y="97966"/>
                </a:cubicBezTo>
                <a:cubicBezTo>
                  <a:pt x="7818" y="97966"/>
                  <a:pt x="5439" y="95593"/>
                  <a:pt x="5439" y="92542"/>
                </a:cubicBezTo>
                <a:cubicBezTo>
                  <a:pt x="5439" y="87118"/>
                  <a:pt x="5439" y="87118"/>
                  <a:pt x="5439" y="87118"/>
                </a:cubicBezTo>
                <a:cubicBezTo>
                  <a:pt x="114560" y="87118"/>
                  <a:pt x="114560" y="87118"/>
                  <a:pt x="114560" y="87118"/>
                </a:cubicBezTo>
                <a:lnTo>
                  <a:pt x="114560" y="92542"/>
                </a:lnTo>
                <a:close/>
                <a:moveTo>
                  <a:pt x="114560" y="81694"/>
                </a:moveTo>
                <a:cubicBezTo>
                  <a:pt x="5439" y="81694"/>
                  <a:pt x="5439" y="81694"/>
                  <a:pt x="5439" y="81694"/>
                </a:cubicBezTo>
                <a:cubicBezTo>
                  <a:pt x="5439" y="11186"/>
                  <a:pt x="5439" y="11186"/>
                  <a:pt x="5439" y="11186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1186"/>
                </a:cubicBezTo>
                <a:lnTo>
                  <a:pt x="114560" y="8169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3113088" y="2336800"/>
            <a:ext cx="434974" cy="434974"/>
          </a:xfrm>
          <a:custGeom>
            <a:pathLst>
              <a:path extrusionOk="0" h="120000" w="120000">
                <a:moveTo>
                  <a:pt x="79206" y="41016"/>
                </a:moveTo>
                <a:cubicBezTo>
                  <a:pt x="47592" y="41016"/>
                  <a:pt x="47592" y="41016"/>
                  <a:pt x="47592" y="41016"/>
                </a:cubicBezTo>
                <a:cubicBezTo>
                  <a:pt x="53711" y="34576"/>
                  <a:pt x="53711" y="34576"/>
                  <a:pt x="53711" y="34576"/>
                </a:cubicBezTo>
                <a:cubicBezTo>
                  <a:pt x="54390" y="34237"/>
                  <a:pt x="54390" y="33559"/>
                  <a:pt x="54390" y="32881"/>
                </a:cubicBezTo>
                <a:cubicBezTo>
                  <a:pt x="54390" y="31186"/>
                  <a:pt x="53371" y="30169"/>
                  <a:pt x="51671" y="30169"/>
                </a:cubicBezTo>
                <a:cubicBezTo>
                  <a:pt x="50991" y="30169"/>
                  <a:pt x="50311" y="30508"/>
                  <a:pt x="49971" y="30847"/>
                </a:cubicBezTo>
                <a:cubicBezTo>
                  <a:pt x="39093" y="41694"/>
                  <a:pt x="39093" y="41694"/>
                  <a:pt x="39093" y="41694"/>
                </a:cubicBezTo>
                <a:cubicBezTo>
                  <a:pt x="38413" y="42372"/>
                  <a:pt x="38073" y="43050"/>
                  <a:pt x="38073" y="43728"/>
                </a:cubicBezTo>
                <a:cubicBezTo>
                  <a:pt x="38073" y="44406"/>
                  <a:pt x="38413" y="45084"/>
                  <a:pt x="39093" y="45762"/>
                </a:cubicBezTo>
                <a:cubicBezTo>
                  <a:pt x="49971" y="56610"/>
                  <a:pt x="49971" y="56610"/>
                  <a:pt x="49971" y="56610"/>
                </a:cubicBezTo>
                <a:cubicBezTo>
                  <a:pt x="50311" y="56949"/>
                  <a:pt x="50991" y="57288"/>
                  <a:pt x="51671" y="57288"/>
                </a:cubicBezTo>
                <a:cubicBezTo>
                  <a:pt x="53371" y="57288"/>
                  <a:pt x="54390" y="55932"/>
                  <a:pt x="54390" y="54576"/>
                </a:cubicBezTo>
                <a:cubicBezTo>
                  <a:pt x="54390" y="53898"/>
                  <a:pt x="54390" y="53220"/>
                  <a:pt x="53711" y="52542"/>
                </a:cubicBezTo>
                <a:cubicBezTo>
                  <a:pt x="47592" y="46440"/>
                  <a:pt x="47592" y="46440"/>
                  <a:pt x="47592" y="46440"/>
                </a:cubicBezTo>
                <a:cubicBezTo>
                  <a:pt x="79206" y="46440"/>
                  <a:pt x="79206" y="46440"/>
                  <a:pt x="79206" y="46440"/>
                </a:cubicBezTo>
                <a:cubicBezTo>
                  <a:pt x="80566" y="46440"/>
                  <a:pt x="81926" y="45084"/>
                  <a:pt x="81926" y="43728"/>
                </a:cubicBezTo>
                <a:cubicBezTo>
                  <a:pt x="81926" y="42033"/>
                  <a:pt x="80566" y="41016"/>
                  <a:pt x="79206" y="41016"/>
                </a:cubicBezTo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084"/>
                  <a:pt x="0" y="11186"/>
                </a:cubicBezTo>
                <a:cubicBezTo>
                  <a:pt x="0" y="92542"/>
                  <a:pt x="0" y="92542"/>
                  <a:pt x="0" y="92542"/>
                </a:cubicBezTo>
                <a:cubicBezTo>
                  <a:pt x="0" y="98644"/>
                  <a:pt x="4759" y="103389"/>
                  <a:pt x="10878" y="103389"/>
                </a:cubicBezTo>
                <a:cubicBezTo>
                  <a:pt x="48951" y="103389"/>
                  <a:pt x="48951" y="103389"/>
                  <a:pt x="48951" y="103389"/>
                </a:cubicBezTo>
                <a:cubicBezTo>
                  <a:pt x="48951" y="114576"/>
                  <a:pt x="48951" y="114576"/>
                  <a:pt x="48951" y="114576"/>
                </a:cubicBezTo>
                <a:cubicBezTo>
                  <a:pt x="40793" y="114576"/>
                  <a:pt x="40793" y="114576"/>
                  <a:pt x="40793" y="114576"/>
                </a:cubicBezTo>
                <a:cubicBezTo>
                  <a:pt x="39433" y="114576"/>
                  <a:pt x="38073" y="115593"/>
                  <a:pt x="38073" y="117288"/>
                </a:cubicBezTo>
                <a:cubicBezTo>
                  <a:pt x="38073" y="118644"/>
                  <a:pt x="39433" y="119999"/>
                  <a:pt x="40793" y="119999"/>
                </a:cubicBezTo>
                <a:cubicBezTo>
                  <a:pt x="79206" y="119999"/>
                  <a:pt x="79206" y="119999"/>
                  <a:pt x="79206" y="119999"/>
                </a:cubicBezTo>
                <a:cubicBezTo>
                  <a:pt x="80566" y="119999"/>
                  <a:pt x="81926" y="118644"/>
                  <a:pt x="81926" y="117288"/>
                </a:cubicBezTo>
                <a:cubicBezTo>
                  <a:pt x="81926" y="115593"/>
                  <a:pt x="80566" y="114576"/>
                  <a:pt x="79206" y="114576"/>
                </a:cubicBezTo>
                <a:cubicBezTo>
                  <a:pt x="71048" y="114576"/>
                  <a:pt x="71048" y="114576"/>
                  <a:pt x="71048" y="114576"/>
                </a:cubicBezTo>
                <a:cubicBezTo>
                  <a:pt x="71048" y="103389"/>
                  <a:pt x="71048" y="103389"/>
                  <a:pt x="71048" y="103389"/>
                </a:cubicBezTo>
                <a:cubicBezTo>
                  <a:pt x="109121" y="103389"/>
                  <a:pt x="109121" y="103389"/>
                  <a:pt x="109121" y="103389"/>
                </a:cubicBezTo>
                <a:cubicBezTo>
                  <a:pt x="115240" y="103389"/>
                  <a:pt x="120000" y="98644"/>
                  <a:pt x="120000" y="92542"/>
                </a:cubicBezTo>
                <a:cubicBezTo>
                  <a:pt x="120000" y="11186"/>
                  <a:pt x="120000" y="11186"/>
                  <a:pt x="120000" y="11186"/>
                </a:cubicBezTo>
                <a:cubicBezTo>
                  <a:pt x="120000" y="5084"/>
                  <a:pt x="115240" y="0"/>
                  <a:pt x="109121" y="0"/>
                </a:cubicBezTo>
                <a:moveTo>
                  <a:pt x="65609" y="114576"/>
                </a:moveTo>
                <a:cubicBezTo>
                  <a:pt x="54390" y="114576"/>
                  <a:pt x="54390" y="114576"/>
                  <a:pt x="54390" y="114576"/>
                </a:cubicBezTo>
                <a:cubicBezTo>
                  <a:pt x="54390" y="103389"/>
                  <a:pt x="54390" y="103389"/>
                  <a:pt x="54390" y="103389"/>
                </a:cubicBezTo>
                <a:cubicBezTo>
                  <a:pt x="65609" y="103389"/>
                  <a:pt x="65609" y="103389"/>
                  <a:pt x="65609" y="103389"/>
                </a:cubicBezTo>
                <a:lnTo>
                  <a:pt x="65609" y="114576"/>
                </a:lnTo>
                <a:close/>
                <a:moveTo>
                  <a:pt x="114560" y="92542"/>
                </a:moveTo>
                <a:cubicBezTo>
                  <a:pt x="114560" y="95593"/>
                  <a:pt x="112181" y="97966"/>
                  <a:pt x="109121" y="97966"/>
                </a:cubicBezTo>
                <a:cubicBezTo>
                  <a:pt x="10878" y="97966"/>
                  <a:pt x="10878" y="97966"/>
                  <a:pt x="10878" y="97966"/>
                </a:cubicBezTo>
                <a:cubicBezTo>
                  <a:pt x="7818" y="97966"/>
                  <a:pt x="5439" y="95593"/>
                  <a:pt x="5439" y="92542"/>
                </a:cubicBezTo>
                <a:cubicBezTo>
                  <a:pt x="5439" y="87118"/>
                  <a:pt x="5439" y="87118"/>
                  <a:pt x="5439" y="87118"/>
                </a:cubicBezTo>
                <a:cubicBezTo>
                  <a:pt x="114560" y="87118"/>
                  <a:pt x="114560" y="87118"/>
                  <a:pt x="114560" y="87118"/>
                </a:cubicBezTo>
                <a:lnTo>
                  <a:pt x="114560" y="92542"/>
                </a:lnTo>
                <a:close/>
                <a:moveTo>
                  <a:pt x="114560" y="81694"/>
                </a:moveTo>
                <a:cubicBezTo>
                  <a:pt x="5439" y="81694"/>
                  <a:pt x="5439" y="81694"/>
                  <a:pt x="5439" y="81694"/>
                </a:cubicBezTo>
                <a:cubicBezTo>
                  <a:pt x="5439" y="11186"/>
                  <a:pt x="5439" y="11186"/>
                  <a:pt x="5439" y="11186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1186"/>
                </a:cubicBezTo>
                <a:lnTo>
                  <a:pt x="114560" y="8169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3941762" y="2336800"/>
            <a:ext cx="433387" cy="434974"/>
          </a:xfrm>
          <a:custGeom>
            <a:pathLst>
              <a:path extrusionOk="0" h="120000" w="120000"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5099" y="0"/>
                  <a:pt x="0" y="5084"/>
                  <a:pt x="0" y="11186"/>
                </a:cubicBezTo>
                <a:cubicBezTo>
                  <a:pt x="0" y="92542"/>
                  <a:pt x="0" y="92542"/>
                  <a:pt x="0" y="92542"/>
                </a:cubicBezTo>
                <a:cubicBezTo>
                  <a:pt x="0" y="98644"/>
                  <a:pt x="5099" y="103389"/>
                  <a:pt x="10878" y="103389"/>
                </a:cubicBezTo>
                <a:cubicBezTo>
                  <a:pt x="49291" y="103389"/>
                  <a:pt x="49291" y="103389"/>
                  <a:pt x="49291" y="103389"/>
                </a:cubicBezTo>
                <a:cubicBezTo>
                  <a:pt x="49291" y="114576"/>
                  <a:pt x="49291" y="114576"/>
                  <a:pt x="49291" y="114576"/>
                </a:cubicBezTo>
                <a:cubicBezTo>
                  <a:pt x="41133" y="114576"/>
                  <a:pt x="41133" y="114576"/>
                  <a:pt x="41133" y="114576"/>
                </a:cubicBezTo>
                <a:cubicBezTo>
                  <a:pt x="39433" y="114576"/>
                  <a:pt x="38413" y="115593"/>
                  <a:pt x="38413" y="117288"/>
                </a:cubicBezTo>
                <a:cubicBezTo>
                  <a:pt x="38413" y="118644"/>
                  <a:pt x="39433" y="119999"/>
                  <a:pt x="41133" y="119999"/>
                </a:cubicBezTo>
                <a:cubicBezTo>
                  <a:pt x="79206" y="119999"/>
                  <a:pt x="79206" y="119999"/>
                  <a:pt x="79206" y="119999"/>
                </a:cubicBezTo>
                <a:cubicBezTo>
                  <a:pt x="80566" y="119999"/>
                  <a:pt x="81926" y="118644"/>
                  <a:pt x="81926" y="117288"/>
                </a:cubicBezTo>
                <a:cubicBezTo>
                  <a:pt x="81926" y="115593"/>
                  <a:pt x="80566" y="114576"/>
                  <a:pt x="79206" y="114576"/>
                </a:cubicBezTo>
                <a:cubicBezTo>
                  <a:pt x="71048" y="114576"/>
                  <a:pt x="71048" y="114576"/>
                  <a:pt x="71048" y="114576"/>
                </a:cubicBezTo>
                <a:cubicBezTo>
                  <a:pt x="71048" y="103389"/>
                  <a:pt x="71048" y="103389"/>
                  <a:pt x="71048" y="103389"/>
                </a:cubicBezTo>
                <a:cubicBezTo>
                  <a:pt x="109121" y="103389"/>
                  <a:pt x="109121" y="103389"/>
                  <a:pt x="109121" y="103389"/>
                </a:cubicBezTo>
                <a:cubicBezTo>
                  <a:pt x="115240" y="103389"/>
                  <a:pt x="120000" y="98644"/>
                  <a:pt x="120000" y="92542"/>
                </a:cubicBezTo>
                <a:cubicBezTo>
                  <a:pt x="120000" y="11186"/>
                  <a:pt x="120000" y="11186"/>
                  <a:pt x="120000" y="11186"/>
                </a:cubicBezTo>
                <a:cubicBezTo>
                  <a:pt x="120000" y="5084"/>
                  <a:pt x="115240" y="0"/>
                  <a:pt x="109121" y="0"/>
                </a:cubicBezTo>
                <a:moveTo>
                  <a:pt x="65609" y="114576"/>
                </a:moveTo>
                <a:cubicBezTo>
                  <a:pt x="54730" y="114576"/>
                  <a:pt x="54730" y="114576"/>
                  <a:pt x="54730" y="114576"/>
                </a:cubicBezTo>
                <a:cubicBezTo>
                  <a:pt x="54730" y="103389"/>
                  <a:pt x="54730" y="103389"/>
                  <a:pt x="54730" y="103389"/>
                </a:cubicBezTo>
                <a:cubicBezTo>
                  <a:pt x="65609" y="103389"/>
                  <a:pt x="65609" y="103389"/>
                  <a:pt x="65609" y="103389"/>
                </a:cubicBezTo>
                <a:lnTo>
                  <a:pt x="65609" y="114576"/>
                </a:lnTo>
                <a:close/>
                <a:moveTo>
                  <a:pt x="114560" y="92542"/>
                </a:moveTo>
                <a:cubicBezTo>
                  <a:pt x="114560" y="95593"/>
                  <a:pt x="112181" y="97966"/>
                  <a:pt x="109121" y="97966"/>
                </a:cubicBezTo>
                <a:cubicBezTo>
                  <a:pt x="10878" y="97966"/>
                  <a:pt x="10878" y="97966"/>
                  <a:pt x="10878" y="97966"/>
                </a:cubicBezTo>
                <a:cubicBezTo>
                  <a:pt x="7818" y="97966"/>
                  <a:pt x="5439" y="95593"/>
                  <a:pt x="5439" y="92542"/>
                </a:cubicBezTo>
                <a:cubicBezTo>
                  <a:pt x="5439" y="87118"/>
                  <a:pt x="5439" y="87118"/>
                  <a:pt x="5439" y="87118"/>
                </a:cubicBezTo>
                <a:cubicBezTo>
                  <a:pt x="114560" y="87118"/>
                  <a:pt x="114560" y="87118"/>
                  <a:pt x="114560" y="87118"/>
                </a:cubicBezTo>
                <a:lnTo>
                  <a:pt x="114560" y="92542"/>
                </a:lnTo>
                <a:close/>
                <a:moveTo>
                  <a:pt x="114560" y="81694"/>
                </a:moveTo>
                <a:cubicBezTo>
                  <a:pt x="5439" y="81694"/>
                  <a:pt x="5439" y="81694"/>
                  <a:pt x="5439" y="81694"/>
                </a:cubicBezTo>
                <a:cubicBezTo>
                  <a:pt x="5439" y="11186"/>
                  <a:pt x="5439" y="11186"/>
                  <a:pt x="5439" y="11186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1186"/>
                </a:cubicBezTo>
                <a:lnTo>
                  <a:pt x="114560" y="81694"/>
                </a:lnTo>
                <a:close/>
                <a:moveTo>
                  <a:pt x="81246" y="41694"/>
                </a:moveTo>
                <a:cubicBezTo>
                  <a:pt x="70368" y="30847"/>
                  <a:pt x="70368" y="30847"/>
                  <a:pt x="70368" y="30847"/>
                </a:cubicBezTo>
                <a:cubicBezTo>
                  <a:pt x="69688" y="30508"/>
                  <a:pt x="69008" y="30169"/>
                  <a:pt x="68328" y="30169"/>
                </a:cubicBezTo>
                <a:cubicBezTo>
                  <a:pt x="66628" y="30169"/>
                  <a:pt x="65609" y="31186"/>
                  <a:pt x="65609" y="32881"/>
                </a:cubicBezTo>
                <a:cubicBezTo>
                  <a:pt x="65609" y="33559"/>
                  <a:pt x="65949" y="34237"/>
                  <a:pt x="66288" y="34576"/>
                </a:cubicBezTo>
                <a:cubicBezTo>
                  <a:pt x="72747" y="41016"/>
                  <a:pt x="72747" y="41016"/>
                  <a:pt x="72747" y="41016"/>
                </a:cubicBezTo>
                <a:cubicBezTo>
                  <a:pt x="41133" y="41016"/>
                  <a:pt x="41133" y="41016"/>
                  <a:pt x="41133" y="41016"/>
                </a:cubicBezTo>
                <a:cubicBezTo>
                  <a:pt x="39433" y="41016"/>
                  <a:pt x="38413" y="42033"/>
                  <a:pt x="38413" y="43728"/>
                </a:cubicBezTo>
                <a:cubicBezTo>
                  <a:pt x="38413" y="45084"/>
                  <a:pt x="39433" y="46440"/>
                  <a:pt x="41133" y="46440"/>
                </a:cubicBezTo>
                <a:cubicBezTo>
                  <a:pt x="72747" y="46440"/>
                  <a:pt x="72747" y="46440"/>
                  <a:pt x="72747" y="46440"/>
                </a:cubicBezTo>
                <a:cubicBezTo>
                  <a:pt x="66288" y="52542"/>
                  <a:pt x="66288" y="52542"/>
                  <a:pt x="66288" y="52542"/>
                </a:cubicBezTo>
                <a:cubicBezTo>
                  <a:pt x="65949" y="53220"/>
                  <a:pt x="65609" y="53898"/>
                  <a:pt x="65609" y="54576"/>
                </a:cubicBezTo>
                <a:cubicBezTo>
                  <a:pt x="65609" y="55932"/>
                  <a:pt x="66628" y="57288"/>
                  <a:pt x="68328" y="57288"/>
                </a:cubicBezTo>
                <a:cubicBezTo>
                  <a:pt x="69008" y="57288"/>
                  <a:pt x="69688" y="56949"/>
                  <a:pt x="70368" y="56610"/>
                </a:cubicBezTo>
                <a:cubicBezTo>
                  <a:pt x="81246" y="45762"/>
                  <a:pt x="81246" y="45762"/>
                  <a:pt x="81246" y="45762"/>
                </a:cubicBezTo>
                <a:cubicBezTo>
                  <a:pt x="81586" y="45084"/>
                  <a:pt x="81926" y="44406"/>
                  <a:pt x="81926" y="43728"/>
                </a:cubicBezTo>
                <a:cubicBezTo>
                  <a:pt x="81926" y="43050"/>
                  <a:pt x="81586" y="42372"/>
                  <a:pt x="81246" y="4169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4770437" y="2336800"/>
            <a:ext cx="433387" cy="434974"/>
          </a:xfrm>
          <a:custGeom>
            <a:pathLst>
              <a:path extrusionOk="0" h="120000" w="120000">
                <a:moveTo>
                  <a:pt x="13597" y="11186"/>
                </a:moveTo>
                <a:cubicBezTo>
                  <a:pt x="11898" y="11186"/>
                  <a:pt x="10878" y="12203"/>
                  <a:pt x="10878" y="13898"/>
                </a:cubicBezTo>
                <a:cubicBezTo>
                  <a:pt x="10878" y="15254"/>
                  <a:pt x="11898" y="16610"/>
                  <a:pt x="13597" y="16610"/>
                </a:cubicBezTo>
                <a:cubicBezTo>
                  <a:pt x="14957" y="16610"/>
                  <a:pt x="16317" y="15254"/>
                  <a:pt x="16317" y="13898"/>
                </a:cubicBezTo>
                <a:cubicBezTo>
                  <a:pt x="16317" y="12203"/>
                  <a:pt x="14957" y="11186"/>
                  <a:pt x="13597" y="11186"/>
                </a:cubicBezTo>
                <a:moveTo>
                  <a:pt x="31274" y="24745"/>
                </a:moveTo>
                <a:cubicBezTo>
                  <a:pt x="66628" y="24745"/>
                  <a:pt x="66628" y="24745"/>
                  <a:pt x="66628" y="24745"/>
                </a:cubicBezTo>
                <a:cubicBezTo>
                  <a:pt x="69008" y="24745"/>
                  <a:pt x="70708" y="22711"/>
                  <a:pt x="70708" y="20677"/>
                </a:cubicBezTo>
                <a:cubicBezTo>
                  <a:pt x="70708" y="18305"/>
                  <a:pt x="69008" y="16610"/>
                  <a:pt x="66628" y="16610"/>
                </a:cubicBezTo>
                <a:cubicBezTo>
                  <a:pt x="31274" y="16610"/>
                  <a:pt x="31274" y="16610"/>
                  <a:pt x="31274" y="16610"/>
                </a:cubicBezTo>
                <a:cubicBezTo>
                  <a:pt x="28895" y="16610"/>
                  <a:pt x="27195" y="18305"/>
                  <a:pt x="27195" y="20677"/>
                </a:cubicBezTo>
                <a:cubicBezTo>
                  <a:pt x="27195" y="22711"/>
                  <a:pt x="28895" y="24745"/>
                  <a:pt x="31274" y="24745"/>
                </a:cubicBezTo>
                <a:moveTo>
                  <a:pt x="13597" y="87118"/>
                </a:moveTo>
                <a:cubicBezTo>
                  <a:pt x="11898" y="87118"/>
                  <a:pt x="10878" y="88474"/>
                  <a:pt x="10878" y="89830"/>
                </a:cubicBezTo>
                <a:cubicBezTo>
                  <a:pt x="10878" y="91525"/>
                  <a:pt x="11898" y="92542"/>
                  <a:pt x="13597" y="92542"/>
                </a:cubicBezTo>
                <a:cubicBezTo>
                  <a:pt x="14957" y="92542"/>
                  <a:pt x="16317" y="91525"/>
                  <a:pt x="16317" y="89830"/>
                </a:cubicBezTo>
                <a:cubicBezTo>
                  <a:pt x="16317" y="88474"/>
                  <a:pt x="14957" y="87118"/>
                  <a:pt x="13597" y="87118"/>
                </a:cubicBezTo>
                <a:moveTo>
                  <a:pt x="106402" y="87118"/>
                </a:moveTo>
                <a:cubicBezTo>
                  <a:pt x="104702" y="87118"/>
                  <a:pt x="103682" y="88474"/>
                  <a:pt x="103682" y="89830"/>
                </a:cubicBezTo>
                <a:cubicBezTo>
                  <a:pt x="103682" y="91525"/>
                  <a:pt x="104702" y="92542"/>
                  <a:pt x="106402" y="92542"/>
                </a:cubicBezTo>
                <a:cubicBezTo>
                  <a:pt x="107762" y="92542"/>
                  <a:pt x="109121" y="91525"/>
                  <a:pt x="109121" y="89830"/>
                </a:cubicBezTo>
                <a:cubicBezTo>
                  <a:pt x="109121" y="88474"/>
                  <a:pt x="107762" y="87118"/>
                  <a:pt x="106402" y="87118"/>
                </a:cubicBezTo>
                <a:moveTo>
                  <a:pt x="59830" y="51864"/>
                </a:moveTo>
                <a:cubicBezTo>
                  <a:pt x="53711" y="51864"/>
                  <a:pt x="48951" y="55593"/>
                  <a:pt x="48951" y="59999"/>
                </a:cubicBezTo>
                <a:cubicBezTo>
                  <a:pt x="48951" y="64406"/>
                  <a:pt x="53711" y="68135"/>
                  <a:pt x="59830" y="68135"/>
                </a:cubicBezTo>
                <a:cubicBezTo>
                  <a:pt x="65949" y="68135"/>
                  <a:pt x="70708" y="64406"/>
                  <a:pt x="70708" y="59999"/>
                </a:cubicBezTo>
                <a:cubicBezTo>
                  <a:pt x="70708" y="55593"/>
                  <a:pt x="65949" y="51864"/>
                  <a:pt x="59830" y="51864"/>
                </a:cubicBezTo>
                <a:moveTo>
                  <a:pt x="59830" y="62711"/>
                </a:moveTo>
                <a:cubicBezTo>
                  <a:pt x="56770" y="62711"/>
                  <a:pt x="54390" y="61355"/>
                  <a:pt x="54390" y="59999"/>
                </a:cubicBezTo>
                <a:cubicBezTo>
                  <a:pt x="54390" y="58644"/>
                  <a:pt x="56770" y="57288"/>
                  <a:pt x="59830" y="57288"/>
                </a:cubicBezTo>
                <a:cubicBezTo>
                  <a:pt x="62889" y="57288"/>
                  <a:pt x="65269" y="58644"/>
                  <a:pt x="65269" y="59999"/>
                </a:cubicBezTo>
                <a:cubicBezTo>
                  <a:pt x="65269" y="61355"/>
                  <a:pt x="62889" y="62711"/>
                  <a:pt x="59830" y="62711"/>
                </a:cubicBezTo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084"/>
                  <a:pt x="0" y="11186"/>
                </a:cubicBezTo>
                <a:cubicBezTo>
                  <a:pt x="0" y="109152"/>
                  <a:pt x="0" y="109152"/>
                  <a:pt x="0" y="109152"/>
                </a:cubicBezTo>
                <a:cubicBezTo>
                  <a:pt x="0" y="114915"/>
                  <a:pt x="475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4900" y="119999"/>
                  <a:pt x="120000" y="114915"/>
                  <a:pt x="120000" y="109152"/>
                </a:cubicBezTo>
                <a:cubicBezTo>
                  <a:pt x="120000" y="11186"/>
                  <a:pt x="120000" y="11186"/>
                  <a:pt x="120000" y="11186"/>
                </a:cubicBezTo>
                <a:cubicBezTo>
                  <a:pt x="120000" y="5084"/>
                  <a:pt x="114900" y="0"/>
                  <a:pt x="109121" y="0"/>
                </a:cubicBezTo>
                <a:moveTo>
                  <a:pt x="114560" y="109152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9152"/>
                </a:cubicBezTo>
                <a:cubicBezTo>
                  <a:pt x="5439" y="102033"/>
                  <a:pt x="5439" y="102033"/>
                  <a:pt x="5439" y="102033"/>
                </a:cubicBezTo>
                <a:cubicBezTo>
                  <a:pt x="6798" y="103050"/>
                  <a:pt x="8838" y="103389"/>
                  <a:pt x="10878" y="103389"/>
                </a:cubicBezTo>
                <a:cubicBezTo>
                  <a:pt x="109121" y="103389"/>
                  <a:pt x="109121" y="103389"/>
                  <a:pt x="109121" y="103389"/>
                </a:cubicBezTo>
                <a:cubicBezTo>
                  <a:pt x="111161" y="103389"/>
                  <a:pt x="112861" y="103050"/>
                  <a:pt x="114560" y="102033"/>
                </a:cubicBezTo>
                <a:lnTo>
                  <a:pt x="114560" y="109152"/>
                </a:lnTo>
                <a:close/>
                <a:moveTo>
                  <a:pt x="114560" y="92542"/>
                </a:moveTo>
                <a:cubicBezTo>
                  <a:pt x="114560" y="95593"/>
                  <a:pt x="112181" y="97966"/>
                  <a:pt x="109121" y="97966"/>
                </a:cubicBezTo>
                <a:cubicBezTo>
                  <a:pt x="10878" y="97966"/>
                  <a:pt x="10878" y="97966"/>
                  <a:pt x="10878" y="97966"/>
                </a:cubicBezTo>
                <a:cubicBezTo>
                  <a:pt x="7818" y="97966"/>
                  <a:pt x="5439" y="95593"/>
                  <a:pt x="5439" y="92542"/>
                </a:cubicBezTo>
                <a:cubicBezTo>
                  <a:pt x="5439" y="11186"/>
                  <a:pt x="5439" y="11186"/>
                  <a:pt x="5439" y="11186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1186"/>
                </a:cubicBezTo>
                <a:lnTo>
                  <a:pt x="114560" y="92542"/>
                </a:lnTo>
                <a:close/>
                <a:moveTo>
                  <a:pt x="106402" y="11186"/>
                </a:moveTo>
                <a:cubicBezTo>
                  <a:pt x="104702" y="11186"/>
                  <a:pt x="103682" y="12203"/>
                  <a:pt x="103682" y="13898"/>
                </a:cubicBezTo>
                <a:cubicBezTo>
                  <a:pt x="103682" y="15254"/>
                  <a:pt x="104702" y="16610"/>
                  <a:pt x="106402" y="16610"/>
                </a:cubicBezTo>
                <a:cubicBezTo>
                  <a:pt x="107762" y="16610"/>
                  <a:pt x="109121" y="15254"/>
                  <a:pt x="109121" y="13898"/>
                </a:cubicBezTo>
                <a:cubicBezTo>
                  <a:pt x="109121" y="12203"/>
                  <a:pt x="107762" y="11186"/>
                  <a:pt x="106402" y="11186"/>
                </a:cubicBezTo>
                <a:moveTo>
                  <a:pt x="92804" y="11186"/>
                </a:moveTo>
                <a:cubicBezTo>
                  <a:pt x="74107" y="34915"/>
                  <a:pt x="74107" y="34915"/>
                  <a:pt x="74107" y="34915"/>
                </a:cubicBezTo>
                <a:cubicBezTo>
                  <a:pt x="69688" y="33559"/>
                  <a:pt x="64929" y="32881"/>
                  <a:pt x="59830" y="32881"/>
                </a:cubicBezTo>
                <a:cubicBezTo>
                  <a:pt x="38753" y="32881"/>
                  <a:pt x="21756" y="45084"/>
                  <a:pt x="21756" y="59999"/>
                </a:cubicBezTo>
                <a:cubicBezTo>
                  <a:pt x="21756" y="74915"/>
                  <a:pt x="38753" y="87118"/>
                  <a:pt x="59830" y="87118"/>
                </a:cubicBezTo>
                <a:cubicBezTo>
                  <a:pt x="80906" y="87118"/>
                  <a:pt x="98243" y="74915"/>
                  <a:pt x="98243" y="59999"/>
                </a:cubicBezTo>
                <a:cubicBezTo>
                  <a:pt x="98243" y="54915"/>
                  <a:pt x="96203" y="50169"/>
                  <a:pt x="92804" y="46101"/>
                </a:cubicBezTo>
                <a:lnTo>
                  <a:pt x="92804" y="11186"/>
                </a:lnTo>
                <a:close/>
                <a:moveTo>
                  <a:pt x="59830" y="81694"/>
                </a:moveTo>
                <a:cubicBezTo>
                  <a:pt x="41813" y="81694"/>
                  <a:pt x="27195" y="71864"/>
                  <a:pt x="27195" y="59999"/>
                </a:cubicBezTo>
                <a:cubicBezTo>
                  <a:pt x="27195" y="48135"/>
                  <a:pt x="41813" y="38305"/>
                  <a:pt x="59830" y="38305"/>
                </a:cubicBezTo>
                <a:cubicBezTo>
                  <a:pt x="65949" y="38305"/>
                  <a:pt x="71728" y="39322"/>
                  <a:pt x="76487" y="41355"/>
                </a:cubicBezTo>
                <a:cubicBezTo>
                  <a:pt x="87025" y="28135"/>
                  <a:pt x="87025" y="28135"/>
                  <a:pt x="87025" y="28135"/>
                </a:cubicBezTo>
                <a:cubicBezTo>
                  <a:pt x="87025" y="48135"/>
                  <a:pt x="87025" y="48135"/>
                  <a:pt x="87025" y="48135"/>
                </a:cubicBezTo>
                <a:cubicBezTo>
                  <a:pt x="90764" y="51525"/>
                  <a:pt x="92804" y="55593"/>
                  <a:pt x="92804" y="59999"/>
                </a:cubicBezTo>
                <a:cubicBezTo>
                  <a:pt x="92804" y="71864"/>
                  <a:pt x="77847" y="81694"/>
                  <a:pt x="59830" y="81694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5597525" y="2336800"/>
            <a:ext cx="433387" cy="434974"/>
          </a:xfrm>
          <a:custGeom>
            <a:pathLst>
              <a:path extrusionOk="0" h="120000" w="120000">
                <a:moveTo>
                  <a:pt x="38073" y="27457"/>
                </a:moveTo>
                <a:cubicBezTo>
                  <a:pt x="54390" y="27457"/>
                  <a:pt x="54390" y="27457"/>
                  <a:pt x="54390" y="27457"/>
                </a:cubicBezTo>
                <a:cubicBezTo>
                  <a:pt x="54390" y="22033"/>
                  <a:pt x="54390" y="22033"/>
                  <a:pt x="54390" y="22033"/>
                </a:cubicBezTo>
                <a:cubicBezTo>
                  <a:pt x="38073" y="22033"/>
                  <a:pt x="38073" y="22033"/>
                  <a:pt x="38073" y="22033"/>
                </a:cubicBezTo>
                <a:lnTo>
                  <a:pt x="38073" y="27457"/>
                </a:lnTo>
                <a:close/>
                <a:moveTo>
                  <a:pt x="98243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084"/>
                  <a:pt x="0" y="11186"/>
                </a:cubicBezTo>
                <a:cubicBezTo>
                  <a:pt x="0" y="109152"/>
                  <a:pt x="0" y="109152"/>
                  <a:pt x="0" y="109152"/>
                </a:cubicBezTo>
                <a:cubicBezTo>
                  <a:pt x="0" y="114915"/>
                  <a:pt x="475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5240" y="119999"/>
                  <a:pt x="120000" y="114915"/>
                  <a:pt x="120000" y="109152"/>
                </a:cubicBezTo>
                <a:cubicBezTo>
                  <a:pt x="120000" y="22033"/>
                  <a:pt x="120000" y="22033"/>
                  <a:pt x="120000" y="22033"/>
                </a:cubicBezTo>
                <a:lnTo>
                  <a:pt x="98243" y="0"/>
                </a:lnTo>
                <a:close/>
                <a:moveTo>
                  <a:pt x="32634" y="5423"/>
                </a:moveTo>
                <a:cubicBezTo>
                  <a:pt x="87365" y="5423"/>
                  <a:pt x="87365" y="5423"/>
                  <a:pt x="87365" y="5423"/>
                </a:cubicBezTo>
                <a:cubicBezTo>
                  <a:pt x="87365" y="38305"/>
                  <a:pt x="87365" y="38305"/>
                  <a:pt x="87365" y="38305"/>
                </a:cubicBezTo>
                <a:cubicBezTo>
                  <a:pt x="32634" y="38305"/>
                  <a:pt x="32634" y="38305"/>
                  <a:pt x="32634" y="38305"/>
                </a:cubicBezTo>
                <a:lnTo>
                  <a:pt x="32634" y="5423"/>
                </a:lnTo>
                <a:close/>
                <a:moveTo>
                  <a:pt x="98243" y="114576"/>
                </a:moveTo>
                <a:cubicBezTo>
                  <a:pt x="21756" y="114576"/>
                  <a:pt x="21756" y="114576"/>
                  <a:pt x="21756" y="114576"/>
                </a:cubicBezTo>
                <a:cubicBezTo>
                  <a:pt x="21756" y="65423"/>
                  <a:pt x="21756" y="65423"/>
                  <a:pt x="21756" y="65423"/>
                </a:cubicBezTo>
                <a:cubicBezTo>
                  <a:pt x="98243" y="65423"/>
                  <a:pt x="98243" y="65423"/>
                  <a:pt x="98243" y="65423"/>
                </a:cubicBezTo>
                <a:lnTo>
                  <a:pt x="98243" y="114576"/>
                </a:lnTo>
                <a:close/>
                <a:moveTo>
                  <a:pt x="114560" y="109152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3682" y="114576"/>
                  <a:pt x="103682" y="114576"/>
                  <a:pt x="103682" y="114576"/>
                </a:cubicBezTo>
                <a:cubicBezTo>
                  <a:pt x="103682" y="65423"/>
                  <a:pt x="103682" y="65423"/>
                  <a:pt x="103682" y="65423"/>
                </a:cubicBezTo>
                <a:cubicBezTo>
                  <a:pt x="103682" y="62372"/>
                  <a:pt x="101303" y="59999"/>
                  <a:pt x="98243" y="59999"/>
                </a:cubicBezTo>
                <a:cubicBezTo>
                  <a:pt x="21756" y="59999"/>
                  <a:pt x="21756" y="59999"/>
                  <a:pt x="21756" y="59999"/>
                </a:cubicBezTo>
                <a:cubicBezTo>
                  <a:pt x="18696" y="59999"/>
                  <a:pt x="16317" y="62372"/>
                  <a:pt x="16317" y="65423"/>
                </a:cubicBezTo>
                <a:cubicBezTo>
                  <a:pt x="16317" y="114576"/>
                  <a:pt x="16317" y="114576"/>
                  <a:pt x="16317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9152"/>
                </a:cubicBezTo>
                <a:cubicBezTo>
                  <a:pt x="5439" y="11186"/>
                  <a:pt x="5439" y="11186"/>
                  <a:pt x="5439" y="11186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27195" y="5423"/>
                  <a:pt x="27195" y="5423"/>
                  <a:pt x="27195" y="5423"/>
                </a:cubicBezTo>
                <a:cubicBezTo>
                  <a:pt x="27195" y="38305"/>
                  <a:pt x="27195" y="38305"/>
                  <a:pt x="27195" y="38305"/>
                </a:cubicBezTo>
                <a:cubicBezTo>
                  <a:pt x="27195" y="41355"/>
                  <a:pt x="29575" y="43728"/>
                  <a:pt x="32634" y="43728"/>
                </a:cubicBezTo>
                <a:cubicBezTo>
                  <a:pt x="87365" y="43728"/>
                  <a:pt x="87365" y="43728"/>
                  <a:pt x="87365" y="43728"/>
                </a:cubicBezTo>
                <a:cubicBezTo>
                  <a:pt x="90424" y="43728"/>
                  <a:pt x="92804" y="41355"/>
                  <a:pt x="92804" y="38305"/>
                </a:cubicBezTo>
                <a:cubicBezTo>
                  <a:pt x="92804" y="5423"/>
                  <a:pt x="92804" y="5423"/>
                  <a:pt x="92804" y="5423"/>
                </a:cubicBezTo>
                <a:cubicBezTo>
                  <a:pt x="95524" y="5423"/>
                  <a:pt x="95524" y="5423"/>
                  <a:pt x="95524" y="5423"/>
                </a:cubicBezTo>
                <a:cubicBezTo>
                  <a:pt x="114560" y="24745"/>
                  <a:pt x="114560" y="24745"/>
                  <a:pt x="114560" y="24745"/>
                </a:cubicBezTo>
                <a:lnTo>
                  <a:pt x="114560" y="109152"/>
                </a:lnTo>
                <a:close/>
                <a:moveTo>
                  <a:pt x="38073" y="16610"/>
                </a:moveTo>
                <a:cubicBezTo>
                  <a:pt x="59830" y="16610"/>
                  <a:pt x="59830" y="16610"/>
                  <a:pt x="59830" y="16610"/>
                </a:cubicBezTo>
                <a:cubicBezTo>
                  <a:pt x="59830" y="11186"/>
                  <a:pt x="59830" y="11186"/>
                  <a:pt x="59830" y="11186"/>
                </a:cubicBezTo>
                <a:cubicBezTo>
                  <a:pt x="38073" y="11186"/>
                  <a:pt x="38073" y="11186"/>
                  <a:pt x="38073" y="11186"/>
                </a:cubicBezTo>
                <a:lnTo>
                  <a:pt x="38073" y="16610"/>
                </a:lnTo>
                <a:close/>
                <a:moveTo>
                  <a:pt x="71048" y="32881"/>
                </a:moveTo>
                <a:cubicBezTo>
                  <a:pt x="81926" y="32881"/>
                  <a:pt x="81926" y="32881"/>
                  <a:pt x="81926" y="32881"/>
                </a:cubicBezTo>
                <a:cubicBezTo>
                  <a:pt x="81926" y="11186"/>
                  <a:pt x="81926" y="11186"/>
                  <a:pt x="81926" y="11186"/>
                </a:cubicBezTo>
                <a:cubicBezTo>
                  <a:pt x="71048" y="11186"/>
                  <a:pt x="71048" y="11186"/>
                  <a:pt x="71048" y="11186"/>
                </a:cubicBezTo>
                <a:lnTo>
                  <a:pt x="71048" y="3288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6426200" y="2336800"/>
            <a:ext cx="433387" cy="434974"/>
          </a:xfrm>
          <a:custGeom>
            <a:pathLst>
              <a:path extrusionOk="0" h="120000" w="120000">
                <a:moveTo>
                  <a:pt x="71048" y="32881"/>
                </a:moveTo>
                <a:cubicBezTo>
                  <a:pt x="81926" y="32881"/>
                  <a:pt x="81926" y="32881"/>
                  <a:pt x="81926" y="32881"/>
                </a:cubicBezTo>
                <a:cubicBezTo>
                  <a:pt x="81926" y="11186"/>
                  <a:pt x="81926" y="11186"/>
                  <a:pt x="81926" y="11186"/>
                </a:cubicBezTo>
                <a:cubicBezTo>
                  <a:pt x="71048" y="11186"/>
                  <a:pt x="71048" y="11186"/>
                  <a:pt x="71048" y="11186"/>
                </a:cubicBezTo>
                <a:lnTo>
                  <a:pt x="71048" y="32881"/>
                </a:lnTo>
                <a:close/>
                <a:moveTo>
                  <a:pt x="98243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5099" y="0"/>
                  <a:pt x="0" y="5084"/>
                  <a:pt x="0" y="11186"/>
                </a:cubicBezTo>
                <a:cubicBezTo>
                  <a:pt x="0" y="109152"/>
                  <a:pt x="0" y="109152"/>
                  <a:pt x="0" y="109152"/>
                </a:cubicBezTo>
                <a:cubicBezTo>
                  <a:pt x="0" y="114915"/>
                  <a:pt x="509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5240" y="119999"/>
                  <a:pt x="120000" y="114915"/>
                  <a:pt x="120000" y="109152"/>
                </a:cubicBezTo>
                <a:cubicBezTo>
                  <a:pt x="120000" y="22033"/>
                  <a:pt x="120000" y="22033"/>
                  <a:pt x="120000" y="22033"/>
                </a:cubicBezTo>
                <a:lnTo>
                  <a:pt x="98243" y="0"/>
                </a:lnTo>
                <a:close/>
                <a:moveTo>
                  <a:pt x="32974" y="5423"/>
                </a:moveTo>
                <a:cubicBezTo>
                  <a:pt x="87365" y="5423"/>
                  <a:pt x="87365" y="5423"/>
                  <a:pt x="87365" y="5423"/>
                </a:cubicBezTo>
                <a:cubicBezTo>
                  <a:pt x="87365" y="38305"/>
                  <a:pt x="87365" y="38305"/>
                  <a:pt x="87365" y="38305"/>
                </a:cubicBezTo>
                <a:cubicBezTo>
                  <a:pt x="32974" y="38305"/>
                  <a:pt x="32974" y="38305"/>
                  <a:pt x="32974" y="38305"/>
                </a:cubicBezTo>
                <a:lnTo>
                  <a:pt x="32974" y="5423"/>
                </a:lnTo>
                <a:close/>
                <a:moveTo>
                  <a:pt x="98243" y="114576"/>
                </a:moveTo>
                <a:cubicBezTo>
                  <a:pt x="21756" y="114576"/>
                  <a:pt x="21756" y="114576"/>
                  <a:pt x="21756" y="114576"/>
                </a:cubicBezTo>
                <a:cubicBezTo>
                  <a:pt x="21756" y="65423"/>
                  <a:pt x="21756" y="65423"/>
                  <a:pt x="21756" y="65423"/>
                </a:cubicBezTo>
                <a:cubicBezTo>
                  <a:pt x="98243" y="65423"/>
                  <a:pt x="98243" y="65423"/>
                  <a:pt x="98243" y="65423"/>
                </a:cubicBezTo>
                <a:lnTo>
                  <a:pt x="98243" y="114576"/>
                </a:lnTo>
                <a:close/>
                <a:moveTo>
                  <a:pt x="114560" y="109152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3682" y="114576"/>
                  <a:pt x="103682" y="114576"/>
                  <a:pt x="103682" y="114576"/>
                </a:cubicBezTo>
                <a:cubicBezTo>
                  <a:pt x="103682" y="65423"/>
                  <a:pt x="103682" y="65423"/>
                  <a:pt x="103682" y="65423"/>
                </a:cubicBezTo>
                <a:cubicBezTo>
                  <a:pt x="103682" y="62372"/>
                  <a:pt x="101303" y="59999"/>
                  <a:pt x="98243" y="59999"/>
                </a:cubicBezTo>
                <a:cubicBezTo>
                  <a:pt x="21756" y="59999"/>
                  <a:pt x="21756" y="59999"/>
                  <a:pt x="21756" y="59999"/>
                </a:cubicBezTo>
                <a:cubicBezTo>
                  <a:pt x="19036" y="59999"/>
                  <a:pt x="16317" y="62372"/>
                  <a:pt x="16317" y="65423"/>
                </a:cubicBezTo>
                <a:cubicBezTo>
                  <a:pt x="16317" y="114576"/>
                  <a:pt x="16317" y="114576"/>
                  <a:pt x="16317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9152"/>
                </a:cubicBezTo>
                <a:cubicBezTo>
                  <a:pt x="5439" y="11186"/>
                  <a:pt x="5439" y="11186"/>
                  <a:pt x="5439" y="11186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27195" y="5423"/>
                  <a:pt x="27195" y="5423"/>
                  <a:pt x="27195" y="5423"/>
                </a:cubicBezTo>
                <a:cubicBezTo>
                  <a:pt x="27195" y="38305"/>
                  <a:pt x="27195" y="38305"/>
                  <a:pt x="27195" y="38305"/>
                </a:cubicBezTo>
                <a:cubicBezTo>
                  <a:pt x="27195" y="41355"/>
                  <a:pt x="29915" y="43728"/>
                  <a:pt x="32974" y="43728"/>
                </a:cubicBezTo>
                <a:cubicBezTo>
                  <a:pt x="87365" y="43728"/>
                  <a:pt x="87365" y="43728"/>
                  <a:pt x="87365" y="43728"/>
                </a:cubicBezTo>
                <a:cubicBezTo>
                  <a:pt x="90424" y="43728"/>
                  <a:pt x="92804" y="41355"/>
                  <a:pt x="92804" y="38305"/>
                </a:cubicBezTo>
                <a:cubicBezTo>
                  <a:pt x="92804" y="5423"/>
                  <a:pt x="92804" y="5423"/>
                  <a:pt x="92804" y="5423"/>
                </a:cubicBezTo>
                <a:cubicBezTo>
                  <a:pt x="95524" y="5423"/>
                  <a:pt x="95524" y="5423"/>
                  <a:pt x="95524" y="5423"/>
                </a:cubicBezTo>
                <a:cubicBezTo>
                  <a:pt x="114560" y="24745"/>
                  <a:pt x="114560" y="24745"/>
                  <a:pt x="114560" y="24745"/>
                </a:cubicBezTo>
                <a:lnTo>
                  <a:pt x="114560" y="109152"/>
                </a:lnTo>
                <a:close/>
                <a:moveTo>
                  <a:pt x="65609" y="76271"/>
                </a:moveTo>
                <a:cubicBezTo>
                  <a:pt x="32974" y="76271"/>
                  <a:pt x="32974" y="76271"/>
                  <a:pt x="32974" y="76271"/>
                </a:cubicBezTo>
                <a:cubicBezTo>
                  <a:pt x="32974" y="81694"/>
                  <a:pt x="32974" y="81694"/>
                  <a:pt x="32974" y="81694"/>
                </a:cubicBezTo>
                <a:cubicBezTo>
                  <a:pt x="65609" y="81694"/>
                  <a:pt x="65609" y="81694"/>
                  <a:pt x="65609" y="81694"/>
                </a:cubicBezTo>
                <a:lnTo>
                  <a:pt x="65609" y="76271"/>
                </a:lnTo>
                <a:close/>
                <a:moveTo>
                  <a:pt x="87365" y="97966"/>
                </a:moveTo>
                <a:cubicBezTo>
                  <a:pt x="32974" y="97966"/>
                  <a:pt x="32974" y="97966"/>
                  <a:pt x="32974" y="97966"/>
                </a:cubicBezTo>
                <a:cubicBezTo>
                  <a:pt x="32974" y="103389"/>
                  <a:pt x="32974" y="103389"/>
                  <a:pt x="32974" y="103389"/>
                </a:cubicBezTo>
                <a:cubicBezTo>
                  <a:pt x="87365" y="103389"/>
                  <a:pt x="87365" y="103389"/>
                  <a:pt x="87365" y="103389"/>
                </a:cubicBezTo>
                <a:lnTo>
                  <a:pt x="87365" y="97966"/>
                </a:lnTo>
                <a:close/>
                <a:moveTo>
                  <a:pt x="87365" y="87118"/>
                </a:moveTo>
                <a:cubicBezTo>
                  <a:pt x="32974" y="87118"/>
                  <a:pt x="32974" y="87118"/>
                  <a:pt x="32974" y="87118"/>
                </a:cubicBezTo>
                <a:cubicBezTo>
                  <a:pt x="32974" y="92542"/>
                  <a:pt x="32974" y="92542"/>
                  <a:pt x="32974" y="92542"/>
                </a:cubicBezTo>
                <a:cubicBezTo>
                  <a:pt x="87365" y="92542"/>
                  <a:pt x="87365" y="92542"/>
                  <a:pt x="87365" y="92542"/>
                </a:cubicBezTo>
                <a:lnTo>
                  <a:pt x="87365" y="8711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7254875" y="2378075"/>
            <a:ext cx="433387" cy="354013"/>
          </a:xfrm>
          <a:custGeom>
            <a:pathLst>
              <a:path extrusionOk="0" h="120000" w="120000">
                <a:moveTo>
                  <a:pt x="46232" y="19930"/>
                </a:moveTo>
                <a:cubicBezTo>
                  <a:pt x="73427" y="19930"/>
                  <a:pt x="73427" y="19930"/>
                  <a:pt x="73427" y="19930"/>
                </a:cubicBezTo>
                <a:cubicBezTo>
                  <a:pt x="75127" y="19930"/>
                  <a:pt x="76147" y="18269"/>
                  <a:pt x="76147" y="16608"/>
                </a:cubicBezTo>
                <a:cubicBezTo>
                  <a:pt x="76147" y="14532"/>
                  <a:pt x="75127" y="13287"/>
                  <a:pt x="73427" y="13287"/>
                </a:cubicBezTo>
                <a:cubicBezTo>
                  <a:pt x="46232" y="13287"/>
                  <a:pt x="46232" y="13287"/>
                  <a:pt x="46232" y="13287"/>
                </a:cubicBezTo>
                <a:cubicBezTo>
                  <a:pt x="44872" y="13287"/>
                  <a:pt x="43512" y="14532"/>
                  <a:pt x="43512" y="16608"/>
                </a:cubicBezTo>
                <a:cubicBezTo>
                  <a:pt x="43512" y="18269"/>
                  <a:pt x="44872" y="19930"/>
                  <a:pt x="46232" y="19930"/>
                </a:cubicBezTo>
                <a:moveTo>
                  <a:pt x="59830" y="46505"/>
                </a:moveTo>
                <a:cubicBezTo>
                  <a:pt x="50991" y="46505"/>
                  <a:pt x="43512" y="55224"/>
                  <a:pt x="43512" y="66435"/>
                </a:cubicBezTo>
                <a:cubicBezTo>
                  <a:pt x="43512" y="77647"/>
                  <a:pt x="50991" y="86366"/>
                  <a:pt x="59830" y="86366"/>
                </a:cubicBezTo>
                <a:cubicBezTo>
                  <a:pt x="69008" y="86366"/>
                  <a:pt x="76147" y="77647"/>
                  <a:pt x="76147" y="66435"/>
                </a:cubicBezTo>
                <a:cubicBezTo>
                  <a:pt x="76147" y="55224"/>
                  <a:pt x="69008" y="46505"/>
                  <a:pt x="59830" y="46505"/>
                </a:cubicBezTo>
                <a:moveTo>
                  <a:pt x="59830" y="79723"/>
                </a:moveTo>
                <a:cubicBezTo>
                  <a:pt x="53711" y="79723"/>
                  <a:pt x="48951" y="73910"/>
                  <a:pt x="48951" y="66435"/>
                </a:cubicBezTo>
                <a:cubicBezTo>
                  <a:pt x="48951" y="58961"/>
                  <a:pt x="53711" y="53148"/>
                  <a:pt x="59830" y="53148"/>
                </a:cubicBezTo>
                <a:cubicBezTo>
                  <a:pt x="65949" y="53148"/>
                  <a:pt x="70708" y="58961"/>
                  <a:pt x="70708" y="66435"/>
                </a:cubicBezTo>
                <a:cubicBezTo>
                  <a:pt x="70708" y="73910"/>
                  <a:pt x="65949" y="79723"/>
                  <a:pt x="59830" y="79723"/>
                </a:cubicBezTo>
                <a:moveTo>
                  <a:pt x="59830" y="33217"/>
                </a:moveTo>
                <a:cubicBezTo>
                  <a:pt x="44872" y="33217"/>
                  <a:pt x="32634" y="48166"/>
                  <a:pt x="32634" y="66435"/>
                </a:cubicBezTo>
                <a:cubicBezTo>
                  <a:pt x="32634" y="84705"/>
                  <a:pt x="44872" y="99653"/>
                  <a:pt x="59830" y="99653"/>
                </a:cubicBezTo>
                <a:cubicBezTo>
                  <a:pt x="75127" y="99653"/>
                  <a:pt x="87025" y="84705"/>
                  <a:pt x="87025" y="66435"/>
                </a:cubicBezTo>
                <a:cubicBezTo>
                  <a:pt x="87025" y="48166"/>
                  <a:pt x="75127" y="33217"/>
                  <a:pt x="59830" y="33217"/>
                </a:cubicBezTo>
                <a:moveTo>
                  <a:pt x="59830" y="93010"/>
                </a:moveTo>
                <a:cubicBezTo>
                  <a:pt x="47932" y="93010"/>
                  <a:pt x="38073" y="81384"/>
                  <a:pt x="38073" y="66435"/>
                </a:cubicBezTo>
                <a:cubicBezTo>
                  <a:pt x="38073" y="51903"/>
                  <a:pt x="47932" y="39861"/>
                  <a:pt x="59830" y="39861"/>
                </a:cubicBezTo>
                <a:cubicBezTo>
                  <a:pt x="72067" y="39861"/>
                  <a:pt x="81586" y="51903"/>
                  <a:pt x="81586" y="66435"/>
                </a:cubicBezTo>
                <a:cubicBezTo>
                  <a:pt x="81586" y="81384"/>
                  <a:pt x="72067" y="93010"/>
                  <a:pt x="59830" y="93010"/>
                </a:cubicBezTo>
                <a:moveTo>
                  <a:pt x="100963" y="53148"/>
                </a:moveTo>
                <a:cubicBezTo>
                  <a:pt x="99263" y="53148"/>
                  <a:pt x="98243" y="54809"/>
                  <a:pt x="98243" y="56470"/>
                </a:cubicBezTo>
                <a:cubicBezTo>
                  <a:pt x="98243" y="58131"/>
                  <a:pt x="99263" y="59792"/>
                  <a:pt x="100963" y="59792"/>
                </a:cubicBezTo>
                <a:cubicBezTo>
                  <a:pt x="102322" y="59792"/>
                  <a:pt x="103682" y="58131"/>
                  <a:pt x="103682" y="56470"/>
                </a:cubicBezTo>
                <a:cubicBezTo>
                  <a:pt x="103682" y="54809"/>
                  <a:pt x="102322" y="53148"/>
                  <a:pt x="100963" y="53148"/>
                </a:cubicBezTo>
                <a:moveTo>
                  <a:pt x="100963" y="26574"/>
                </a:moveTo>
                <a:cubicBezTo>
                  <a:pt x="96203" y="26574"/>
                  <a:pt x="92464" y="31141"/>
                  <a:pt x="92464" y="36539"/>
                </a:cubicBezTo>
                <a:cubicBezTo>
                  <a:pt x="92464" y="41937"/>
                  <a:pt x="96203" y="46505"/>
                  <a:pt x="100963" y="46505"/>
                </a:cubicBezTo>
                <a:cubicBezTo>
                  <a:pt x="105382" y="46505"/>
                  <a:pt x="109121" y="41937"/>
                  <a:pt x="109121" y="36539"/>
                </a:cubicBezTo>
                <a:cubicBezTo>
                  <a:pt x="109121" y="31141"/>
                  <a:pt x="105382" y="26574"/>
                  <a:pt x="100963" y="26574"/>
                </a:cubicBezTo>
                <a:moveTo>
                  <a:pt x="100963" y="39861"/>
                </a:moveTo>
                <a:cubicBezTo>
                  <a:pt x="99263" y="39861"/>
                  <a:pt x="98243" y="38200"/>
                  <a:pt x="98243" y="36539"/>
                </a:cubicBezTo>
                <a:cubicBezTo>
                  <a:pt x="98243" y="34463"/>
                  <a:pt x="99263" y="33217"/>
                  <a:pt x="100963" y="33217"/>
                </a:cubicBezTo>
                <a:cubicBezTo>
                  <a:pt x="102322" y="33217"/>
                  <a:pt x="103682" y="34463"/>
                  <a:pt x="103682" y="36539"/>
                </a:cubicBezTo>
                <a:cubicBezTo>
                  <a:pt x="103682" y="38200"/>
                  <a:pt x="102322" y="39861"/>
                  <a:pt x="100963" y="39861"/>
                </a:cubicBezTo>
                <a:moveTo>
                  <a:pt x="109121" y="13287"/>
                </a:moveTo>
                <a:cubicBezTo>
                  <a:pt x="98243" y="13287"/>
                  <a:pt x="98243" y="13287"/>
                  <a:pt x="98243" y="13287"/>
                </a:cubicBezTo>
                <a:cubicBezTo>
                  <a:pt x="89745" y="13287"/>
                  <a:pt x="89745" y="0"/>
                  <a:pt x="78866" y="0"/>
                </a:cubicBezTo>
                <a:cubicBezTo>
                  <a:pt x="59830" y="0"/>
                  <a:pt x="59830" y="0"/>
                  <a:pt x="59830" y="0"/>
                </a:cubicBezTo>
                <a:cubicBezTo>
                  <a:pt x="40793" y="0"/>
                  <a:pt x="40793" y="0"/>
                  <a:pt x="40793" y="0"/>
                </a:cubicBezTo>
                <a:cubicBezTo>
                  <a:pt x="29915" y="0"/>
                  <a:pt x="29915" y="13287"/>
                  <a:pt x="21756" y="13287"/>
                </a:cubicBezTo>
                <a:cubicBezTo>
                  <a:pt x="10878" y="13287"/>
                  <a:pt x="10878" y="13287"/>
                  <a:pt x="10878" y="13287"/>
                </a:cubicBezTo>
                <a:cubicBezTo>
                  <a:pt x="4759" y="13287"/>
                  <a:pt x="0" y="19100"/>
                  <a:pt x="0" y="26574"/>
                </a:cubicBezTo>
                <a:cubicBezTo>
                  <a:pt x="0" y="106297"/>
                  <a:pt x="0" y="106297"/>
                  <a:pt x="0" y="106297"/>
                </a:cubicBezTo>
                <a:cubicBezTo>
                  <a:pt x="0" y="113771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4900" y="120000"/>
                  <a:pt x="120000" y="113771"/>
                  <a:pt x="120000" y="106297"/>
                </a:cubicBezTo>
                <a:cubicBezTo>
                  <a:pt x="120000" y="26574"/>
                  <a:pt x="120000" y="26574"/>
                  <a:pt x="120000" y="26574"/>
                </a:cubicBezTo>
                <a:cubicBezTo>
                  <a:pt x="120000" y="19100"/>
                  <a:pt x="114900" y="13287"/>
                  <a:pt x="109121" y="13287"/>
                </a:cubicBezTo>
                <a:moveTo>
                  <a:pt x="114560" y="79723"/>
                </a:moveTo>
                <a:cubicBezTo>
                  <a:pt x="90764" y="79723"/>
                  <a:pt x="90764" y="79723"/>
                  <a:pt x="90764" y="79723"/>
                </a:cubicBezTo>
                <a:cubicBezTo>
                  <a:pt x="90084" y="82214"/>
                  <a:pt x="89065" y="84290"/>
                  <a:pt x="88385" y="86366"/>
                </a:cubicBezTo>
                <a:cubicBezTo>
                  <a:pt x="114560" y="86366"/>
                  <a:pt x="114560" y="86366"/>
                  <a:pt x="114560" y="86366"/>
                </a:cubicBezTo>
                <a:cubicBezTo>
                  <a:pt x="114560" y="106297"/>
                  <a:pt x="114560" y="106297"/>
                  <a:pt x="114560" y="106297"/>
                </a:cubicBezTo>
                <a:cubicBezTo>
                  <a:pt x="114560" y="110034"/>
                  <a:pt x="112181" y="112941"/>
                  <a:pt x="109121" y="112941"/>
                </a:cubicBezTo>
                <a:cubicBezTo>
                  <a:pt x="10878" y="112941"/>
                  <a:pt x="10878" y="112941"/>
                  <a:pt x="10878" y="112941"/>
                </a:cubicBezTo>
                <a:cubicBezTo>
                  <a:pt x="7818" y="112941"/>
                  <a:pt x="5439" y="110034"/>
                  <a:pt x="5439" y="106297"/>
                </a:cubicBezTo>
                <a:cubicBezTo>
                  <a:pt x="5439" y="86366"/>
                  <a:pt x="5439" y="86366"/>
                  <a:pt x="5439" y="86366"/>
                </a:cubicBezTo>
                <a:cubicBezTo>
                  <a:pt x="31614" y="86366"/>
                  <a:pt x="31614" y="86366"/>
                  <a:pt x="31614" y="86366"/>
                </a:cubicBezTo>
                <a:cubicBezTo>
                  <a:pt x="30594" y="84290"/>
                  <a:pt x="29575" y="82214"/>
                  <a:pt x="28895" y="79723"/>
                </a:cubicBezTo>
                <a:cubicBezTo>
                  <a:pt x="5439" y="79723"/>
                  <a:pt x="5439" y="79723"/>
                  <a:pt x="5439" y="79723"/>
                </a:cubicBezTo>
                <a:cubicBezTo>
                  <a:pt x="5439" y="26574"/>
                  <a:pt x="5439" y="26574"/>
                  <a:pt x="5439" y="26574"/>
                </a:cubicBezTo>
                <a:cubicBezTo>
                  <a:pt x="5439" y="22837"/>
                  <a:pt x="7818" y="19930"/>
                  <a:pt x="10878" y="19930"/>
                </a:cubicBezTo>
                <a:cubicBezTo>
                  <a:pt x="21756" y="19930"/>
                  <a:pt x="21756" y="19930"/>
                  <a:pt x="21756" y="19930"/>
                </a:cubicBezTo>
                <a:cubicBezTo>
                  <a:pt x="32634" y="19930"/>
                  <a:pt x="32634" y="6643"/>
                  <a:pt x="40793" y="6643"/>
                </a:cubicBezTo>
                <a:cubicBezTo>
                  <a:pt x="59830" y="6643"/>
                  <a:pt x="59830" y="6643"/>
                  <a:pt x="59830" y="6643"/>
                </a:cubicBezTo>
                <a:cubicBezTo>
                  <a:pt x="78866" y="6643"/>
                  <a:pt x="78866" y="6643"/>
                  <a:pt x="78866" y="6643"/>
                </a:cubicBezTo>
                <a:cubicBezTo>
                  <a:pt x="87025" y="6643"/>
                  <a:pt x="87025" y="19930"/>
                  <a:pt x="98243" y="19930"/>
                </a:cubicBezTo>
                <a:cubicBezTo>
                  <a:pt x="109121" y="19930"/>
                  <a:pt x="109121" y="19930"/>
                  <a:pt x="109121" y="19930"/>
                </a:cubicBezTo>
                <a:cubicBezTo>
                  <a:pt x="112181" y="19930"/>
                  <a:pt x="114560" y="22837"/>
                  <a:pt x="114560" y="26574"/>
                </a:cubicBezTo>
                <a:lnTo>
                  <a:pt x="114560" y="7972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8081963" y="2336800"/>
            <a:ext cx="433387" cy="434974"/>
          </a:xfrm>
          <a:custGeom>
            <a:pathLst>
              <a:path extrusionOk="0" h="120000" w="120000">
                <a:moveTo>
                  <a:pt x="48951" y="70847"/>
                </a:moveTo>
                <a:cubicBezTo>
                  <a:pt x="43172" y="70847"/>
                  <a:pt x="38073" y="75932"/>
                  <a:pt x="38073" y="81694"/>
                </a:cubicBezTo>
                <a:cubicBezTo>
                  <a:pt x="38073" y="87796"/>
                  <a:pt x="43172" y="92542"/>
                  <a:pt x="48951" y="92542"/>
                </a:cubicBezTo>
                <a:cubicBezTo>
                  <a:pt x="55070" y="92542"/>
                  <a:pt x="59830" y="87796"/>
                  <a:pt x="59830" y="81694"/>
                </a:cubicBezTo>
                <a:cubicBezTo>
                  <a:pt x="59830" y="75932"/>
                  <a:pt x="55070" y="70847"/>
                  <a:pt x="48951" y="70847"/>
                </a:cubicBezTo>
                <a:moveTo>
                  <a:pt x="48951" y="87118"/>
                </a:moveTo>
                <a:cubicBezTo>
                  <a:pt x="46232" y="87118"/>
                  <a:pt x="43512" y="84745"/>
                  <a:pt x="43512" y="81694"/>
                </a:cubicBezTo>
                <a:cubicBezTo>
                  <a:pt x="43512" y="78644"/>
                  <a:pt x="46232" y="76271"/>
                  <a:pt x="48951" y="76271"/>
                </a:cubicBezTo>
                <a:cubicBezTo>
                  <a:pt x="52011" y="76271"/>
                  <a:pt x="54390" y="78644"/>
                  <a:pt x="54390" y="81694"/>
                </a:cubicBezTo>
                <a:cubicBezTo>
                  <a:pt x="54390" y="84745"/>
                  <a:pt x="52011" y="87118"/>
                  <a:pt x="48951" y="87118"/>
                </a:cubicBezTo>
                <a:moveTo>
                  <a:pt x="48951" y="59999"/>
                </a:moveTo>
                <a:cubicBezTo>
                  <a:pt x="37053" y="59999"/>
                  <a:pt x="27195" y="69830"/>
                  <a:pt x="27195" y="81694"/>
                </a:cubicBezTo>
                <a:cubicBezTo>
                  <a:pt x="27195" y="93898"/>
                  <a:pt x="37053" y="103389"/>
                  <a:pt x="48951" y="103389"/>
                </a:cubicBezTo>
                <a:cubicBezTo>
                  <a:pt x="61189" y="103389"/>
                  <a:pt x="71048" y="93898"/>
                  <a:pt x="71048" y="81694"/>
                </a:cubicBezTo>
                <a:cubicBezTo>
                  <a:pt x="71048" y="69830"/>
                  <a:pt x="61189" y="59999"/>
                  <a:pt x="48951" y="59999"/>
                </a:cubicBezTo>
                <a:moveTo>
                  <a:pt x="48951" y="97966"/>
                </a:moveTo>
                <a:cubicBezTo>
                  <a:pt x="40113" y="97966"/>
                  <a:pt x="32634" y="90847"/>
                  <a:pt x="32634" y="81694"/>
                </a:cubicBezTo>
                <a:cubicBezTo>
                  <a:pt x="32634" y="72881"/>
                  <a:pt x="40113" y="65423"/>
                  <a:pt x="48951" y="65423"/>
                </a:cubicBezTo>
                <a:cubicBezTo>
                  <a:pt x="58130" y="65423"/>
                  <a:pt x="65609" y="72881"/>
                  <a:pt x="65609" y="81694"/>
                </a:cubicBezTo>
                <a:cubicBezTo>
                  <a:pt x="65609" y="90847"/>
                  <a:pt x="58130" y="97966"/>
                  <a:pt x="48951" y="97966"/>
                </a:cubicBezTo>
                <a:moveTo>
                  <a:pt x="87365" y="49152"/>
                </a:moveTo>
                <a:cubicBezTo>
                  <a:pt x="76487" y="49152"/>
                  <a:pt x="76487" y="49152"/>
                  <a:pt x="76487" y="49152"/>
                </a:cubicBezTo>
                <a:cubicBezTo>
                  <a:pt x="68328" y="49152"/>
                  <a:pt x="68328" y="38305"/>
                  <a:pt x="57110" y="38305"/>
                </a:cubicBezTo>
                <a:cubicBezTo>
                  <a:pt x="40793" y="38305"/>
                  <a:pt x="40793" y="38305"/>
                  <a:pt x="40793" y="38305"/>
                </a:cubicBezTo>
                <a:cubicBezTo>
                  <a:pt x="29915" y="38305"/>
                  <a:pt x="29915" y="49152"/>
                  <a:pt x="21756" y="49152"/>
                </a:cubicBezTo>
                <a:cubicBezTo>
                  <a:pt x="10878" y="49152"/>
                  <a:pt x="10878" y="49152"/>
                  <a:pt x="10878" y="49152"/>
                </a:cubicBezTo>
                <a:cubicBezTo>
                  <a:pt x="4759" y="49152"/>
                  <a:pt x="0" y="53898"/>
                  <a:pt x="0" y="59999"/>
                </a:cubicBezTo>
                <a:cubicBezTo>
                  <a:pt x="0" y="109152"/>
                  <a:pt x="0" y="109152"/>
                  <a:pt x="0" y="109152"/>
                </a:cubicBezTo>
                <a:cubicBezTo>
                  <a:pt x="0" y="114915"/>
                  <a:pt x="4759" y="119999"/>
                  <a:pt x="10878" y="119999"/>
                </a:cubicBezTo>
                <a:cubicBezTo>
                  <a:pt x="87365" y="119999"/>
                  <a:pt x="87365" y="119999"/>
                  <a:pt x="87365" y="119999"/>
                </a:cubicBezTo>
                <a:cubicBezTo>
                  <a:pt x="93484" y="119999"/>
                  <a:pt x="98243" y="114915"/>
                  <a:pt x="98243" y="109152"/>
                </a:cubicBezTo>
                <a:cubicBezTo>
                  <a:pt x="98243" y="59999"/>
                  <a:pt x="98243" y="59999"/>
                  <a:pt x="98243" y="59999"/>
                </a:cubicBezTo>
                <a:cubicBezTo>
                  <a:pt x="98243" y="53898"/>
                  <a:pt x="93484" y="49152"/>
                  <a:pt x="87365" y="49152"/>
                </a:cubicBezTo>
                <a:moveTo>
                  <a:pt x="92804" y="109152"/>
                </a:moveTo>
                <a:cubicBezTo>
                  <a:pt x="92804" y="111864"/>
                  <a:pt x="90424" y="114576"/>
                  <a:pt x="87365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9152"/>
                </a:cubicBezTo>
                <a:cubicBezTo>
                  <a:pt x="5439" y="59999"/>
                  <a:pt x="5439" y="59999"/>
                  <a:pt x="5439" y="59999"/>
                </a:cubicBezTo>
                <a:cubicBezTo>
                  <a:pt x="5439" y="56949"/>
                  <a:pt x="7818" y="54576"/>
                  <a:pt x="10878" y="54576"/>
                </a:cubicBezTo>
                <a:cubicBezTo>
                  <a:pt x="21756" y="54576"/>
                  <a:pt x="21756" y="54576"/>
                  <a:pt x="21756" y="54576"/>
                </a:cubicBezTo>
                <a:cubicBezTo>
                  <a:pt x="32634" y="54576"/>
                  <a:pt x="32634" y="43728"/>
                  <a:pt x="40793" y="43728"/>
                </a:cubicBezTo>
                <a:cubicBezTo>
                  <a:pt x="48951" y="43728"/>
                  <a:pt x="48951" y="43728"/>
                  <a:pt x="48951" y="43728"/>
                </a:cubicBezTo>
                <a:cubicBezTo>
                  <a:pt x="57110" y="43728"/>
                  <a:pt x="57110" y="43728"/>
                  <a:pt x="57110" y="43728"/>
                </a:cubicBezTo>
                <a:cubicBezTo>
                  <a:pt x="65609" y="43728"/>
                  <a:pt x="65609" y="54576"/>
                  <a:pt x="76487" y="54576"/>
                </a:cubicBezTo>
                <a:cubicBezTo>
                  <a:pt x="87365" y="54576"/>
                  <a:pt x="87365" y="54576"/>
                  <a:pt x="87365" y="54576"/>
                </a:cubicBezTo>
                <a:cubicBezTo>
                  <a:pt x="90424" y="54576"/>
                  <a:pt x="92804" y="56949"/>
                  <a:pt x="92804" y="59999"/>
                </a:cubicBezTo>
                <a:lnTo>
                  <a:pt x="92804" y="109152"/>
                </a:lnTo>
                <a:close/>
                <a:moveTo>
                  <a:pt x="81926" y="76271"/>
                </a:moveTo>
                <a:cubicBezTo>
                  <a:pt x="80226" y="76271"/>
                  <a:pt x="79206" y="77627"/>
                  <a:pt x="79206" y="78983"/>
                </a:cubicBezTo>
                <a:cubicBezTo>
                  <a:pt x="79206" y="80677"/>
                  <a:pt x="80226" y="81694"/>
                  <a:pt x="81926" y="81694"/>
                </a:cubicBezTo>
                <a:cubicBezTo>
                  <a:pt x="83286" y="81694"/>
                  <a:pt x="84645" y="80677"/>
                  <a:pt x="84645" y="78983"/>
                </a:cubicBezTo>
                <a:cubicBezTo>
                  <a:pt x="84645" y="77627"/>
                  <a:pt x="83286" y="76271"/>
                  <a:pt x="81926" y="76271"/>
                </a:cubicBezTo>
                <a:moveTo>
                  <a:pt x="114560" y="0"/>
                </a:moveTo>
                <a:cubicBezTo>
                  <a:pt x="27195" y="0"/>
                  <a:pt x="27195" y="0"/>
                  <a:pt x="27195" y="0"/>
                </a:cubicBezTo>
                <a:cubicBezTo>
                  <a:pt x="24135" y="0"/>
                  <a:pt x="21756" y="2711"/>
                  <a:pt x="21756" y="5423"/>
                </a:cubicBezTo>
                <a:cubicBezTo>
                  <a:pt x="21756" y="32881"/>
                  <a:pt x="21756" y="32881"/>
                  <a:pt x="21756" y="32881"/>
                </a:cubicBezTo>
                <a:cubicBezTo>
                  <a:pt x="21756" y="34237"/>
                  <a:pt x="23116" y="35593"/>
                  <a:pt x="24475" y="35593"/>
                </a:cubicBezTo>
                <a:cubicBezTo>
                  <a:pt x="26175" y="35593"/>
                  <a:pt x="27195" y="34237"/>
                  <a:pt x="27195" y="32881"/>
                </a:cubicBezTo>
                <a:cubicBezTo>
                  <a:pt x="27195" y="5423"/>
                  <a:pt x="27195" y="5423"/>
                  <a:pt x="27195" y="5423"/>
                </a:cubicBezTo>
                <a:cubicBezTo>
                  <a:pt x="114560" y="5423"/>
                  <a:pt x="114560" y="5423"/>
                  <a:pt x="114560" y="5423"/>
                </a:cubicBezTo>
                <a:cubicBezTo>
                  <a:pt x="114560" y="70847"/>
                  <a:pt x="114560" y="70847"/>
                  <a:pt x="114560" y="70847"/>
                </a:cubicBezTo>
                <a:cubicBezTo>
                  <a:pt x="106402" y="70847"/>
                  <a:pt x="106402" y="70847"/>
                  <a:pt x="106402" y="70847"/>
                </a:cubicBezTo>
                <a:cubicBezTo>
                  <a:pt x="105042" y="70847"/>
                  <a:pt x="103682" y="72203"/>
                  <a:pt x="103682" y="73559"/>
                </a:cubicBezTo>
                <a:cubicBezTo>
                  <a:pt x="103682" y="75254"/>
                  <a:pt x="105042" y="76271"/>
                  <a:pt x="106402" y="76271"/>
                </a:cubicBezTo>
                <a:cubicBezTo>
                  <a:pt x="114560" y="76271"/>
                  <a:pt x="114560" y="76271"/>
                  <a:pt x="114560" y="76271"/>
                </a:cubicBezTo>
                <a:cubicBezTo>
                  <a:pt x="114560" y="92542"/>
                  <a:pt x="114560" y="92542"/>
                  <a:pt x="114560" y="92542"/>
                </a:cubicBezTo>
                <a:cubicBezTo>
                  <a:pt x="106402" y="92542"/>
                  <a:pt x="106402" y="92542"/>
                  <a:pt x="106402" y="92542"/>
                </a:cubicBezTo>
                <a:cubicBezTo>
                  <a:pt x="105042" y="92542"/>
                  <a:pt x="103682" y="93898"/>
                  <a:pt x="103682" y="95254"/>
                </a:cubicBezTo>
                <a:cubicBezTo>
                  <a:pt x="103682" y="96949"/>
                  <a:pt x="105042" y="97966"/>
                  <a:pt x="106402" y="97966"/>
                </a:cubicBezTo>
                <a:cubicBezTo>
                  <a:pt x="114560" y="97966"/>
                  <a:pt x="114560" y="97966"/>
                  <a:pt x="114560" y="97966"/>
                </a:cubicBezTo>
                <a:cubicBezTo>
                  <a:pt x="117620" y="97966"/>
                  <a:pt x="120000" y="95593"/>
                  <a:pt x="120000" y="92542"/>
                </a:cubicBezTo>
                <a:cubicBezTo>
                  <a:pt x="120000" y="5423"/>
                  <a:pt x="120000" y="5423"/>
                  <a:pt x="120000" y="5423"/>
                </a:cubicBezTo>
                <a:cubicBezTo>
                  <a:pt x="120000" y="2711"/>
                  <a:pt x="117620" y="0"/>
                  <a:pt x="114560" y="0"/>
                </a:cubicBezTo>
                <a:moveTo>
                  <a:pt x="81926" y="59999"/>
                </a:moveTo>
                <a:cubicBezTo>
                  <a:pt x="78866" y="59999"/>
                  <a:pt x="76487" y="62372"/>
                  <a:pt x="76487" y="65423"/>
                </a:cubicBezTo>
                <a:cubicBezTo>
                  <a:pt x="76487" y="68474"/>
                  <a:pt x="78866" y="70847"/>
                  <a:pt x="81926" y="70847"/>
                </a:cubicBezTo>
                <a:cubicBezTo>
                  <a:pt x="84985" y="70847"/>
                  <a:pt x="87365" y="68474"/>
                  <a:pt x="87365" y="65423"/>
                </a:cubicBezTo>
                <a:cubicBezTo>
                  <a:pt x="87365" y="62372"/>
                  <a:pt x="84985" y="59999"/>
                  <a:pt x="81926" y="59999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630237" y="3167063"/>
            <a:ext cx="433387" cy="433387"/>
          </a:xfrm>
          <a:custGeom>
            <a:pathLst>
              <a:path extrusionOk="0" h="120000" w="120000">
                <a:moveTo>
                  <a:pt x="81926" y="76487"/>
                </a:moveTo>
                <a:cubicBezTo>
                  <a:pt x="80226" y="76487"/>
                  <a:pt x="79206" y="77507"/>
                  <a:pt x="79206" y="79206"/>
                </a:cubicBezTo>
                <a:cubicBezTo>
                  <a:pt x="79206" y="80566"/>
                  <a:pt x="80226" y="81926"/>
                  <a:pt x="81926" y="81926"/>
                </a:cubicBezTo>
                <a:cubicBezTo>
                  <a:pt x="83286" y="81926"/>
                  <a:pt x="84645" y="80566"/>
                  <a:pt x="84645" y="79206"/>
                </a:cubicBezTo>
                <a:cubicBezTo>
                  <a:pt x="84645" y="77507"/>
                  <a:pt x="83286" y="76487"/>
                  <a:pt x="81926" y="76487"/>
                </a:cubicBezTo>
                <a:moveTo>
                  <a:pt x="81926" y="59830"/>
                </a:moveTo>
                <a:cubicBezTo>
                  <a:pt x="78866" y="59830"/>
                  <a:pt x="76487" y="62549"/>
                  <a:pt x="76487" y="65269"/>
                </a:cubicBezTo>
                <a:cubicBezTo>
                  <a:pt x="76487" y="68328"/>
                  <a:pt x="78866" y="70708"/>
                  <a:pt x="81926" y="70708"/>
                </a:cubicBezTo>
                <a:cubicBezTo>
                  <a:pt x="84985" y="70708"/>
                  <a:pt x="87365" y="68328"/>
                  <a:pt x="87365" y="65269"/>
                </a:cubicBezTo>
                <a:cubicBezTo>
                  <a:pt x="87365" y="62549"/>
                  <a:pt x="84985" y="59830"/>
                  <a:pt x="81926" y="59830"/>
                </a:cubicBezTo>
                <a:moveTo>
                  <a:pt x="87365" y="48951"/>
                </a:moveTo>
                <a:cubicBezTo>
                  <a:pt x="76487" y="48951"/>
                  <a:pt x="76487" y="48951"/>
                  <a:pt x="76487" y="48951"/>
                </a:cubicBezTo>
                <a:cubicBezTo>
                  <a:pt x="68328" y="48951"/>
                  <a:pt x="68328" y="38073"/>
                  <a:pt x="57110" y="38073"/>
                </a:cubicBezTo>
                <a:cubicBezTo>
                  <a:pt x="40793" y="38073"/>
                  <a:pt x="40793" y="38073"/>
                  <a:pt x="40793" y="38073"/>
                </a:cubicBezTo>
                <a:cubicBezTo>
                  <a:pt x="29915" y="38073"/>
                  <a:pt x="29915" y="48951"/>
                  <a:pt x="21756" y="48951"/>
                </a:cubicBezTo>
                <a:cubicBezTo>
                  <a:pt x="10878" y="48951"/>
                  <a:pt x="10878" y="48951"/>
                  <a:pt x="10878" y="48951"/>
                </a:cubicBezTo>
                <a:cubicBezTo>
                  <a:pt x="4759" y="48951"/>
                  <a:pt x="0" y="54050"/>
                  <a:pt x="0" y="59830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87365" y="120000"/>
                  <a:pt x="87365" y="120000"/>
                  <a:pt x="87365" y="120000"/>
                </a:cubicBezTo>
                <a:cubicBezTo>
                  <a:pt x="93484" y="120000"/>
                  <a:pt x="98243" y="115240"/>
                  <a:pt x="98243" y="109121"/>
                </a:cubicBezTo>
                <a:cubicBezTo>
                  <a:pt x="98243" y="59830"/>
                  <a:pt x="98243" y="59830"/>
                  <a:pt x="98243" y="59830"/>
                </a:cubicBezTo>
                <a:cubicBezTo>
                  <a:pt x="98243" y="54050"/>
                  <a:pt x="93484" y="48951"/>
                  <a:pt x="87365" y="48951"/>
                </a:cubicBezTo>
                <a:moveTo>
                  <a:pt x="92804" y="109121"/>
                </a:moveTo>
                <a:cubicBezTo>
                  <a:pt x="92804" y="112181"/>
                  <a:pt x="90424" y="114560"/>
                  <a:pt x="87365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59830"/>
                  <a:pt x="5439" y="59830"/>
                  <a:pt x="5439" y="59830"/>
                </a:cubicBezTo>
                <a:cubicBezTo>
                  <a:pt x="5439" y="56770"/>
                  <a:pt x="7818" y="54390"/>
                  <a:pt x="10878" y="54390"/>
                </a:cubicBezTo>
                <a:cubicBezTo>
                  <a:pt x="21756" y="54390"/>
                  <a:pt x="21756" y="54390"/>
                  <a:pt x="21756" y="54390"/>
                </a:cubicBezTo>
                <a:cubicBezTo>
                  <a:pt x="32634" y="54390"/>
                  <a:pt x="32634" y="43512"/>
                  <a:pt x="40793" y="43512"/>
                </a:cubicBezTo>
                <a:cubicBezTo>
                  <a:pt x="48951" y="43512"/>
                  <a:pt x="48951" y="43512"/>
                  <a:pt x="48951" y="43512"/>
                </a:cubicBezTo>
                <a:cubicBezTo>
                  <a:pt x="57110" y="43512"/>
                  <a:pt x="57110" y="43512"/>
                  <a:pt x="57110" y="43512"/>
                </a:cubicBezTo>
                <a:cubicBezTo>
                  <a:pt x="65609" y="43512"/>
                  <a:pt x="65609" y="54390"/>
                  <a:pt x="76487" y="54390"/>
                </a:cubicBezTo>
                <a:cubicBezTo>
                  <a:pt x="87365" y="54390"/>
                  <a:pt x="87365" y="54390"/>
                  <a:pt x="87365" y="54390"/>
                </a:cubicBezTo>
                <a:cubicBezTo>
                  <a:pt x="90424" y="54390"/>
                  <a:pt x="92804" y="56770"/>
                  <a:pt x="92804" y="59830"/>
                </a:cubicBezTo>
                <a:lnTo>
                  <a:pt x="92804" y="109121"/>
                </a:lnTo>
                <a:close/>
                <a:moveTo>
                  <a:pt x="48951" y="70708"/>
                </a:moveTo>
                <a:cubicBezTo>
                  <a:pt x="43172" y="70708"/>
                  <a:pt x="38073" y="75807"/>
                  <a:pt x="38073" y="81926"/>
                </a:cubicBezTo>
                <a:cubicBezTo>
                  <a:pt x="38073" y="87705"/>
                  <a:pt x="43172" y="92804"/>
                  <a:pt x="48951" y="92804"/>
                </a:cubicBezTo>
                <a:cubicBezTo>
                  <a:pt x="55070" y="92804"/>
                  <a:pt x="60169" y="87705"/>
                  <a:pt x="60169" y="81926"/>
                </a:cubicBezTo>
                <a:cubicBezTo>
                  <a:pt x="60169" y="75807"/>
                  <a:pt x="55070" y="70708"/>
                  <a:pt x="48951" y="70708"/>
                </a:cubicBezTo>
                <a:moveTo>
                  <a:pt x="48951" y="87365"/>
                </a:moveTo>
                <a:cubicBezTo>
                  <a:pt x="46232" y="87365"/>
                  <a:pt x="43512" y="84645"/>
                  <a:pt x="43512" y="81926"/>
                </a:cubicBezTo>
                <a:cubicBezTo>
                  <a:pt x="43512" y="78866"/>
                  <a:pt x="46232" y="76487"/>
                  <a:pt x="48951" y="76487"/>
                </a:cubicBezTo>
                <a:cubicBezTo>
                  <a:pt x="52011" y="76487"/>
                  <a:pt x="54390" y="78866"/>
                  <a:pt x="54390" y="81926"/>
                </a:cubicBezTo>
                <a:cubicBezTo>
                  <a:pt x="54390" y="84645"/>
                  <a:pt x="52011" y="87365"/>
                  <a:pt x="48951" y="87365"/>
                </a:cubicBezTo>
                <a:moveTo>
                  <a:pt x="48951" y="59830"/>
                </a:moveTo>
                <a:cubicBezTo>
                  <a:pt x="37053" y="59830"/>
                  <a:pt x="27195" y="69688"/>
                  <a:pt x="27195" y="81926"/>
                </a:cubicBezTo>
                <a:cubicBezTo>
                  <a:pt x="27195" y="93824"/>
                  <a:pt x="37053" y="103682"/>
                  <a:pt x="48951" y="103682"/>
                </a:cubicBezTo>
                <a:cubicBezTo>
                  <a:pt x="61189" y="103682"/>
                  <a:pt x="71048" y="93824"/>
                  <a:pt x="71048" y="81926"/>
                </a:cubicBezTo>
                <a:cubicBezTo>
                  <a:pt x="71048" y="69688"/>
                  <a:pt x="61189" y="59830"/>
                  <a:pt x="48951" y="59830"/>
                </a:cubicBezTo>
                <a:moveTo>
                  <a:pt x="48951" y="98243"/>
                </a:moveTo>
                <a:cubicBezTo>
                  <a:pt x="40113" y="98243"/>
                  <a:pt x="32634" y="90764"/>
                  <a:pt x="32634" y="81926"/>
                </a:cubicBezTo>
                <a:cubicBezTo>
                  <a:pt x="32634" y="72747"/>
                  <a:pt x="40113" y="65269"/>
                  <a:pt x="48951" y="65269"/>
                </a:cubicBezTo>
                <a:cubicBezTo>
                  <a:pt x="58130" y="65269"/>
                  <a:pt x="65609" y="72747"/>
                  <a:pt x="65609" y="81926"/>
                </a:cubicBezTo>
                <a:cubicBezTo>
                  <a:pt x="65609" y="90764"/>
                  <a:pt x="58130" y="98243"/>
                  <a:pt x="48951" y="98243"/>
                </a:cubicBezTo>
                <a:moveTo>
                  <a:pt x="103682" y="27195"/>
                </a:moveTo>
                <a:cubicBezTo>
                  <a:pt x="109121" y="27195"/>
                  <a:pt x="109121" y="27195"/>
                  <a:pt x="109121" y="27195"/>
                </a:cubicBezTo>
                <a:cubicBezTo>
                  <a:pt x="109121" y="21756"/>
                  <a:pt x="109121" y="21756"/>
                  <a:pt x="109121" y="21756"/>
                </a:cubicBezTo>
                <a:cubicBezTo>
                  <a:pt x="103682" y="21756"/>
                  <a:pt x="103682" y="21756"/>
                  <a:pt x="103682" y="21756"/>
                </a:cubicBezTo>
                <a:lnTo>
                  <a:pt x="103682" y="27195"/>
                </a:lnTo>
                <a:close/>
                <a:moveTo>
                  <a:pt x="109121" y="10878"/>
                </a:moveTo>
                <a:cubicBezTo>
                  <a:pt x="103682" y="10878"/>
                  <a:pt x="103682" y="10878"/>
                  <a:pt x="103682" y="10878"/>
                </a:cubicBezTo>
                <a:cubicBezTo>
                  <a:pt x="103682" y="16317"/>
                  <a:pt x="103682" y="16317"/>
                  <a:pt x="103682" y="16317"/>
                </a:cubicBezTo>
                <a:cubicBezTo>
                  <a:pt x="109121" y="16317"/>
                  <a:pt x="109121" y="16317"/>
                  <a:pt x="109121" y="16317"/>
                </a:cubicBezTo>
                <a:lnTo>
                  <a:pt x="109121" y="10878"/>
                </a:lnTo>
                <a:close/>
                <a:moveTo>
                  <a:pt x="103682" y="87365"/>
                </a:moveTo>
                <a:cubicBezTo>
                  <a:pt x="109121" y="87365"/>
                  <a:pt x="109121" y="87365"/>
                  <a:pt x="109121" y="87365"/>
                </a:cubicBezTo>
                <a:cubicBezTo>
                  <a:pt x="109121" y="81926"/>
                  <a:pt x="109121" y="81926"/>
                  <a:pt x="109121" y="81926"/>
                </a:cubicBezTo>
                <a:cubicBezTo>
                  <a:pt x="103682" y="81926"/>
                  <a:pt x="103682" y="81926"/>
                  <a:pt x="103682" y="81926"/>
                </a:cubicBezTo>
                <a:lnTo>
                  <a:pt x="103682" y="87365"/>
                </a:lnTo>
                <a:close/>
                <a:moveTo>
                  <a:pt x="103682" y="38073"/>
                </a:moveTo>
                <a:cubicBezTo>
                  <a:pt x="109121" y="38073"/>
                  <a:pt x="109121" y="38073"/>
                  <a:pt x="109121" y="38073"/>
                </a:cubicBezTo>
                <a:cubicBezTo>
                  <a:pt x="109121" y="32634"/>
                  <a:pt x="109121" y="32634"/>
                  <a:pt x="109121" y="32634"/>
                </a:cubicBezTo>
                <a:cubicBezTo>
                  <a:pt x="103682" y="32634"/>
                  <a:pt x="103682" y="32634"/>
                  <a:pt x="103682" y="32634"/>
                </a:cubicBezTo>
                <a:lnTo>
                  <a:pt x="103682" y="38073"/>
                </a:lnTo>
                <a:close/>
                <a:moveTo>
                  <a:pt x="109121" y="59830"/>
                </a:moveTo>
                <a:cubicBezTo>
                  <a:pt x="103682" y="59830"/>
                  <a:pt x="103682" y="59830"/>
                  <a:pt x="103682" y="59830"/>
                </a:cubicBezTo>
                <a:cubicBezTo>
                  <a:pt x="103682" y="65269"/>
                  <a:pt x="103682" y="65269"/>
                  <a:pt x="103682" y="65269"/>
                </a:cubicBezTo>
                <a:cubicBezTo>
                  <a:pt x="109121" y="65269"/>
                  <a:pt x="109121" y="65269"/>
                  <a:pt x="109121" y="65269"/>
                </a:cubicBezTo>
                <a:lnTo>
                  <a:pt x="109121" y="59830"/>
                </a:lnTo>
                <a:close/>
                <a:moveTo>
                  <a:pt x="114560" y="0"/>
                </a:moveTo>
                <a:cubicBezTo>
                  <a:pt x="27195" y="0"/>
                  <a:pt x="27195" y="0"/>
                  <a:pt x="27195" y="0"/>
                </a:cubicBezTo>
                <a:cubicBezTo>
                  <a:pt x="24135" y="0"/>
                  <a:pt x="21756" y="2379"/>
                  <a:pt x="21756" y="5439"/>
                </a:cubicBezTo>
                <a:cubicBezTo>
                  <a:pt x="21756" y="32634"/>
                  <a:pt x="21756" y="32634"/>
                  <a:pt x="21756" y="32634"/>
                </a:cubicBezTo>
                <a:cubicBezTo>
                  <a:pt x="21756" y="34334"/>
                  <a:pt x="23116" y="35354"/>
                  <a:pt x="24475" y="35354"/>
                </a:cubicBezTo>
                <a:cubicBezTo>
                  <a:pt x="26175" y="35354"/>
                  <a:pt x="27195" y="34334"/>
                  <a:pt x="27195" y="32634"/>
                </a:cubicBezTo>
                <a:cubicBezTo>
                  <a:pt x="27195" y="10878"/>
                  <a:pt x="27195" y="10878"/>
                  <a:pt x="27195" y="10878"/>
                </a:cubicBezTo>
                <a:cubicBezTo>
                  <a:pt x="27195" y="7818"/>
                  <a:pt x="29575" y="5439"/>
                  <a:pt x="32634" y="5439"/>
                </a:cubicBezTo>
                <a:cubicBezTo>
                  <a:pt x="43512" y="5439"/>
                  <a:pt x="43512" y="5439"/>
                  <a:pt x="43512" y="5439"/>
                </a:cubicBezTo>
                <a:cubicBezTo>
                  <a:pt x="43512" y="29915"/>
                  <a:pt x="43512" y="29915"/>
                  <a:pt x="43512" y="29915"/>
                </a:cubicBezTo>
                <a:cubicBezTo>
                  <a:pt x="43512" y="31274"/>
                  <a:pt x="44872" y="32634"/>
                  <a:pt x="46232" y="32634"/>
                </a:cubicBezTo>
                <a:cubicBezTo>
                  <a:pt x="47932" y="32634"/>
                  <a:pt x="48951" y="31274"/>
                  <a:pt x="48951" y="29915"/>
                </a:cubicBezTo>
                <a:cubicBezTo>
                  <a:pt x="48951" y="5439"/>
                  <a:pt x="48951" y="5439"/>
                  <a:pt x="48951" y="5439"/>
                </a:cubicBezTo>
                <a:cubicBezTo>
                  <a:pt x="92804" y="5439"/>
                  <a:pt x="92804" y="5439"/>
                  <a:pt x="92804" y="5439"/>
                </a:cubicBezTo>
                <a:cubicBezTo>
                  <a:pt x="92804" y="40793"/>
                  <a:pt x="92804" y="40793"/>
                  <a:pt x="92804" y="40793"/>
                </a:cubicBezTo>
                <a:cubicBezTo>
                  <a:pt x="92804" y="42492"/>
                  <a:pt x="93824" y="43512"/>
                  <a:pt x="95524" y="43512"/>
                </a:cubicBezTo>
                <a:cubicBezTo>
                  <a:pt x="96883" y="43512"/>
                  <a:pt x="98243" y="42492"/>
                  <a:pt x="98243" y="40793"/>
                </a:cubicBezTo>
                <a:cubicBezTo>
                  <a:pt x="98243" y="5439"/>
                  <a:pt x="98243" y="5439"/>
                  <a:pt x="98243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cubicBezTo>
                  <a:pt x="114560" y="46232"/>
                  <a:pt x="114560" y="46232"/>
                  <a:pt x="114560" y="46232"/>
                </a:cubicBezTo>
                <a:cubicBezTo>
                  <a:pt x="106402" y="46232"/>
                  <a:pt x="106402" y="46232"/>
                  <a:pt x="106402" y="46232"/>
                </a:cubicBezTo>
                <a:cubicBezTo>
                  <a:pt x="105042" y="46232"/>
                  <a:pt x="103682" y="47592"/>
                  <a:pt x="103682" y="48951"/>
                </a:cubicBezTo>
                <a:cubicBezTo>
                  <a:pt x="103682" y="50651"/>
                  <a:pt x="105042" y="51671"/>
                  <a:pt x="106402" y="51671"/>
                </a:cubicBezTo>
                <a:cubicBezTo>
                  <a:pt x="114560" y="51671"/>
                  <a:pt x="114560" y="51671"/>
                  <a:pt x="114560" y="51671"/>
                </a:cubicBezTo>
                <a:cubicBezTo>
                  <a:pt x="114560" y="87365"/>
                  <a:pt x="114560" y="87365"/>
                  <a:pt x="114560" y="87365"/>
                </a:cubicBezTo>
                <a:cubicBezTo>
                  <a:pt x="114560" y="90424"/>
                  <a:pt x="112181" y="92804"/>
                  <a:pt x="109121" y="92804"/>
                </a:cubicBezTo>
                <a:cubicBezTo>
                  <a:pt x="106402" y="92804"/>
                  <a:pt x="106402" y="92804"/>
                  <a:pt x="106402" y="92804"/>
                </a:cubicBezTo>
                <a:cubicBezTo>
                  <a:pt x="105042" y="92804"/>
                  <a:pt x="103682" y="93824"/>
                  <a:pt x="103682" y="95524"/>
                </a:cubicBezTo>
                <a:cubicBezTo>
                  <a:pt x="103682" y="96883"/>
                  <a:pt x="105042" y="98243"/>
                  <a:pt x="106402" y="98243"/>
                </a:cubicBezTo>
                <a:cubicBezTo>
                  <a:pt x="106402" y="98243"/>
                  <a:pt x="106402" y="98243"/>
                  <a:pt x="106402" y="98243"/>
                </a:cubicBezTo>
                <a:cubicBezTo>
                  <a:pt x="109121" y="98243"/>
                  <a:pt x="109121" y="98243"/>
                  <a:pt x="109121" y="98243"/>
                </a:cubicBezTo>
                <a:cubicBezTo>
                  <a:pt x="109121" y="98243"/>
                  <a:pt x="109121" y="98243"/>
                  <a:pt x="109121" y="98243"/>
                </a:cubicBezTo>
                <a:cubicBezTo>
                  <a:pt x="114560" y="98243"/>
                  <a:pt x="114560" y="98243"/>
                  <a:pt x="114560" y="98243"/>
                </a:cubicBezTo>
                <a:cubicBezTo>
                  <a:pt x="117620" y="98243"/>
                  <a:pt x="120000" y="95864"/>
                  <a:pt x="120000" y="92804"/>
                </a:cubicBezTo>
                <a:cubicBezTo>
                  <a:pt x="120000" y="5439"/>
                  <a:pt x="120000" y="5439"/>
                  <a:pt x="120000" y="5439"/>
                </a:cubicBezTo>
                <a:cubicBezTo>
                  <a:pt x="120000" y="2379"/>
                  <a:pt x="117620" y="0"/>
                  <a:pt x="114560" y="0"/>
                </a:cubicBezTo>
                <a:moveTo>
                  <a:pt x="38073" y="10878"/>
                </a:moveTo>
                <a:cubicBezTo>
                  <a:pt x="32634" y="10878"/>
                  <a:pt x="32634" y="10878"/>
                  <a:pt x="32634" y="10878"/>
                </a:cubicBezTo>
                <a:cubicBezTo>
                  <a:pt x="32634" y="16317"/>
                  <a:pt x="32634" y="16317"/>
                  <a:pt x="32634" y="16317"/>
                </a:cubicBezTo>
                <a:cubicBezTo>
                  <a:pt x="38073" y="16317"/>
                  <a:pt x="38073" y="16317"/>
                  <a:pt x="38073" y="16317"/>
                </a:cubicBezTo>
                <a:lnTo>
                  <a:pt x="38073" y="10878"/>
                </a:lnTo>
                <a:close/>
                <a:moveTo>
                  <a:pt x="103682" y="76487"/>
                </a:moveTo>
                <a:cubicBezTo>
                  <a:pt x="109121" y="76487"/>
                  <a:pt x="109121" y="76487"/>
                  <a:pt x="109121" y="76487"/>
                </a:cubicBezTo>
                <a:cubicBezTo>
                  <a:pt x="109121" y="70708"/>
                  <a:pt x="109121" y="70708"/>
                  <a:pt x="109121" y="70708"/>
                </a:cubicBezTo>
                <a:cubicBezTo>
                  <a:pt x="103682" y="70708"/>
                  <a:pt x="103682" y="70708"/>
                  <a:pt x="103682" y="70708"/>
                </a:cubicBezTo>
                <a:lnTo>
                  <a:pt x="103682" y="76487"/>
                </a:lnTo>
                <a:close/>
                <a:moveTo>
                  <a:pt x="32634" y="27195"/>
                </a:moveTo>
                <a:cubicBezTo>
                  <a:pt x="38073" y="27195"/>
                  <a:pt x="38073" y="27195"/>
                  <a:pt x="38073" y="27195"/>
                </a:cubicBezTo>
                <a:cubicBezTo>
                  <a:pt x="38073" y="21756"/>
                  <a:pt x="38073" y="21756"/>
                  <a:pt x="38073" y="21756"/>
                </a:cubicBezTo>
                <a:cubicBezTo>
                  <a:pt x="32634" y="21756"/>
                  <a:pt x="32634" y="21756"/>
                  <a:pt x="32634" y="21756"/>
                </a:cubicBezTo>
                <a:lnTo>
                  <a:pt x="32634" y="2719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1457325" y="3167063"/>
            <a:ext cx="433387" cy="433387"/>
          </a:xfrm>
          <a:custGeom>
            <a:pathLst>
              <a:path extrusionOk="0" h="120000" w="120000">
                <a:moveTo>
                  <a:pt x="60169" y="59830"/>
                </a:moveTo>
                <a:cubicBezTo>
                  <a:pt x="47932" y="59830"/>
                  <a:pt x="38413" y="69688"/>
                  <a:pt x="38413" y="81926"/>
                </a:cubicBezTo>
                <a:cubicBezTo>
                  <a:pt x="38413" y="93824"/>
                  <a:pt x="47932" y="103682"/>
                  <a:pt x="60169" y="103682"/>
                </a:cubicBezTo>
                <a:cubicBezTo>
                  <a:pt x="72067" y="103682"/>
                  <a:pt x="81926" y="93824"/>
                  <a:pt x="81926" y="81926"/>
                </a:cubicBezTo>
                <a:cubicBezTo>
                  <a:pt x="81926" y="69688"/>
                  <a:pt x="72067" y="59830"/>
                  <a:pt x="60169" y="59830"/>
                </a:cubicBezTo>
                <a:moveTo>
                  <a:pt x="60169" y="98243"/>
                </a:moveTo>
                <a:cubicBezTo>
                  <a:pt x="50991" y="98243"/>
                  <a:pt x="43852" y="90764"/>
                  <a:pt x="43852" y="81926"/>
                </a:cubicBezTo>
                <a:cubicBezTo>
                  <a:pt x="43852" y="72747"/>
                  <a:pt x="50991" y="65269"/>
                  <a:pt x="60169" y="65269"/>
                </a:cubicBezTo>
                <a:cubicBezTo>
                  <a:pt x="69008" y="65269"/>
                  <a:pt x="76487" y="72747"/>
                  <a:pt x="76487" y="81926"/>
                </a:cubicBezTo>
                <a:cubicBezTo>
                  <a:pt x="76487" y="90764"/>
                  <a:pt x="69008" y="98243"/>
                  <a:pt x="60169" y="98243"/>
                </a:cubicBezTo>
                <a:moveTo>
                  <a:pt x="114560" y="0"/>
                </a:move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2379"/>
                  <a:pt x="0" y="5439"/>
                </a:cubicBezTo>
                <a:cubicBezTo>
                  <a:pt x="0" y="87365"/>
                  <a:pt x="0" y="87365"/>
                  <a:pt x="0" y="87365"/>
                </a:cubicBezTo>
                <a:cubicBezTo>
                  <a:pt x="0" y="90424"/>
                  <a:pt x="2379" y="92804"/>
                  <a:pt x="5439" y="92804"/>
                </a:cubicBezTo>
                <a:cubicBezTo>
                  <a:pt x="10878" y="92804"/>
                  <a:pt x="10878" y="92804"/>
                  <a:pt x="10878" y="92804"/>
                </a:cubicBezTo>
                <a:cubicBezTo>
                  <a:pt x="10878" y="109121"/>
                  <a:pt x="10878" y="109121"/>
                  <a:pt x="10878" y="109121"/>
                </a:cubicBezTo>
                <a:cubicBezTo>
                  <a:pt x="10878" y="115240"/>
                  <a:pt x="15977" y="120000"/>
                  <a:pt x="21756" y="120000"/>
                </a:cubicBezTo>
                <a:cubicBezTo>
                  <a:pt x="98243" y="120000"/>
                  <a:pt x="98243" y="120000"/>
                  <a:pt x="98243" y="120000"/>
                </a:cubicBezTo>
                <a:cubicBezTo>
                  <a:pt x="104362" y="120000"/>
                  <a:pt x="109121" y="115240"/>
                  <a:pt x="109121" y="109121"/>
                </a:cubicBezTo>
                <a:cubicBezTo>
                  <a:pt x="109121" y="92804"/>
                  <a:pt x="109121" y="92804"/>
                  <a:pt x="109121" y="92804"/>
                </a:cubicBezTo>
                <a:cubicBezTo>
                  <a:pt x="114560" y="92804"/>
                  <a:pt x="114560" y="92804"/>
                  <a:pt x="114560" y="92804"/>
                </a:cubicBezTo>
                <a:cubicBezTo>
                  <a:pt x="117620" y="92804"/>
                  <a:pt x="120000" y="90424"/>
                  <a:pt x="120000" y="87365"/>
                </a:cubicBezTo>
                <a:cubicBezTo>
                  <a:pt x="120000" y="5439"/>
                  <a:pt x="120000" y="5439"/>
                  <a:pt x="120000" y="5439"/>
                </a:cubicBezTo>
                <a:cubicBezTo>
                  <a:pt x="120000" y="2379"/>
                  <a:pt x="117620" y="0"/>
                  <a:pt x="114560" y="0"/>
                </a:cubicBezTo>
                <a:moveTo>
                  <a:pt x="103682" y="109121"/>
                </a:moveTo>
                <a:cubicBezTo>
                  <a:pt x="103682" y="112181"/>
                  <a:pt x="101303" y="114560"/>
                  <a:pt x="98243" y="114560"/>
                </a:cubicBezTo>
                <a:cubicBezTo>
                  <a:pt x="21756" y="114560"/>
                  <a:pt x="21756" y="114560"/>
                  <a:pt x="21756" y="114560"/>
                </a:cubicBezTo>
                <a:cubicBezTo>
                  <a:pt x="19036" y="114560"/>
                  <a:pt x="16317" y="112181"/>
                  <a:pt x="16317" y="109121"/>
                </a:cubicBezTo>
                <a:cubicBezTo>
                  <a:pt x="16317" y="59830"/>
                  <a:pt x="16317" y="59830"/>
                  <a:pt x="16317" y="59830"/>
                </a:cubicBezTo>
                <a:cubicBezTo>
                  <a:pt x="16317" y="56770"/>
                  <a:pt x="19036" y="54390"/>
                  <a:pt x="21756" y="54390"/>
                </a:cubicBezTo>
                <a:cubicBezTo>
                  <a:pt x="32974" y="54390"/>
                  <a:pt x="32974" y="54390"/>
                  <a:pt x="32974" y="54390"/>
                </a:cubicBezTo>
                <a:cubicBezTo>
                  <a:pt x="43852" y="54390"/>
                  <a:pt x="43852" y="43512"/>
                  <a:pt x="52011" y="43512"/>
                </a:cubicBezTo>
                <a:cubicBezTo>
                  <a:pt x="60169" y="43512"/>
                  <a:pt x="60169" y="43512"/>
                  <a:pt x="60169" y="43512"/>
                </a:cubicBezTo>
                <a:cubicBezTo>
                  <a:pt x="68328" y="43512"/>
                  <a:pt x="68328" y="43512"/>
                  <a:pt x="68328" y="43512"/>
                </a:cubicBezTo>
                <a:cubicBezTo>
                  <a:pt x="76487" y="43512"/>
                  <a:pt x="76487" y="54390"/>
                  <a:pt x="87365" y="54390"/>
                </a:cubicBezTo>
                <a:cubicBezTo>
                  <a:pt x="98243" y="54390"/>
                  <a:pt x="98243" y="54390"/>
                  <a:pt x="98243" y="54390"/>
                </a:cubicBezTo>
                <a:cubicBezTo>
                  <a:pt x="101303" y="54390"/>
                  <a:pt x="103682" y="56770"/>
                  <a:pt x="103682" y="59830"/>
                </a:cubicBezTo>
                <a:lnTo>
                  <a:pt x="103682" y="109121"/>
                </a:lnTo>
                <a:close/>
                <a:moveTo>
                  <a:pt x="114560" y="87365"/>
                </a:moveTo>
                <a:cubicBezTo>
                  <a:pt x="109121" y="87365"/>
                  <a:pt x="109121" y="87365"/>
                  <a:pt x="109121" y="87365"/>
                </a:cubicBezTo>
                <a:cubicBezTo>
                  <a:pt x="109121" y="59830"/>
                  <a:pt x="109121" y="59830"/>
                  <a:pt x="109121" y="59830"/>
                </a:cubicBezTo>
                <a:cubicBezTo>
                  <a:pt x="109121" y="54050"/>
                  <a:pt x="104362" y="48951"/>
                  <a:pt x="98243" y="48951"/>
                </a:cubicBezTo>
                <a:cubicBezTo>
                  <a:pt x="87365" y="48951"/>
                  <a:pt x="87365" y="48951"/>
                  <a:pt x="87365" y="48951"/>
                </a:cubicBezTo>
                <a:cubicBezTo>
                  <a:pt x="79206" y="48951"/>
                  <a:pt x="79206" y="38073"/>
                  <a:pt x="68328" y="38073"/>
                </a:cubicBezTo>
                <a:cubicBezTo>
                  <a:pt x="52011" y="38073"/>
                  <a:pt x="52011" y="38073"/>
                  <a:pt x="52011" y="38073"/>
                </a:cubicBezTo>
                <a:cubicBezTo>
                  <a:pt x="41133" y="38073"/>
                  <a:pt x="41133" y="48951"/>
                  <a:pt x="32974" y="48951"/>
                </a:cubicBezTo>
                <a:cubicBezTo>
                  <a:pt x="21756" y="48951"/>
                  <a:pt x="21756" y="48951"/>
                  <a:pt x="21756" y="48951"/>
                </a:cubicBezTo>
                <a:cubicBezTo>
                  <a:pt x="15977" y="48951"/>
                  <a:pt x="10878" y="54050"/>
                  <a:pt x="10878" y="59830"/>
                </a:cubicBezTo>
                <a:cubicBezTo>
                  <a:pt x="10878" y="87365"/>
                  <a:pt x="10878" y="87365"/>
                  <a:pt x="10878" y="87365"/>
                </a:cubicBezTo>
                <a:cubicBezTo>
                  <a:pt x="5439" y="87365"/>
                  <a:pt x="5439" y="87365"/>
                  <a:pt x="5439" y="87365"/>
                </a:cubicBezTo>
                <a:cubicBezTo>
                  <a:pt x="5439" y="5439"/>
                  <a:pt x="5439" y="5439"/>
                  <a:pt x="5439" y="5439"/>
                </a:cubicBezTo>
                <a:cubicBezTo>
                  <a:pt x="114560" y="5439"/>
                  <a:pt x="114560" y="5439"/>
                  <a:pt x="114560" y="5439"/>
                </a:cubicBezTo>
                <a:lnTo>
                  <a:pt x="114560" y="87365"/>
                </a:lnTo>
                <a:close/>
                <a:moveTo>
                  <a:pt x="22776" y="42832"/>
                </a:moveTo>
                <a:cubicBezTo>
                  <a:pt x="23116" y="43172"/>
                  <a:pt x="23796" y="43512"/>
                  <a:pt x="24475" y="43512"/>
                </a:cubicBezTo>
                <a:cubicBezTo>
                  <a:pt x="26175" y="43512"/>
                  <a:pt x="27535" y="42492"/>
                  <a:pt x="27535" y="40793"/>
                </a:cubicBezTo>
                <a:cubicBezTo>
                  <a:pt x="27535" y="40113"/>
                  <a:pt x="27195" y="39433"/>
                  <a:pt x="26515" y="38753"/>
                </a:cubicBezTo>
                <a:cubicBezTo>
                  <a:pt x="20396" y="32634"/>
                  <a:pt x="20396" y="32634"/>
                  <a:pt x="20396" y="32634"/>
                </a:cubicBezTo>
                <a:cubicBezTo>
                  <a:pt x="41133" y="32634"/>
                  <a:pt x="41133" y="32634"/>
                  <a:pt x="41133" y="32634"/>
                </a:cubicBezTo>
                <a:cubicBezTo>
                  <a:pt x="42492" y="32634"/>
                  <a:pt x="43852" y="31274"/>
                  <a:pt x="43852" y="29915"/>
                </a:cubicBezTo>
                <a:cubicBezTo>
                  <a:pt x="43852" y="28555"/>
                  <a:pt x="42492" y="27195"/>
                  <a:pt x="41133" y="27195"/>
                </a:cubicBezTo>
                <a:cubicBezTo>
                  <a:pt x="20396" y="27195"/>
                  <a:pt x="20396" y="27195"/>
                  <a:pt x="20396" y="27195"/>
                </a:cubicBezTo>
                <a:cubicBezTo>
                  <a:pt x="26515" y="21076"/>
                  <a:pt x="26515" y="21076"/>
                  <a:pt x="26515" y="21076"/>
                </a:cubicBezTo>
                <a:cubicBezTo>
                  <a:pt x="27195" y="20396"/>
                  <a:pt x="27535" y="19716"/>
                  <a:pt x="27535" y="19036"/>
                </a:cubicBezTo>
                <a:cubicBezTo>
                  <a:pt x="27535" y="17677"/>
                  <a:pt x="26175" y="16317"/>
                  <a:pt x="24475" y="16317"/>
                </a:cubicBezTo>
                <a:cubicBezTo>
                  <a:pt x="23796" y="16317"/>
                  <a:pt x="23116" y="16657"/>
                  <a:pt x="22776" y="16997"/>
                </a:cubicBezTo>
                <a:cubicBezTo>
                  <a:pt x="11898" y="27875"/>
                  <a:pt x="11898" y="27875"/>
                  <a:pt x="11898" y="27875"/>
                </a:cubicBezTo>
                <a:cubicBezTo>
                  <a:pt x="11218" y="28555"/>
                  <a:pt x="10878" y="29235"/>
                  <a:pt x="10878" y="29915"/>
                </a:cubicBezTo>
                <a:cubicBezTo>
                  <a:pt x="10878" y="30594"/>
                  <a:pt x="11218" y="31274"/>
                  <a:pt x="11898" y="31954"/>
                </a:cubicBezTo>
                <a:lnTo>
                  <a:pt x="22776" y="42832"/>
                </a:lnTo>
                <a:close/>
                <a:moveTo>
                  <a:pt x="60169" y="70708"/>
                </a:moveTo>
                <a:cubicBezTo>
                  <a:pt x="54050" y="70708"/>
                  <a:pt x="49291" y="75807"/>
                  <a:pt x="49291" y="81926"/>
                </a:cubicBezTo>
                <a:cubicBezTo>
                  <a:pt x="49291" y="87705"/>
                  <a:pt x="54050" y="92804"/>
                  <a:pt x="60169" y="92804"/>
                </a:cubicBezTo>
                <a:cubicBezTo>
                  <a:pt x="66288" y="92804"/>
                  <a:pt x="71048" y="87705"/>
                  <a:pt x="71048" y="81926"/>
                </a:cubicBezTo>
                <a:cubicBezTo>
                  <a:pt x="71048" y="75807"/>
                  <a:pt x="66288" y="70708"/>
                  <a:pt x="60169" y="70708"/>
                </a:cubicBezTo>
                <a:moveTo>
                  <a:pt x="60169" y="87365"/>
                </a:moveTo>
                <a:cubicBezTo>
                  <a:pt x="57110" y="87365"/>
                  <a:pt x="54730" y="84645"/>
                  <a:pt x="54730" y="81926"/>
                </a:cubicBezTo>
                <a:cubicBezTo>
                  <a:pt x="54730" y="78866"/>
                  <a:pt x="57110" y="76487"/>
                  <a:pt x="60169" y="76487"/>
                </a:cubicBezTo>
                <a:cubicBezTo>
                  <a:pt x="63229" y="76487"/>
                  <a:pt x="65609" y="78866"/>
                  <a:pt x="65609" y="81926"/>
                </a:cubicBezTo>
                <a:cubicBezTo>
                  <a:pt x="65609" y="84645"/>
                  <a:pt x="63229" y="87365"/>
                  <a:pt x="60169" y="87365"/>
                </a:cubicBezTo>
                <a:moveTo>
                  <a:pt x="79206" y="32634"/>
                </a:moveTo>
                <a:cubicBezTo>
                  <a:pt x="99943" y="32634"/>
                  <a:pt x="99943" y="32634"/>
                  <a:pt x="99943" y="32634"/>
                </a:cubicBezTo>
                <a:cubicBezTo>
                  <a:pt x="93824" y="38753"/>
                  <a:pt x="93824" y="38753"/>
                  <a:pt x="93824" y="38753"/>
                </a:cubicBezTo>
                <a:cubicBezTo>
                  <a:pt x="93144" y="39433"/>
                  <a:pt x="92804" y="40113"/>
                  <a:pt x="92804" y="40793"/>
                </a:cubicBezTo>
                <a:cubicBezTo>
                  <a:pt x="92804" y="42492"/>
                  <a:pt x="94164" y="43512"/>
                  <a:pt x="95524" y="43512"/>
                </a:cubicBezTo>
                <a:cubicBezTo>
                  <a:pt x="96203" y="43512"/>
                  <a:pt x="96883" y="43172"/>
                  <a:pt x="97563" y="42832"/>
                </a:cubicBezTo>
                <a:cubicBezTo>
                  <a:pt x="108441" y="31954"/>
                  <a:pt x="108441" y="31954"/>
                  <a:pt x="108441" y="31954"/>
                </a:cubicBezTo>
                <a:cubicBezTo>
                  <a:pt x="108781" y="31274"/>
                  <a:pt x="109121" y="30594"/>
                  <a:pt x="109121" y="29915"/>
                </a:cubicBezTo>
                <a:cubicBezTo>
                  <a:pt x="109121" y="29235"/>
                  <a:pt x="108781" y="28555"/>
                  <a:pt x="108441" y="27875"/>
                </a:cubicBezTo>
                <a:cubicBezTo>
                  <a:pt x="97563" y="16997"/>
                  <a:pt x="97563" y="16997"/>
                  <a:pt x="97563" y="16997"/>
                </a:cubicBezTo>
                <a:cubicBezTo>
                  <a:pt x="96883" y="16657"/>
                  <a:pt x="96203" y="16317"/>
                  <a:pt x="95524" y="16317"/>
                </a:cubicBezTo>
                <a:cubicBezTo>
                  <a:pt x="94164" y="16317"/>
                  <a:pt x="92804" y="17677"/>
                  <a:pt x="92804" y="19036"/>
                </a:cubicBezTo>
                <a:cubicBezTo>
                  <a:pt x="92804" y="19716"/>
                  <a:pt x="93144" y="20396"/>
                  <a:pt x="93824" y="21076"/>
                </a:cubicBezTo>
                <a:cubicBezTo>
                  <a:pt x="99943" y="27195"/>
                  <a:pt x="99943" y="27195"/>
                  <a:pt x="99943" y="27195"/>
                </a:cubicBezTo>
                <a:cubicBezTo>
                  <a:pt x="79206" y="27195"/>
                  <a:pt x="79206" y="27195"/>
                  <a:pt x="79206" y="27195"/>
                </a:cubicBezTo>
                <a:cubicBezTo>
                  <a:pt x="77847" y="27195"/>
                  <a:pt x="76487" y="28555"/>
                  <a:pt x="76487" y="29915"/>
                </a:cubicBezTo>
                <a:cubicBezTo>
                  <a:pt x="76487" y="31274"/>
                  <a:pt x="77847" y="32634"/>
                  <a:pt x="79206" y="32634"/>
                </a:cubicBezTo>
                <a:moveTo>
                  <a:pt x="92804" y="59830"/>
                </a:moveTo>
                <a:cubicBezTo>
                  <a:pt x="89745" y="59830"/>
                  <a:pt x="87365" y="62549"/>
                  <a:pt x="87365" y="65269"/>
                </a:cubicBezTo>
                <a:cubicBezTo>
                  <a:pt x="87365" y="68328"/>
                  <a:pt x="89745" y="70708"/>
                  <a:pt x="92804" y="70708"/>
                </a:cubicBezTo>
                <a:cubicBezTo>
                  <a:pt x="95864" y="70708"/>
                  <a:pt x="98243" y="68328"/>
                  <a:pt x="98243" y="65269"/>
                </a:cubicBezTo>
                <a:cubicBezTo>
                  <a:pt x="98243" y="62549"/>
                  <a:pt x="95864" y="59830"/>
                  <a:pt x="92804" y="59830"/>
                </a:cubicBezTo>
                <a:moveTo>
                  <a:pt x="92804" y="76487"/>
                </a:moveTo>
                <a:cubicBezTo>
                  <a:pt x="91444" y="76487"/>
                  <a:pt x="90084" y="77507"/>
                  <a:pt x="90084" y="79206"/>
                </a:cubicBezTo>
                <a:cubicBezTo>
                  <a:pt x="90084" y="80566"/>
                  <a:pt x="91444" y="81926"/>
                  <a:pt x="92804" y="81926"/>
                </a:cubicBezTo>
                <a:cubicBezTo>
                  <a:pt x="94504" y="81926"/>
                  <a:pt x="95524" y="80566"/>
                  <a:pt x="95524" y="79206"/>
                </a:cubicBezTo>
                <a:cubicBezTo>
                  <a:pt x="95524" y="77507"/>
                  <a:pt x="94504" y="76487"/>
                  <a:pt x="92804" y="76487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2286000" y="3167063"/>
            <a:ext cx="433387" cy="433387"/>
          </a:xfrm>
          <a:custGeom>
            <a:pathLst>
              <a:path extrusionOk="0" h="120000" w="120000">
                <a:moveTo>
                  <a:pt x="48951" y="59830"/>
                </a:moveTo>
                <a:cubicBezTo>
                  <a:pt x="37053" y="59830"/>
                  <a:pt x="27195" y="69688"/>
                  <a:pt x="27195" y="81926"/>
                </a:cubicBezTo>
                <a:cubicBezTo>
                  <a:pt x="27195" y="93824"/>
                  <a:pt x="37053" y="103682"/>
                  <a:pt x="48951" y="103682"/>
                </a:cubicBezTo>
                <a:cubicBezTo>
                  <a:pt x="61189" y="103682"/>
                  <a:pt x="70708" y="93824"/>
                  <a:pt x="70708" y="81926"/>
                </a:cubicBezTo>
                <a:cubicBezTo>
                  <a:pt x="70708" y="69688"/>
                  <a:pt x="61189" y="59830"/>
                  <a:pt x="48951" y="59830"/>
                </a:cubicBezTo>
                <a:moveTo>
                  <a:pt x="48951" y="98243"/>
                </a:moveTo>
                <a:cubicBezTo>
                  <a:pt x="39773" y="98243"/>
                  <a:pt x="32634" y="90764"/>
                  <a:pt x="32634" y="81926"/>
                </a:cubicBezTo>
                <a:cubicBezTo>
                  <a:pt x="32634" y="72747"/>
                  <a:pt x="39773" y="65269"/>
                  <a:pt x="48951" y="65269"/>
                </a:cubicBezTo>
                <a:cubicBezTo>
                  <a:pt x="58130" y="65269"/>
                  <a:pt x="65269" y="72747"/>
                  <a:pt x="65269" y="81926"/>
                </a:cubicBezTo>
                <a:cubicBezTo>
                  <a:pt x="65269" y="90764"/>
                  <a:pt x="58130" y="98243"/>
                  <a:pt x="48951" y="98243"/>
                </a:cubicBezTo>
                <a:moveTo>
                  <a:pt x="81586" y="76487"/>
                </a:moveTo>
                <a:cubicBezTo>
                  <a:pt x="80226" y="76487"/>
                  <a:pt x="78866" y="77507"/>
                  <a:pt x="78866" y="79206"/>
                </a:cubicBezTo>
                <a:cubicBezTo>
                  <a:pt x="78866" y="80566"/>
                  <a:pt x="80226" y="81926"/>
                  <a:pt x="81586" y="81926"/>
                </a:cubicBezTo>
                <a:cubicBezTo>
                  <a:pt x="83286" y="81926"/>
                  <a:pt x="84305" y="80566"/>
                  <a:pt x="84305" y="79206"/>
                </a:cubicBezTo>
                <a:cubicBezTo>
                  <a:pt x="84305" y="77507"/>
                  <a:pt x="83286" y="76487"/>
                  <a:pt x="81586" y="76487"/>
                </a:cubicBezTo>
                <a:moveTo>
                  <a:pt x="81586" y="59830"/>
                </a:moveTo>
                <a:cubicBezTo>
                  <a:pt x="78866" y="59830"/>
                  <a:pt x="76147" y="62549"/>
                  <a:pt x="76147" y="65269"/>
                </a:cubicBezTo>
                <a:cubicBezTo>
                  <a:pt x="76147" y="68328"/>
                  <a:pt x="78866" y="70708"/>
                  <a:pt x="81586" y="70708"/>
                </a:cubicBezTo>
                <a:cubicBezTo>
                  <a:pt x="84645" y="70708"/>
                  <a:pt x="87025" y="68328"/>
                  <a:pt x="87025" y="65269"/>
                </a:cubicBezTo>
                <a:cubicBezTo>
                  <a:pt x="87025" y="62549"/>
                  <a:pt x="84645" y="59830"/>
                  <a:pt x="81586" y="59830"/>
                </a:cubicBezTo>
                <a:moveTo>
                  <a:pt x="48951" y="70708"/>
                </a:moveTo>
                <a:cubicBezTo>
                  <a:pt x="42832" y="70708"/>
                  <a:pt x="38073" y="75807"/>
                  <a:pt x="38073" y="81926"/>
                </a:cubicBezTo>
                <a:cubicBezTo>
                  <a:pt x="38073" y="87705"/>
                  <a:pt x="42832" y="92804"/>
                  <a:pt x="48951" y="92804"/>
                </a:cubicBezTo>
                <a:cubicBezTo>
                  <a:pt x="55070" y="92804"/>
                  <a:pt x="59830" y="87705"/>
                  <a:pt x="59830" y="81926"/>
                </a:cubicBezTo>
                <a:cubicBezTo>
                  <a:pt x="59830" y="75807"/>
                  <a:pt x="55070" y="70708"/>
                  <a:pt x="48951" y="70708"/>
                </a:cubicBezTo>
                <a:moveTo>
                  <a:pt x="48951" y="87365"/>
                </a:moveTo>
                <a:cubicBezTo>
                  <a:pt x="45892" y="87365"/>
                  <a:pt x="43512" y="84645"/>
                  <a:pt x="43512" y="81926"/>
                </a:cubicBezTo>
                <a:cubicBezTo>
                  <a:pt x="43512" y="78866"/>
                  <a:pt x="45892" y="76487"/>
                  <a:pt x="48951" y="76487"/>
                </a:cubicBezTo>
                <a:cubicBezTo>
                  <a:pt x="52011" y="76487"/>
                  <a:pt x="54390" y="78866"/>
                  <a:pt x="54390" y="81926"/>
                </a:cubicBezTo>
                <a:cubicBezTo>
                  <a:pt x="54390" y="84645"/>
                  <a:pt x="52011" y="87365"/>
                  <a:pt x="48951" y="87365"/>
                </a:cubicBezTo>
                <a:moveTo>
                  <a:pt x="106402" y="40793"/>
                </a:moveTo>
                <a:cubicBezTo>
                  <a:pt x="106402" y="39433"/>
                  <a:pt x="105042" y="38073"/>
                  <a:pt x="103682" y="38073"/>
                </a:cubicBezTo>
                <a:cubicBezTo>
                  <a:pt x="101983" y="38073"/>
                  <a:pt x="100963" y="39433"/>
                  <a:pt x="100963" y="40793"/>
                </a:cubicBezTo>
                <a:cubicBezTo>
                  <a:pt x="100963" y="42492"/>
                  <a:pt x="101983" y="43512"/>
                  <a:pt x="103682" y="43512"/>
                </a:cubicBezTo>
                <a:cubicBezTo>
                  <a:pt x="105042" y="43512"/>
                  <a:pt x="106402" y="42492"/>
                  <a:pt x="106402" y="40793"/>
                </a:cubicBezTo>
                <a:moveTo>
                  <a:pt x="109121" y="27195"/>
                </a:moveTo>
                <a:cubicBezTo>
                  <a:pt x="109121" y="24135"/>
                  <a:pt x="106402" y="21756"/>
                  <a:pt x="103682" y="21756"/>
                </a:cubicBezTo>
                <a:cubicBezTo>
                  <a:pt x="100623" y="21756"/>
                  <a:pt x="98243" y="24135"/>
                  <a:pt x="98243" y="27195"/>
                </a:cubicBezTo>
                <a:cubicBezTo>
                  <a:pt x="98243" y="30254"/>
                  <a:pt x="100623" y="32634"/>
                  <a:pt x="103682" y="32634"/>
                </a:cubicBezTo>
                <a:cubicBezTo>
                  <a:pt x="106402" y="32634"/>
                  <a:pt x="109121" y="30254"/>
                  <a:pt x="109121" y="27195"/>
                </a:cubicBezTo>
                <a:moveTo>
                  <a:pt x="87025" y="48951"/>
                </a:moveTo>
                <a:cubicBezTo>
                  <a:pt x="76147" y="48951"/>
                  <a:pt x="76147" y="48951"/>
                  <a:pt x="76147" y="48951"/>
                </a:cubicBezTo>
                <a:cubicBezTo>
                  <a:pt x="67988" y="48951"/>
                  <a:pt x="67988" y="38073"/>
                  <a:pt x="57110" y="38073"/>
                </a:cubicBezTo>
                <a:cubicBezTo>
                  <a:pt x="40793" y="38073"/>
                  <a:pt x="40793" y="38073"/>
                  <a:pt x="40793" y="38073"/>
                </a:cubicBezTo>
                <a:cubicBezTo>
                  <a:pt x="29915" y="38073"/>
                  <a:pt x="29915" y="48951"/>
                  <a:pt x="21756" y="48951"/>
                </a:cubicBezTo>
                <a:cubicBezTo>
                  <a:pt x="10878" y="48951"/>
                  <a:pt x="10878" y="48951"/>
                  <a:pt x="10878" y="48951"/>
                </a:cubicBezTo>
                <a:cubicBezTo>
                  <a:pt x="4759" y="48951"/>
                  <a:pt x="0" y="54050"/>
                  <a:pt x="0" y="59830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87025" y="120000"/>
                  <a:pt x="87025" y="120000"/>
                  <a:pt x="87025" y="120000"/>
                </a:cubicBezTo>
                <a:cubicBezTo>
                  <a:pt x="93144" y="120000"/>
                  <a:pt x="98243" y="115240"/>
                  <a:pt x="98243" y="109121"/>
                </a:cubicBezTo>
                <a:cubicBezTo>
                  <a:pt x="98243" y="59830"/>
                  <a:pt x="98243" y="59830"/>
                  <a:pt x="98243" y="59830"/>
                </a:cubicBezTo>
                <a:cubicBezTo>
                  <a:pt x="98243" y="54050"/>
                  <a:pt x="93144" y="48951"/>
                  <a:pt x="87025" y="48951"/>
                </a:cubicBezTo>
                <a:moveTo>
                  <a:pt x="92804" y="109121"/>
                </a:moveTo>
                <a:cubicBezTo>
                  <a:pt x="92804" y="112181"/>
                  <a:pt x="90084" y="114560"/>
                  <a:pt x="87025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59830"/>
                  <a:pt x="5439" y="59830"/>
                  <a:pt x="5439" y="59830"/>
                </a:cubicBezTo>
                <a:cubicBezTo>
                  <a:pt x="5439" y="56770"/>
                  <a:pt x="7818" y="54390"/>
                  <a:pt x="10878" y="54390"/>
                </a:cubicBezTo>
                <a:cubicBezTo>
                  <a:pt x="21756" y="54390"/>
                  <a:pt x="21756" y="54390"/>
                  <a:pt x="21756" y="54390"/>
                </a:cubicBezTo>
                <a:cubicBezTo>
                  <a:pt x="32634" y="54390"/>
                  <a:pt x="32634" y="43512"/>
                  <a:pt x="40793" y="43512"/>
                </a:cubicBezTo>
                <a:cubicBezTo>
                  <a:pt x="48951" y="43512"/>
                  <a:pt x="48951" y="43512"/>
                  <a:pt x="48951" y="43512"/>
                </a:cubicBezTo>
                <a:cubicBezTo>
                  <a:pt x="57110" y="43512"/>
                  <a:pt x="57110" y="43512"/>
                  <a:pt x="57110" y="43512"/>
                </a:cubicBezTo>
                <a:cubicBezTo>
                  <a:pt x="65269" y="43512"/>
                  <a:pt x="65269" y="54390"/>
                  <a:pt x="76147" y="54390"/>
                </a:cubicBezTo>
                <a:cubicBezTo>
                  <a:pt x="87025" y="54390"/>
                  <a:pt x="87025" y="54390"/>
                  <a:pt x="87025" y="54390"/>
                </a:cubicBezTo>
                <a:cubicBezTo>
                  <a:pt x="90084" y="54390"/>
                  <a:pt x="92804" y="56770"/>
                  <a:pt x="92804" y="59830"/>
                </a:cubicBezTo>
                <a:lnTo>
                  <a:pt x="92804" y="109121"/>
                </a:lnTo>
                <a:close/>
                <a:moveTo>
                  <a:pt x="109121" y="10878"/>
                </a:moveTo>
                <a:cubicBezTo>
                  <a:pt x="98243" y="10878"/>
                  <a:pt x="98243" y="10878"/>
                  <a:pt x="98243" y="10878"/>
                </a:cubicBezTo>
                <a:cubicBezTo>
                  <a:pt x="89745" y="10878"/>
                  <a:pt x="89745" y="0"/>
                  <a:pt x="78866" y="0"/>
                </a:cubicBezTo>
                <a:cubicBezTo>
                  <a:pt x="62549" y="0"/>
                  <a:pt x="62549" y="0"/>
                  <a:pt x="62549" y="0"/>
                </a:cubicBezTo>
                <a:cubicBezTo>
                  <a:pt x="51671" y="0"/>
                  <a:pt x="51671" y="10878"/>
                  <a:pt x="43512" y="10878"/>
                </a:cubicBezTo>
                <a:cubicBezTo>
                  <a:pt x="32634" y="10878"/>
                  <a:pt x="32634" y="10878"/>
                  <a:pt x="32634" y="10878"/>
                </a:cubicBezTo>
                <a:cubicBezTo>
                  <a:pt x="26515" y="10878"/>
                  <a:pt x="21756" y="15637"/>
                  <a:pt x="21756" y="21756"/>
                </a:cubicBezTo>
                <a:cubicBezTo>
                  <a:pt x="21756" y="43512"/>
                  <a:pt x="21756" y="43512"/>
                  <a:pt x="21756" y="43512"/>
                </a:cubicBezTo>
                <a:cubicBezTo>
                  <a:pt x="22776" y="43512"/>
                  <a:pt x="23456" y="43172"/>
                  <a:pt x="25495" y="40453"/>
                </a:cubicBezTo>
                <a:cubicBezTo>
                  <a:pt x="26175" y="40113"/>
                  <a:pt x="26515" y="39433"/>
                  <a:pt x="27195" y="38753"/>
                </a:cubicBezTo>
                <a:cubicBezTo>
                  <a:pt x="27195" y="21756"/>
                  <a:pt x="27195" y="21756"/>
                  <a:pt x="27195" y="21756"/>
                </a:cubicBezTo>
                <a:cubicBezTo>
                  <a:pt x="27195" y="18696"/>
                  <a:pt x="29575" y="16317"/>
                  <a:pt x="32634" y="16317"/>
                </a:cubicBezTo>
                <a:cubicBezTo>
                  <a:pt x="43512" y="16317"/>
                  <a:pt x="43512" y="16317"/>
                  <a:pt x="43512" y="16317"/>
                </a:cubicBezTo>
                <a:cubicBezTo>
                  <a:pt x="54390" y="16317"/>
                  <a:pt x="54390" y="5439"/>
                  <a:pt x="62549" y="5439"/>
                </a:cubicBezTo>
                <a:cubicBezTo>
                  <a:pt x="70708" y="5439"/>
                  <a:pt x="70708" y="5439"/>
                  <a:pt x="70708" y="5439"/>
                </a:cubicBezTo>
                <a:cubicBezTo>
                  <a:pt x="78866" y="5439"/>
                  <a:pt x="78866" y="5439"/>
                  <a:pt x="78866" y="5439"/>
                </a:cubicBezTo>
                <a:cubicBezTo>
                  <a:pt x="87025" y="5439"/>
                  <a:pt x="87025" y="16317"/>
                  <a:pt x="98243" y="16317"/>
                </a:cubicBezTo>
                <a:cubicBezTo>
                  <a:pt x="109121" y="16317"/>
                  <a:pt x="109121" y="16317"/>
                  <a:pt x="109121" y="16317"/>
                </a:cubicBezTo>
                <a:cubicBezTo>
                  <a:pt x="112181" y="16317"/>
                  <a:pt x="114560" y="18696"/>
                  <a:pt x="114560" y="21756"/>
                </a:cubicBezTo>
                <a:cubicBezTo>
                  <a:pt x="114560" y="70708"/>
                  <a:pt x="114560" y="70708"/>
                  <a:pt x="114560" y="70708"/>
                </a:cubicBezTo>
                <a:cubicBezTo>
                  <a:pt x="114560" y="73767"/>
                  <a:pt x="112181" y="76487"/>
                  <a:pt x="109121" y="76487"/>
                </a:cubicBezTo>
                <a:cubicBezTo>
                  <a:pt x="103682" y="76487"/>
                  <a:pt x="103682" y="76487"/>
                  <a:pt x="103682" y="76487"/>
                </a:cubicBezTo>
                <a:cubicBezTo>
                  <a:pt x="103682" y="81926"/>
                  <a:pt x="103682" y="81926"/>
                  <a:pt x="103682" y="81926"/>
                </a:cubicBezTo>
                <a:cubicBezTo>
                  <a:pt x="109121" y="81926"/>
                  <a:pt x="109121" y="81926"/>
                  <a:pt x="109121" y="81926"/>
                </a:cubicBezTo>
                <a:cubicBezTo>
                  <a:pt x="114900" y="81926"/>
                  <a:pt x="120000" y="76827"/>
                  <a:pt x="120000" y="70708"/>
                </a:cubicBezTo>
                <a:cubicBezTo>
                  <a:pt x="120000" y="21756"/>
                  <a:pt x="120000" y="21756"/>
                  <a:pt x="120000" y="21756"/>
                </a:cubicBezTo>
                <a:cubicBezTo>
                  <a:pt x="120000" y="15637"/>
                  <a:pt x="114900" y="10878"/>
                  <a:pt x="109121" y="10878"/>
                </a:cubicBezTo>
                <a:moveTo>
                  <a:pt x="64929" y="34334"/>
                </a:moveTo>
                <a:cubicBezTo>
                  <a:pt x="66968" y="35354"/>
                  <a:pt x="68668" y="36713"/>
                  <a:pt x="70028" y="38073"/>
                </a:cubicBezTo>
                <a:cubicBezTo>
                  <a:pt x="70368" y="38073"/>
                  <a:pt x="70708" y="38073"/>
                  <a:pt x="70708" y="38073"/>
                </a:cubicBezTo>
                <a:cubicBezTo>
                  <a:pt x="73767" y="38073"/>
                  <a:pt x="76147" y="40453"/>
                  <a:pt x="76147" y="43512"/>
                </a:cubicBezTo>
                <a:cubicBezTo>
                  <a:pt x="81586" y="43512"/>
                  <a:pt x="81586" y="43512"/>
                  <a:pt x="81586" y="43512"/>
                </a:cubicBezTo>
                <a:cubicBezTo>
                  <a:pt x="81586" y="37393"/>
                  <a:pt x="76827" y="32634"/>
                  <a:pt x="70708" y="32634"/>
                </a:cubicBezTo>
                <a:cubicBezTo>
                  <a:pt x="68668" y="32634"/>
                  <a:pt x="66628" y="33314"/>
                  <a:pt x="64929" y="34334"/>
                </a:cubicBezTo>
                <a:moveTo>
                  <a:pt x="87025" y="43512"/>
                </a:moveTo>
                <a:cubicBezTo>
                  <a:pt x="89065" y="43512"/>
                  <a:pt x="90764" y="43852"/>
                  <a:pt x="92464" y="44532"/>
                </a:cubicBezTo>
                <a:cubicBezTo>
                  <a:pt x="92464" y="44192"/>
                  <a:pt x="92804" y="43852"/>
                  <a:pt x="92804" y="43512"/>
                </a:cubicBezTo>
                <a:cubicBezTo>
                  <a:pt x="92804" y="31614"/>
                  <a:pt x="82946" y="21756"/>
                  <a:pt x="70708" y="21756"/>
                </a:cubicBezTo>
                <a:cubicBezTo>
                  <a:pt x="62889" y="21756"/>
                  <a:pt x="55750" y="26175"/>
                  <a:pt x="52011" y="32634"/>
                </a:cubicBezTo>
                <a:cubicBezTo>
                  <a:pt x="57110" y="32634"/>
                  <a:pt x="57110" y="32634"/>
                  <a:pt x="57110" y="32634"/>
                </a:cubicBezTo>
                <a:cubicBezTo>
                  <a:pt x="57790" y="32634"/>
                  <a:pt x="58130" y="32634"/>
                  <a:pt x="58470" y="32634"/>
                </a:cubicBezTo>
                <a:cubicBezTo>
                  <a:pt x="61529" y="29235"/>
                  <a:pt x="65949" y="27195"/>
                  <a:pt x="70708" y="27195"/>
                </a:cubicBezTo>
                <a:cubicBezTo>
                  <a:pt x="79886" y="27195"/>
                  <a:pt x="87025" y="34674"/>
                  <a:pt x="87025" y="43512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3113088" y="3167063"/>
            <a:ext cx="434974" cy="433387"/>
          </a:xfrm>
          <a:custGeom>
            <a:pathLst>
              <a:path extrusionOk="0" h="120000" w="120000">
                <a:moveTo>
                  <a:pt x="109121" y="21756"/>
                </a:moveTo>
                <a:cubicBezTo>
                  <a:pt x="69348" y="21756"/>
                  <a:pt x="69348" y="21756"/>
                  <a:pt x="69348" y="21756"/>
                </a:cubicBezTo>
                <a:cubicBezTo>
                  <a:pt x="80566" y="10538"/>
                  <a:pt x="80566" y="10538"/>
                  <a:pt x="80566" y="10538"/>
                </a:cubicBezTo>
                <a:cubicBezTo>
                  <a:pt x="80906" y="10878"/>
                  <a:pt x="81246" y="10878"/>
                  <a:pt x="81926" y="10878"/>
                </a:cubicBezTo>
                <a:cubicBezTo>
                  <a:pt x="84985" y="10878"/>
                  <a:pt x="87365" y="8498"/>
                  <a:pt x="87365" y="5439"/>
                </a:cubicBezTo>
                <a:cubicBezTo>
                  <a:pt x="87365" y="2379"/>
                  <a:pt x="84985" y="0"/>
                  <a:pt x="81926" y="0"/>
                </a:cubicBezTo>
                <a:cubicBezTo>
                  <a:pt x="78866" y="0"/>
                  <a:pt x="76487" y="2379"/>
                  <a:pt x="76487" y="5439"/>
                </a:cubicBezTo>
                <a:cubicBezTo>
                  <a:pt x="76487" y="5779"/>
                  <a:pt x="76487" y="6458"/>
                  <a:pt x="76487" y="6798"/>
                </a:cubicBezTo>
                <a:cubicBezTo>
                  <a:pt x="61529" y="21756"/>
                  <a:pt x="61529" y="21756"/>
                  <a:pt x="61529" y="21756"/>
                </a:cubicBezTo>
                <a:cubicBezTo>
                  <a:pt x="58470" y="21756"/>
                  <a:pt x="58470" y="21756"/>
                  <a:pt x="58470" y="21756"/>
                </a:cubicBezTo>
                <a:cubicBezTo>
                  <a:pt x="43512" y="6798"/>
                  <a:pt x="43512" y="6798"/>
                  <a:pt x="43512" y="6798"/>
                </a:cubicBezTo>
                <a:cubicBezTo>
                  <a:pt x="43512" y="6458"/>
                  <a:pt x="43512" y="5779"/>
                  <a:pt x="43512" y="5439"/>
                </a:cubicBezTo>
                <a:cubicBezTo>
                  <a:pt x="43512" y="2379"/>
                  <a:pt x="41133" y="0"/>
                  <a:pt x="38073" y="0"/>
                </a:cubicBezTo>
                <a:cubicBezTo>
                  <a:pt x="35014" y="0"/>
                  <a:pt x="32634" y="2379"/>
                  <a:pt x="32634" y="5439"/>
                </a:cubicBezTo>
                <a:cubicBezTo>
                  <a:pt x="32634" y="8498"/>
                  <a:pt x="35014" y="10878"/>
                  <a:pt x="38073" y="10878"/>
                </a:cubicBezTo>
                <a:cubicBezTo>
                  <a:pt x="38753" y="10878"/>
                  <a:pt x="39093" y="10878"/>
                  <a:pt x="39433" y="10538"/>
                </a:cubicBezTo>
                <a:cubicBezTo>
                  <a:pt x="50651" y="21756"/>
                  <a:pt x="50651" y="21756"/>
                  <a:pt x="50651" y="21756"/>
                </a:cubicBezTo>
                <a:cubicBezTo>
                  <a:pt x="10878" y="21756"/>
                  <a:pt x="10878" y="21756"/>
                  <a:pt x="10878" y="21756"/>
                </a:cubicBezTo>
                <a:cubicBezTo>
                  <a:pt x="4759" y="21756"/>
                  <a:pt x="0" y="26515"/>
                  <a:pt x="0" y="32634"/>
                </a:cubicBezTo>
                <a:cubicBezTo>
                  <a:pt x="0" y="98243"/>
                  <a:pt x="0" y="98243"/>
                  <a:pt x="0" y="98243"/>
                </a:cubicBezTo>
                <a:cubicBezTo>
                  <a:pt x="0" y="104022"/>
                  <a:pt x="4759" y="109121"/>
                  <a:pt x="10878" y="109121"/>
                </a:cubicBezTo>
                <a:cubicBezTo>
                  <a:pt x="21756" y="109121"/>
                  <a:pt x="21756" y="109121"/>
                  <a:pt x="21756" y="109121"/>
                </a:cubicBezTo>
                <a:cubicBezTo>
                  <a:pt x="21756" y="117280"/>
                  <a:pt x="21756" y="117280"/>
                  <a:pt x="21756" y="117280"/>
                </a:cubicBezTo>
                <a:cubicBezTo>
                  <a:pt x="21756" y="118640"/>
                  <a:pt x="23116" y="120000"/>
                  <a:pt x="24475" y="120000"/>
                </a:cubicBezTo>
                <a:cubicBezTo>
                  <a:pt x="26175" y="120000"/>
                  <a:pt x="27195" y="118640"/>
                  <a:pt x="27195" y="117280"/>
                </a:cubicBezTo>
                <a:cubicBezTo>
                  <a:pt x="27195" y="114560"/>
                  <a:pt x="27195" y="114560"/>
                  <a:pt x="27195" y="114560"/>
                </a:cubicBezTo>
                <a:cubicBezTo>
                  <a:pt x="92804" y="114560"/>
                  <a:pt x="92804" y="114560"/>
                  <a:pt x="92804" y="114560"/>
                </a:cubicBezTo>
                <a:cubicBezTo>
                  <a:pt x="92804" y="117280"/>
                  <a:pt x="92804" y="117280"/>
                  <a:pt x="92804" y="117280"/>
                </a:cubicBezTo>
                <a:cubicBezTo>
                  <a:pt x="92804" y="118640"/>
                  <a:pt x="93824" y="120000"/>
                  <a:pt x="95524" y="120000"/>
                </a:cubicBezTo>
                <a:cubicBezTo>
                  <a:pt x="96883" y="120000"/>
                  <a:pt x="98243" y="118640"/>
                  <a:pt x="98243" y="117280"/>
                </a:cubicBezTo>
                <a:cubicBezTo>
                  <a:pt x="98243" y="109121"/>
                  <a:pt x="98243" y="109121"/>
                  <a:pt x="98243" y="109121"/>
                </a:cubicBezTo>
                <a:cubicBezTo>
                  <a:pt x="109121" y="109121"/>
                  <a:pt x="109121" y="109121"/>
                  <a:pt x="109121" y="109121"/>
                </a:cubicBezTo>
                <a:cubicBezTo>
                  <a:pt x="115240" y="109121"/>
                  <a:pt x="120000" y="104022"/>
                  <a:pt x="120000" y="98243"/>
                </a:cubicBezTo>
                <a:cubicBezTo>
                  <a:pt x="120000" y="32634"/>
                  <a:pt x="120000" y="32634"/>
                  <a:pt x="120000" y="32634"/>
                </a:cubicBezTo>
                <a:cubicBezTo>
                  <a:pt x="120000" y="26515"/>
                  <a:pt x="115240" y="21756"/>
                  <a:pt x="109121" y="21756"/>
                </a:cubicBezTo>
                <a:moveTo>
                  <a:pt x="114560" y="98243"/>
                </a:moveTo>
                <a:cubicBezTo>
                  <a:pt x="114560" y="101303"/>
                  <a:pt x="112181" y="103682"/>
                  <a:pt x="109121" y="103682"/>
                </a:cubicBezTo>
                <a:cubicBezTo>
                  <a:pt x="10878" y="103682"/>
                  <a:pt x="10878" y="103682"/>
                  <a:pt x="10878" y="103682"/>
                </a:cubicBezTo>
                <a:cubicBezTo>
                  <a:pt x="7818" y="103682"/>
                  <a:pt x="5439" y="101303"/>
                  <a:pt x="5439" y="98243"/>
                </a:cubicBezTo>
                <a:cubicBezTo>
                  <a:pt x="5439" y="32634"/>
                  <a:pt x="5439" y="32634"/>
                  <a:pt x="5439" y="32634"/>
                </a:cubicBezTo>
                <a:cubicBezTo>
                  <a:pt x="5439" y="29575"/>
                  <a:pt x="7818" y="27195"/>
                  <a:pt x="10878" y="27195"/>
                </a:cubicBezTo>
                <a:cubicBezTo>
                  <a:pt x="109121" y="27195"/>
                  <a:pt x="109121" y="27195"/>
                  <a:pt x="109121" y="27195"/>
                </a:cubicBezTo>
                <a:cubicBezTo>
                  <a:pt x="112181" y="27195"/>
                  <a:pt x="114560" y="29575"/>
                  <a:pt x="114560" y="32634"/>
                </a:cubicBezTo>
                <a:lnTo>
                  <a:pt x="114560" y="9824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3941762" y="3167063"/>
            <a:ext cx="433387" cy="433387"/>
          </a:xfrm>
          <a:custGeom>
            <a:pathLst>
              <a:path extrusionOk="0" h="120000" w="120000">
                <a:moveTo>
                  <a:pt x="87365" y="32634"/>
                </a:moveTo>
                <a:cubicBezTo>
                  <a:pt x="76487" y="32634"/>
                  <a:pt x="76487" y="32634"/>
                  <a:pt x="76487" y="32634"/>
                </a:cubicBezTo>
                <a:cubicBezTo>
                  <a:pt x="76487" y="43512"/>
                  <a:pt x="76487" y="43512"/>
                  <a:pt x="76487" y="43512"/>
                </a:cubicBezTo>
                <a:cubicBezTo>
                  <a:pt x="87365" y="43512"/>
                  <a:pt x="87365" y="43512"/>
                  <a:pt x="87365" y="43512"/>
                </a:cubicBezTo>
                <a:lnTo>
                  <a:pt x="87365" y="32634"/>
                </a:lnTo>
                <a:close/>
                <a:moveTo>
                  <a:pt x="109121" y="76487"/>
                </a:moveTo>
                <a:cubicBezTo>
                  <a:pt x="98243" y="76487"/>
                  <a:pt x="98243" y="76487"/>
                  <a:pt x="98243" y="76487"/>
                </a:cubicBezTo>
                <a:cubicBezTo>
                  <a:pt x="98243" y="87365"/>
                  <a:pt x="98243" y="87365"/>
                  <a:pt x="98243" y="87365"/>
                </a:cubicBezTo>
                <a:cubicBezTo>
                  <a:pt x="109121" y="87365"/>
                  <a:pt x="109121" y="87365"/>
                  <a:pt x="109121" y="87365"/>
                </a:cubicBezTo>
                <a:lnTo>
                  <a:pt x="109121" y="76487"/>
                </a:lnTo>
                <a:close/>
                <a:moveTo>
                  <a:pt x="109121" y="54390"/>
                </a:moveTo>
                <a:cubicBezTo>
                  <a:pt x="98243" y="54390"/>
                  <a:pt x="98243" y="54390"/>
                  <a:pt x="98243" y="54390"/>
                </a:cubicBezTo>
                <a:cubicBezTo>
                  <a:pt x="98243" y="65269"/>
                  <a:pt x="98243" y="65269"/>
                  <a:pt x="98243" y="65269"/>
                </a:cubicBezTo>
                <a:cubicBezTo>
                  <a:pt x="109121" y="65269"/>
                  <a:pt x="109121" y="65269"/>
                  <a:pt x="109121" y="65269"/>
                </a:cubicBezTo>
                <a:lnTo>
                  <a:pt x="109121" y="54390"/>
                </a:lnTo>
                <a:close/>
                <a:moveTo>
                  <a:pt x="65609" y="54390"/>
                </a:moveTo>
                <a:cubicBezTo>
                  <a:pt x="54730" y="54390"/>
                  <a:pt x="54730" y="54390"/>
                  <a:pt x="54730" y="54390"/>
                </a:cubicBezTo>
                <a:cubicBezTo>
                  <a:pt x="54730" y="65269"/>
                  <a:pt x="54730" y="65269"/>
                  <a:pt x="54730" y="65269"/>
                </a:cubicBezTo>
                <a:cubicBezTo>
                  <a:pt x="65609" y="65269"/>
                  <a:pt x="65609" y="65269"/>
                  <a:pt x="65609" y="65269"/>
                </a:cubicBezTo>
                <a:lnTo>
                  <a:pt x="65609" y="54390"/>
                </a:lnTo>
                <a:close/>
                <a:moveTo>
                  <a:pt x="87365" y="98243"/>
                </a:moveTo>
                <a:cubicBezTo>
                  <a:pt x="98243" y="98243"/>
                  <a:pt x="98243" y="98243"/>
                  <a:pt x="98243" y="98243"/>
                </a:cubicBezTo>
                <a:cubicBezTo>
                  <a:pt x="98243" y="87365"/>
                  <a:pt x="98243" y="87365"/>
                  <a:pt x="98243" y="87365"/>
                </a:cubicBezTo>
                <a:cubicBezTo>
                  <a:pt x="87365" y="87365"/>
                  <a:pt x="87365" y="87365"/>
                  <a:pt x="87365" y="87365"/>
                </a:cubicBezTo>
                <a:lnTo>
                  <a:pt x="87365" y="98243"/>
                </a:lnTo>
                <a:close/>
                <a:moveTo>
                  <a:pt x="65609" y="98243"/>
                </a:moveTo>
                <a:cubicBezTo>
                  <a:pt x="76487" y="98243"/>
                  <a:pt x="76487" y="98243"/>
                  <a:pt x="76487" y="98243"/>
                </a:cubicBezTo>
                <a:cubicBezTo>
                  <a:pt x="76487" y="87365"/>
                  <a:pt x="76487" y="87365"/>
                  <a:pt x="76487" y="87365"/>
                </a:cubicBezTo>
                <a:cubicBezTo>
                  <a:pt x="65609" y="87365"/>
                  <a:pt x="65609" y="87365"/>
                  <a:pt x="65609" y="87365"/>
                </a:cubicBezTo>
                <a:lnTo>
                  <a:pt x="65609" y="98243"/>
                </a:lnTo>
                <a:close/>
                <a:moveTo>
                  <a:pt x="43852" y="98243"/>
                </a:moveTo>
                <a:cubicBezTo>
                  <a:pt x="54730" y="98243"/>
                  <a:pt x="54730" y="98243"/>
                  <a:pt x="54730" y="98243"/>
                </a:cubicBezTo>
                <a:cubicBezTo>
                  <a:pt x="54730" y="87365"/>
                  <a:pt x="54730" y="87365"/>
                  <a:pt x="54730" y="87365"/>
                </a:cubicBezTo>
                <a:cubicBezTo>
                  <a:pt x="43852" y="87365"/>
                  <a:pt x="43852" y="87365"/>
                  <a:pt x="43852" y="87365"/>
                </a:cubicBezTo>
                <a:lnTo>
                  <a:pt x="43852" y="98243"/>
                </a:lnTo>
                <a:close/>
                <a:moveTo>
                  <a:pt x="10878" y="65269"/>
                </a:moveTo>
                <a:cubicBezTo>
                  <a:pt x="21756" y="65269"/>
                  <a:pt x="21756" y="65269"/>
                  <a:pt x="21756" y="65269"/>
                </a:cubicBezTo>
                <a:cubicBezTo>
                  <a:pt x="21756" y="54390"/>
                  <a:pt x="21756" y="54390"/>
                  <a:pt x="21756" y="54390"/>
                </a:cubicBezTo>
                <a:cubicBezTo>
                  <a:pt x="10878" y="54390"/>
                  <a:pt x="10878" y="54390"/>
                  <a:pt x="10878" y="54390"/>
                </a:cubicBezTo>
                <a:lnTo>
                  <a:pt x="10878" y="65269"/>
                </a:lnTo>
                <a:close/>
                <a:moveTo>
                  <a:pt x="10878" y="87365"/>
                </a:moveTo>
                <a:cubicBezTo>
                  <a:pt x="21756" y="87365"/>
                  <a:pt x="21756" y="87365"/>
                  <a:pt x="21756" y="87365"/>
                </a:cubicBezTo>
                <a:cubicBezTo>
                  <a:pt x="21756" y="76487"/>
                  <a:pt x="21756" y="76487"/>
                  <a:pt x="21756" y="76487"/>
                </a:cubicBezTo>
                <a:cubicBezTo>
                  <a:pt x="10878" y="76487"/>
                  <a:pt x="10878" y="76487"/>
                  <a:pt x="10878" y="76487"/>
                </a:cubicBezTo>
                <a:lnTo>
                  <a:pt x="10878" y="87365"/>
                </a:lnTo>
                <a:close/>
                <a:moveTo>
                  <a:pt x="43852" y="32634"/>
                </a:moveTo>
                <a:cubicBezTo>
                  <a:pt x="32974" y="32634"/>
                  <a:pt x="32974" y="32634"/>
                  <a:pt x="32974" y="32634"/>
                </a:cubicBezTo>
                <a:cubicBezTo>
                  <a:pt x="32974" y="43512"/>
                  <a:pt x="32974" y="43512"/>
                  <a:pt x="32974" y="43512"/>
                </a:cubicBezTo>
                <a:cubicBezTo>
                  <a:pt x="43852" y="43512"/>
                  <a:pt x="43852" y="43512"/>
                  <a:pt x="43852" y="43512"/>
                </a:cubicBezTo>
                <a:lnTo>
                  <a:pt x="43852" y="32634"/>
                </a:lnTo>
                <a:close/>
                <a:moveTo>
                  <a:pt x="65609" y="32634"/>
                </a:moveTo>
                <a:cubicBezTo>
                  <a:pt x="54730" y="32634"/>
                  <a:pt x="54730" y="32634"/>
                  <a:pt x="54730" y="32634"/>
                </a:cubicBezTo>
                <a:cubicBezTo>
                  <a:pt x="54730" y="43512"/>
                  <a:pt x="54730" y="43512"/>
                  <a:pt x="54730" y="43512"/>
                </a:cubicBezTo>
                <a:cubicBezTo>
                  <a:pt x="65609" y="43512"/>
                  <a:pt x="65609" y="43512"/>
                  <a:pt x="65609" y="43512"/>
                </a:cubicBezTo>
                <a:lnTo>
                  <a:pt x="65609" y="32634"/>
                </a:lnTo>
                <a:close/>
                <a:moveTo>
                  <a:pt x="21756" y="98243"/>
                </a:moveTo>
                <a:cubicBezTo>
                  <a:pt x="32974" y="98243"/>
                  <a:pt x="32974" y="98243"/>
                  <a:pt x="32974" y="98243"/>
                </a:cubicBezTo>
                <a:cubicBezTo>
                  <a:pt x="32974" y="87365"/>
                  <a:pt x="32974" y="87365"/>
                  <a:pt x="32974" y="87365"/>
                </a:cubicBezTo>
                <a:cubicBezTo>
                  <a:pt x="21756" y="87365"/>
                  <a:pt x="21756" y="87365"/>
                  <a:pt x="21756" y="87365"/>
                </a:cubicBezTo>
                <a:lnTo>
                  <a:pt x="21756" y="98243"/>
                </a:lnTo>
                <a:close/>
                <a:moveTo>
                  <a:pt x="10878" y="43512"/>
                </a:moveTo>
                <a:cubicBezTo>
                  <a:pt x="21756" y="43512"/>
                  <a:pt x="21756" y="43512"/>
                  <a:pt x="21756" y="43512"/>
                </a:cubicBezTo>
                <a:cubicBezTo>
                  <a:pt x="21756" y="32634"/>
                  <a:pt x="21756" y="32634"/>
                  <a:pt x="21756" y="32634"/>
                </a:cubicBezTo>
                <a:cubicBezTo>
                  <a:pt x="10878" y="32634"/>
                  <a:pt x="10878" y="32634"/>
                  <a:pt x="10878" y="32634"/>
                </a:cubicBezTo>
                <a:lnTo>
                  <a:pt x="10878" y="43512"/>
                </a:lnTo>
                <a:close/>
                <a:moveTo>
                  <a:pt x="87365" y="76487"/>
                </a:moveTo>
                <a:cubicBezTo>
                  <a:pt x="98243" y="76487"/>
                  <a:pt x="98243" y="76487"/>
                  <a:pt x="98243" y="76487"/>
                </a:cubicBezTo>
                <a:cubicBezTo>
                  <a:pt x="98243" y="65269"/>
                  <a:pt x="98243" y="65269"/>
                  <a:pt x="98243" y="65269"/>
                </a:cubicBezTo>
                <a:cubicBezTo>
                  <a:pt x="87365" y="65269"/>
                  <a:pt x="87365" y="65269"/>
                  <a:pt x="87365" y="65269"/>
                </a:cubicBezTo>
                <a:lnTo>
                  <a:pt x="87365" y="76487"/>
                </a:lnTo>
                <a:close/>
                <a:moveTo>
                  <a:pt x="43852" y="54390"/>
                </a:moveTo>
                <a:cubicBezTo>
                  <a:pt x="32974" y="54390"/>
                  <a:pt x="32974" y="54390"/>
                  <a:pt x="32974" y="54390"/>
                </a:cubicBezTo>
                <a:cubicBezTo>
                  <a:pt x="32974" y="65269"/>
                  <a:pt x="32974" y="65269"/>
                  <a:pt x="32974" y="65269"/>
                </a:cubicBezTo>
                <a:cubicBezTo>
                  <a:pt x="43852" y="65269"/>
                  <a:pt x="43852" y="65269"/>
                  <a:pt x="43852" y="65269"/>
                </a:cubicBezTo>
                <a:lnTo>
                  <a:pt x="43852" y="54390"/>
                </a:lnTo>
                <a:close/>
                <a:moveTo>
                  <a:pt x="54730" y="87365"/>
                </a:moveTo>
                <a:cubicBezTo>
                  <a:pt x="65609" y="87365"/>
                  <a:pt x="65609" y="87365"/>
                  <a:pt x="65609" y="87365"/>
                </a:cubicBezTo>
                <a:cubicBezTo>
                  <a:pt x="65609" y="76487"/>
                  <a:pt x="65609" y="76487"/>
                  <a:pt x="65609" y="76487"/>
                </a:cubicBezTo>
                <a:cubicBezTo>
                  <a:pt x="54730" y="76487"/>
                  <a:pt x="54730" y="76487"/>
                  <a:pt x="54730" y="76487"/>
                </a:cubicBezTo>
                <a:lnTo>
                  <a:pt x="54730" y="87365"/>
                </a:lnTo>
                <a:close/>
                <a:moveTo>
                  <a:pt x="32974" y="87365"/>
                </a:moveTo>
                <a:cubicBezTo>
                  <a:pt x="43852" y="87365"/>
                  <a:pt x="43852" y="87365"/>
                  <a:pt x="43852" y="87365"/>
                </a:cubicBezTo>
                <a:cubicBezTo>
                  <a:pt x="43852" y="76487"/>
                  <a:pt x="43852" y="76487"/>
                  <a:pt x="43852" y="76487"/>
                </a:cubicBezTo>
                <a:cubicBezTo>
                  <a:pt x="32974" y="76487"/>
                  <a:pt x="32974" y="76487"/>
                  <a:pt x="32974" y="76487"/>
                </a:cubicBezTo>
                <a:lnTo>
                  <a:pt x="32974" y="87365"/>
                </a:lnTo>
                <a:close/>
                <a:moveTo>
                  <a:pt x="109121" y="21756"/>
                </a:moveTo>
                <a:cubicBezTo>
                  <a:pt x="69348" y="21756"/>
                  <a:pt x="69348" y="21756"/>
                  <a:pt x="69348" y="21756"/>
                </a:cubicBezTo>
                <a:cubicBezTo>
                  <a:pt x="80566" y="10538"/>
                  <a:pt x="80566" y="10538"/>
                  <a:pt x="80566" y="10538"/>
                </a:cubicBezTo>
                <a:cubicBezTo>
                  <a:pt x="80906" y="10878"/>
                  <a:pt x="81586" y="10878"/>
                  <a:pt x="81926" y="10878"/>
                </a:cubicBezTo>
                <a:cubicBezTo>
                  <a:pt x="84985" y="10878"/>
                  <a:pt x="87365" y="8498"/>
                  <a:pt x="87365" y="5439"/>
                </a:cubicBezTo>
                <a:cubicBezTo>
                  <a:pt x="87365" y="2379"/>
                  <a:pt x="84985" y="0"/>
                  <a:pt x="81926" y="0"/>
                </a:cubicBezTo>
                <a:cubicBezTo>
                  <a:pt x="78866" y="0"/>
                  <a:pt x="76487" y="2379"/>
                  <a:pt x="76487" y="5439"/>
                </a:cubicBezTo>
                <a:cubicBezTo>
                  <a:pt x="76487" y="5779"/>
                  <a:pt x="76487" y="6458"/>
                  <a:pt x="76827" y="6798"/>
                </a:cubicBezTo>
                <a:cubicBezTo>
                  <a:pt x="61869" y="21756"/>
                  <a:pt x="61869" y="21756"/>
                  <a:pt x="61869" y="21756"/>
                </a:cubicBezTo>
                <a:cubicBezTo>
                  <a:pt x="58470" y="21756"/>
                  <a:pt x="58470" y="21756"/>
                  <a:pt x="58470" y="21756"/>
                </a:cubicBezTo>
                <a:cubicBezTo>
                  <a:pt x="43512" y="6798"/>
                  <a:pt x="43512" y="6798"/>
                  <a:pt x="43512" y="6798"/>
                </a:cubicBezTo>
                <a:cubicBezTo>
                  <a:pt x="43512" y="6458"/>
                  <a:pt x="43852" y="5779"/>
                  <a:pt x="43852" y="5439"/>
                </a:cubicBezTo>
                <a:cubicBezTo>
                  <a:pt x="43852" y="2379"/>
                  <a:pt x="41133" y="0"/>
                  <a:pt x="38413" y="0"/>
                </a:cubicBezTo>
                <a:cubicBezTo>
                  <a:pt x="35354" y="0"/>
                  <a:pt x="32974" y="2379"/>
                  <a:pt x="32974" y="5439"/>
                </a:cubicBezTo>
                <a:cubicBezTo>
                  <a:pt x="32974" y="8498"/>
                  <a:pt x="35354" y="10878"/>
                  <a:pt x="38413" y="10878"/>
                </a:cubicBezTo>
                <a:cubicBezTo>
                  <a:pt x="38753" y="10878"/>
                  <a:pt x="39093" y="10878"/>
                  <a:pt x="39773" y="10538"/>
                </a:cubicBezTo>
                <a:cubicBezTo>
                  <a:pt x="50651" y="21756"/>
                  <a:pt x="50651" y="21756"/>
                  <a:pt x="50651" y="21756"/>
                </a:cubicBezTo>
                <a:cubicBezTo>
                  <a:pt x="10878" y="21756"/>
                  <a:pt x="10878" y="21756"/>
                  <a:pt x="10878" y="21756"/>
                </a:cubicBezTo>
                <a:cubicBezTo>
                  <a:pt x="5099" y="21756"/>
                  <a:pt x="0" y="26515"/>
                  <a:pt x="0" y="32634"/>
                </a:cubicBezTo>
                <a:cubicBezTo>
                  <a:pt x="0" y="98243"/>
                  <a:pt x="0" y="98243"/>
                  <a:pt x="0" y="98243"/>
                </a:cubicBezTo>
                <a:cubicBezTo>
                  <a:pt x="0" y="104022"/>
                  <a:pt x="5099" y="109121"/>
                  <a:pt x="10878" y="109121"/>
                </a:cubicBezTo>
                <a:cubicBezTo>
                  <a:pt x="21756" y="109121"/>
                  <a:pt x="21756" y="109121"/>
                  <a:pt x="21756" y="109121"/>
                </a:cubicBezTo>
                <a:cubicBezTo>
                  <a:pt x="21756" y="117280"/>
                  <a:pt x="21756" y="117280"/>
                  <a:pt x="21756" y="117280"/>
                </a:cubicBezTo>
                <a:cubicBezTo>
                  <a:pt x="21756" y="118640"/>
                  <a:pt x="23116" y="120000"/>
                  <a:pt x="24475" y="120000"/>
                </a:cubicBezTo>
                <a:cubicBezTo>
                  <a:pt x="26175" y="120000"/>
                  <a:pt x="27535" y="118640"/>
                  <a:pt x="27535" y="117280"/>
                </a:cubicBezTo>
                <a:cubicBezTo>
                  <a:pt x="27535" y="114560"/>
                  <a:pt x="27535" y="114560"/>
                  <a:pt x="27535" y="114560"/>
                </a:cubicBezTo>
                <a:cubicBezTo>
                  <a:pt x="92804" y="114560"/>
                  <a:pt x="92804" y="114560"/>
                  <a:pt x="92804" y="114560"/>
                </a:cubicBezTo>
                <a:cubicBezTo>
                  <a:pt x="92804" y="117280"/>
                  <a:pt x="92804" y="117280"/>
                  <a:pt x="92804" y="117280"/>
                </a:cubicBezTo>
                <a:cubicBezTo>
                  <a:pt x="92804" y="118640"/>
                  <a:pt x="94164" y="120000"/>
                  <a:pt x="95524" y="120000"/>
                </a:cubicBezTo>
                <a:cubicBezTo>
                  <a:pt x="97223" y="120000"/>
                  <a:pt x="98243" y="118640"/>
                  <a:pt x="98243" y="117280"/>
                </a:cubicBezTo>
                <a:cubicBezTo>
                  <a:pt x="98243" y="109121"/>
                  <a:pt x="98243" y="109121"/>
                  <a:pt x="98243" y="109121"/>
                </a:cubicBezTo>
                <a:cubicBezTo>
                  <a:pt x="109121" y="109121"/>
                  <a:pt x="109121" y="109121"/>
                  <a:pt x="109121" y="109121"/>
                </a:cubicBezTo>
                <a:cubicBezTo>
                  <a:pt x="115240" y="109121"/>
                  <a:pt x="120000" y="104022"/>
                  <a:pt x="120000" y="98243"/>
                </a:cubicBezTo>
                <a:cubicBezTo>
                  <a:pt x="120000" y="32634"/>
                  <a:pt x="120000" y="32634"/>
                  <a:pt x="120000" y="32634"/>
                </a:cubicBezTo>
                <a:cubicBezTo>
                  <a:pt x="120000" y="26515"/>
                  <a:pt x="115240" y="21756"/>
                  <a:pt x="109121" y="21756"/>
                </a:cubicBezTo>
                <a:moveTo>
                  <a:pt x="114560" y="98243"/>
                </a:moveTo>
                <a:cubicBezTo>
                  <a:pt x="114560" y="101303"/>
                  <a:pt x="112181" y="103682"/>
                  <a:pt x="109121" y="103682"/>
                </a:cubicBezTo>
                <a:cubicBezTo>
                  <a:pt x="10878" y="103682"/>
                  <a:pt x="10878" y="103682"/>
                  <a:pt x="10878" y="103682"/>
                </a:cubicBezTo>
                <a:cubicBezTo>
                  <a:pt x="7818" y="103682"/>
                  <a:pt x="5439" y="101303"/>
                  <a:pt x="5439" y="98243"/>
                </a:cubicBezTo>
                <a:cubicBezTo>
                  <a:pt x="5439" y="32634"/>
                  <a:pt x="5439" y="32634"/>
                  <a:pt x="5439" y="32634"/>
                </a:cubicBezTo>
                <a:cubicBezTo>
                  <a:pt x="5439" y="29575"/>
                  <a:pt x="7818" y="27195"/>
                  <a:pt x="10878" y="27195"/>
                </a:cubicBezTo>
                <a:cubicBezTo>
                  <a:pt x="109121" y="27195"/>
                  <a:pt x="109121" y="27195"/>
                  <a:pt x="109121" y="27195"/>
                </a:cubicBezTo>
                <a:cubicBezTo>
                  <a:pt x="112181" y="27195"/>
                  <a:pt x="114560" y="29575"/>
                  <a:pt x="114560" y="32634"/>
                </a:cubicBezTo>
                <a:lnTo>
                  <a:pt x="114560" y="98243"/>
                </a:lnTo>
                <a:close/>
                <a:moveTo>
                  <a:pt x="87365" y="54390"/>
                </a:moveTo>
                <a:cubicBezTo>
                  <a:pt x="98243" y="54390"/>
                  <a:pt x="98243" y="54390"/>
                  <a:pt x="98243" y="54390"/>
                </a:cubicBezTo>
                <a:cubicBezTo>
                  <a:pt x="98243" y="43512"/>
                  <a:pt x="98243" y="43512"/>
                  <a:pt x="98243" y="43512"/>
                </a:cubicBezTo>
                <a:cubicBezTo>
                  <a:pt x="87365" y="43512"/>
                  <a:pt x="87365" y="43512"/>
                  <a:pt x="87365" y="43512"/>
                </a:cubicBezTo>
                <a:lnTo>
                  <a:pt x="87365" y="54390"/>
                </a:lnTo>
                <a:close/>
                <a:moveTo>
                  <a:pt x="98243" y="43512"/>
                </a:moveTo>
                <a:cubicBezTo>
                  <a:pt x="109121" y="43512"/>
                  <a:pt x="109121" y="43512"/>
                  <a:pt x="109121" y="43512"/>
                </a:cubicBezTo>
                <a:cubicBezTo>
                  <a:pt x="109121" y="32634"/>
                  <a:pt x="109121" y="32634"/>
                  <a:pt x="109121" y="32634"/>
                </a:cubicBezTo>
                <a:cubicBezTo>
                  <a:pt x="98243" y="32634"/>
                  <a:pt x="98243" y="32634"/>
                  <a:pt x="98243" y="32634"/>
                </a:cubicBezTo>
                <a:lnTo>
                  <a:pt x="98243" y="43512"/>
                </a:lnTo>
                <a:close/>
                <a:moveTo>
                  <a:pt x="76487" y="87365"/>
                </a:moveTo>
                <a:cubicBezTo>
                  <a:pt x="87365" y="87365"/>
                  <a:pt x="87365" y="87365"/>
                  <a:pt x="87365" y="87365"/>
                </a:cubicBezTo>
                <a:cubicBezTo>
                  <a:pt x="87365" y="76487"/>
                  <a:pt x="87365" y="76487"/>
                  <a:pt x="87365" y="76487"/>
                </a:cubicBezTo>
                <a:cubicBezTo>
                  <a:pt x="76487" y="76487"/>
                  <a:pt x="76487" y="76487"/>
                  <a:pt x="76487" y="76487"/>
                </a:cubicBezTo>
                <a:lnTo>
                  <a:pt x="76487" y="87365"/>
                </a:lnTo>
                <a:close/>
                <a:moveTo>
                  <a:pt x="65609" y="76487"/>
                </a:moveTo>
                <a:cubicBezTo>
                  <a:pt x="76487" y="76487"/>
                  <a:pt x="76487" y="76487"/>
                  <a:pt x="76487" y="76487"/>
                </a:cubicBezTo>
                <a:cubicBezTo>
                  <a:pt x="76487" y="65269"/>
                  <a:pt x="76487" y="65269"/>
                  <a:pt x="76487" y="65269"/>
                </a:cubicBezTo>
                <a:cubicBezTo>
                  <a:pt x="65609" y="65269"/>
                  <a:pt x="65609" y="65269"/>
                  <a:pt x="65609" y="65269"/>
                </a:cubicBezTo>
                <a:lnTo>
                  <a:pt x="65609" y="76487"/>
                </a:lnTo>
                <a:close/>
                <a:moveTo>
                  <a:pt x="32974" y="65269"/>
                </a:moveTo>
                <a:cubicBezTo>
                  <a:pt x="21756" y="65269"/>
                  <a:pt x="21756" y="65269"/>
                  <a:pt x="21756" y="65269"/>
                </a:cubicBezTo>
                <a:cubicBezTo>
                  <a:pt x="21756" y="76487"/>
                  <a:pt x="21756" y="76487"/>
                  <a:pt x="21756" y="76487"/>
                </a:cubicBezTo>
                <a:cubicBezTo>
                  <a:pt x="32974" y="76487"/>
                  <a:pt x="32974" y="76487"/>
                  <a:pt x="32974" y="76487"/>
                </a:cubicBezTo>
                <a:lnTo>
                  <a:pt x="32974" y="65269"/>
                </a:lnTo>
                <a:close/>
                <a:moveTo>
                  <a:pt x="76487" y="65269"/>
                </a:moveTo>
                <a:cubicBezTo>
                  <a:pt x="87365" y="65269"/>
                  <a:pt x="87365" y="65269"/>
                  <a:pt x="87365" y="65269"/>
                </a:cubicBezTo>
                <a:cubicBezTo>
                  <a:pt x="87365" y="54390"/>
                  <a:pt x="87365" y="54390"/>
                  <a:pt x="87365" y="54390"/>
                </a:cubicBezTo>
                <a:cubicBezTo>
                  <a:pt x="76487" y="54390"/>
                  <a:pt x="76487" y="54390"/>
                  <a:pt x="76487" y="54390"/>
                </a:cubicBezTo>
                <a:lnTo>
                  <a:pt x="76487" y="65269"/>
                </a:lnTo>
                <a:close/>
                <a:moveTo>
                  <a:pt x="43852" y="76487"/>
                </a:moveTo>
                <a:cubicBezTo>
                  <a:pt x="54730" y="76487"/>
                  <a:pt x="54730" y="76487"/>
                  <a:pt x="54730" y="76487"/>
                </a:cubicBezTo>
                <a:cubicBezTo>
                  <a:pt x="54730" y="65269"/>
                  <a:pt x="54730" y="65269"/>
                  <a:pt x="54730" y="65269"/>
                </a:cubicBezTo>
                <a:cubicBezTo>
                  <a:pt x="43852" y="65269"/>
                  <a:pt x="43852" y="65269"/>
                  <a:pt x="43852" y="65269"/>
                </a:cubicBezTo>
                <a:lnTo>
                  <a:pt x="43852" y="76487"/>
                </a:lnTo>
                <a:close/>
                <a:moveTo>
                  <a:pt x="76487" y="43512"/>
                </a:moveTo>
                <a:cubicBezTo>
                  <a:pt x="65609" y="43512"/>
                  <a:pt x="65609" y="43512"/>
                  <a:pt x="65609" y="43512"/>
                </a:cubicBezTo>
                <a:cubicBezTo>
                  <a:pt x="65609" y="54390"/>
                  <a:pt x="65609" y="54390"/>
                  <a:pt x="65609" y="54390"/>
                </a:cubicBezTo>
                <a:cubicBezTo>
                  <a:pt x="76487" y="54390"/>
                  <a:pt x="76487" y="54390"/>
                  <a:pt x="76487" y="54390"/>
                </a:cubicBezTo>
                <a:lnTo>
                  <a:pt x="76487" y="43512"/>
                </a:lnTo>
                <a:close/>
                <a:moveTo>
                  <a:pt x="32974" y="43512"/>
                </a:moveTo>
                <a:cubicBezTo>
                  <a:pt x="21756" y="43512"/>
                  <a:pt x="21756" y="43512"/>
                  <a:pt x="21756" y="43512"/>
                </a:cubicBezTo>
                <a:cubicBezTo>
                  <a:pt x="21756" y="54390"/>
                  <a:pt x="21756" y="54390"/>
                  <a:pt x="21756" y="54390"/>
                </a:cubicBezTo>
                <a:cubicBezTo>
                  <a:pt x="32974" y="54390"/>
                  <a:pt x="32974" y="54390"/>
                  <a:pt x="32974" y="54390"/>
                </a:cubicBezTo>
                <a:lnTo>
                  <a:pt x="32974" y="43512"/>
                </a:lnTo>
                <a:close/>
                <a:moveTo>
                  <a:pt x="54730" y="43512"/>
                </a:moveTo>
                <a:cubicBezTo>
                  <a:pt x="43852" y="43512"/>
                  <a:pt x="43852" y="43512"/>
                  <a:pt x="43852" y="43512"/>
                </a:cubicBezTo>
                <a:cubicBezTo>
                  <a:pt x="43852" y="54390"/>
                  <a:pt x="43852" y="54390"/>
                  <a:pt x="43852" y="54390"/>
                </a:cubicBezTo>
                <a:cubicBezTo>
                  <a:pt x="54730" y="54390"/>
                  <a:pt x="54730" y="54390"/>
                  <a:pt x="54730" y="54390"/>
                </a:cubicBezTo>
                <a:lnTo>
                  <a:pt x="54730" y="4351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4770437" y="3167063"/>
            <a:ext cx="433387" cy="433387"/>
          </a:xfrm>
          <a:custGeom>
            <a:pathLst>
              <a:path extrusionOk="0" h="120000" w="120000">
                <a:moveTo>
                  <a:pt x="103682" y="48951"/>
                </a:moveTo>
                <a:cubicBezTo>
                  <a:pt x="100623" y="48951"/>
                  <a:pt x="98243" y="51331"/>
                  <a:pt x="98243" y="54390"/>
                </a:cubicBezTo>
                <a:cubicBezTo>
                  <a:pt x="98243" y="57450"/>
                  <a:pt x="100623" y="59830"/>
                  <a:pt x="103682" y="59830"/>
                </a:cubicBezTo>
                <a:cubicBezTo>
                  <a:pt x="106402" y="59830"/>
                  <a:pt x="109121" y="57450"/>
                  <a:pt x="109121" y="54390"/>
                </a:cubicBezTo>
                <a:cubicBezTo>
                  <a:pt x="109121" y="51331"/>
                  <a:pt x="106402" y="48951"/>
                  <a:pt x="103682" y="48951"/>
                </a:cubicBezTo>
                <a:moveTo>
                  <a:pt x="76147" y="48951"/>
                </a:moveTo>
                <a:cubicBezTo>
                  <a:pt x="16317" y="48951"/>
                  <a:pt x="16317" y="48951"/>
                  <a:pt x="16317" y="48951"/>
                </a:cubicBezTo>
                <a:cubicBezTo>
                  <a:pt x="16317" y="103682"/>
                  <a:pt x="16317" y="103682"/>
                  <a:pt x="16317" y="103682"/>
                </a:cubicBezTo>
                <a:cubicBezTo>
                  <a:pt x="76147" y="103682"/>
                  <a:pt x="76147" y="103682"/>
                  <a:pt x="76147" y="103682"/>
                </a:cubicBezTo>
                <a:lnTo>
                  <a:pt x="76147" y="48951"/>
                </a:lnTo>
                <a:close/>
                <a:moveTo>
                  <a:pt x="70708" y="98243"/>
                </a:moveTo>
                <a:cubicBezTo>
                  <a:pt x="21756" y="98243"/>
                  <a:pt x="21756" y="98243"/>
                  <a:pt x="21756" y="98243"/>
                </a:cubicBezTo>
                <a:cubicBezTo>
                  <a:pt x="21756" y="54390"/>
                  <a:pt x="21756" y="54390"/>
                  <a:pt x="21756" y="54390"/>
                </a:cubicBezTo>
                <a:cubicBezTo>
                  <a:pt x="70708" y="54390"/>
                  <a:pt x="70708" y="54390"/>
                  <a:pt x="70708" y="54390"/>
                </a:cubicBezTo>
                <a:lnTo>
                  <a:pt x="70708" y="98243"/>
                </a:lnTo>
                <a:close/>
                <a:moveTo>
                  <a:pt x="109121" y="32634"/>
                </a:moveTo>
                <a:cubicBezTo>
                  <a:pt x="73087" y="32634"/>
                  <a:pt x="73087" y="32634"/>
                  <a:pt x="73087" y="32634"/>
                </a:cubicBezTo>
                <a:cubicBezTo>
                  <a:pt x="72407" y="28895"/>
                  <a:pt x="70368" y="25835"/>
                  <a:pt x="66968" y="23796"/>
                </a:cubicBezTo>
                <a:cubicBezTo>
                  <a:pt x="80226" y="10538"/>
                  <a:pt x="80226" y="10538"/>
                  <a:pt x="80226" y="10538"/>
                </a:cubicBezTo>
                <a:cubicBezTo>
                  <a:pt x="80906" y="10878"/>
                  <a:pt x="81246" y="10878"/>
                  <a:pt x="81586" y="10878"/>
                </a:cubicBezTo>
                <a:cubicBezTo>
                  <a:pt x="84645" y="10878"/>
                  <a:pt x="87025" y="8498"/>
                  <a:pt x="87025" y="5439"/>
                </a:cubicBezTo>
                <a:cubicBezTo>
                  <a:pt x="87025" y="2379"/>
                  <a:pt x="84645" y="0"/>
                  <a:pt x="81586" y="0"/>
                </a:cubicBezTo>
                <a:cubicBezTo>
                  <a:pt x="78866" y="0"/>
                  <a:pt x="76147" y="2379"/>
                  <a:pt x="76147" y="5439"/>
                </a:cubicBezTo>
                <a:cubicBezTo>
                  <a:pt x="76147" y="5779"/>
                  <a:pt x="76487" y="6458"/>
                  <a:pt x="76487" y="6798"/>
                </a:cubicBezTo>
                <a:cubicBezTo>
                  <a:pt x="61189" y="21756"/>
                  <a:pt x="61189" y="21756"/>
                  <a:pt x="61189" y="21756"/>
                </a:cubicBezTo>
                <a:cubicBezTo>
                  <a:pt x="60849" y="21756"/>
                  <a:pt x="60509" y="21756"/>
                  <a:pt x="59830" y="21756"/>
                </a:cubicBezTo>
                <a:cubicBezTo>
                  <a:pt x="59490" y="21756"/>
                  <a:pt x="58810" y="21756"/>
                  <a:pt x="58470" y="21756"/>
                </a:cubicBezTo>
                <a:cubicBezTo>
                  <a:pt x="43172" y="6798"/>
                  <a:pt x="43172" y="6798"/>
                  <a:pt x="43172" y="6798"/>
                </a:cubicBezTo>
                <a:cubicBezTo>
                  <a:pt x="43512" y="6458"/>
                  <a:pt x="43512" y="5779"/>
                  <a:pt x="43512" y="5439"/>
                </a:cubicBezTo>
                <a:cubicBezTo>
                  <a:pt x="43512" y="2379"/>
                  <a:pt x="41133" y="0"/>
                  <a:pt x="38073" y="0"/>
                </a:cubicBezTo>
                <a:cubicBezTo>
                  <a:pt x="35014" y="0"/>
                  <a:pt x="32634" y="2379"/>
                  <a:pt x="32634" y="5439"/>
                </a:cubicBezTo>
                <a:cubicBezTo>
                  <a:pt x="32634" y="8498"/>
                  <a:pt x="35014" y="10878"/>
                  <a:pt x="38073" y="10878"/>
                </a:cubicBezTo>
                <a:cubicBezTo>
                  <a:pt x="38413" y="10878"/>
                  <a:pt x="39093" y="10878"/>
                  <a:pt x="39433" y="10538"/>
                </a:cubicBezTo>
                <a:cubicBezTo>
                  <a:pt x="52691" y="23796"/>
                  <a:pt x="52691" y="23796"/>
                  <a:pt x="52691" y="23796"/>
                </a:cubicBezTo>
                <a:cubicBezTo>
                  <a:pt x="49631" y="25835"/>
                  <a:pt x="47252" y="28895"/>
                  <a:pt x="46572" y="32634"/>
                </a:cubicBezTo>
                <a:cubicBezTo>
                  <a:pt x="10878" y="32634"/>
                  <a:pt x="10878" y="32634"/>
                  <a:pt x="10878" y="32634"/>
                </a:cubicBezTo>
                <a:cubicBezTo>
                  <a:pt x="4759" y="32634"/>
                  <a:pt x="0" y="37393"/>
                  <a:pt x="0" y="43512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4900" y="120000"/>
                  <a:pt x="120000" y="115240"/>
                  <a:pt x="120000" y="109121"/>
                </a:cubicBezTo>
                <a:cubicBezTo>
                  <a:pt x="120000" y="43512"/>
                  <a:pt x="120000" y="43512"/>
                  <a:pt x="120000" y="43512"/>
                </a:cubicBezTo>
                <a:cubicBezTo>
                  <a:pt x="120000" y="37393"/>
                  <a:pt x="114900" y="32634"/>
                  <a:pt x="109121" y="32634"/>
                </a:cubicBezTo>
                <a:moveTo>
                  <a:pt x="87025" y="114560"/>
                </a:move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43512"/>
                  <a:pt x="5439" y="43512"/>
                  <a:pt x="5439" y="43512"/>
                </a:cubicBezTo>
                <a:cubicBezTo>
                  <a:pt x="5439" y="40453"/>
                  <a:pt x="7818" y="38073"/>
                  <a:pt x="10878" y="38073"/>
                </a:cubicBezTo>
                <a:cubicBezTo>
                  <a:pt x="87025" y="38073"/>
                  <a:pt x="87025" y="38073"/>
                  <a:pt x="87025" y="38073"/>
                </a:cubicBezTo>
                <a:lnTo>
                  <a:pt x="87025" y="114560"/>
                </a:lnTo>
                <a:close/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92804" y="114560"/>
                  <a:pt x="92804" y="114560"/>
                  <a:pt x="92804" y="114560"/>
                </a:cubicBezTo>
                <a:cubicBezTo>
                  <a:pt x="92804" y="38073"/>
                  <a:pt x="92804" y="38073"/>
                  <a:pt x="92804" y="38073"/>
                </a:cubicBezTo>
                <a:cubicBezTo>
                  <a:pt x="109121" y="38073"/>
                  <a:pt x="109121" y="38073"/>
                  <a:pt x="109121" y="38073"/>
                </a:cubicBezTo>
                <a:cubicBezTo>
                  <a:pt x="112181" y="38073"/>
                  <a:pt x="114560" y="40453"/>
                  <a:pt x="114560" y="43512"/>
                </a:cubicBezTo>
                <a:lnTo>
                  <a:pt x="114560" y="109121"/>
                </a:lnTo>
                <a:close/>
                <a:moveTo>
                  <a:pt x="103682" y="76487"/>
                </a:moveTo>
                <a:cubicBezTo>
                  <a:pt x="101983" y="76487"/>
                  <a:pt x="100963" y="77507"/>
                  <a:pt x="100963" y="79206"/>
                </a:cubicBezTo>
                <a:cubicBezTo>
                  <a:pt x="100963" y="80566"/>
                  <a:pt x="101983" y="81926"/>
                  <a:pt x="103682" y="81926"/>
                </a:cubicBezTo>
                <a:cubicBezTo>
                  <a:pt x="105042" y="81926"/>
                  <a:pt x="106402" y="80566"/>
                  <a:pt x="106402" y="79206"/>
                </a:cubicBezTo>
                <a:cubicBezTo>
                  <a:pt x="106402" y="77507"/>
                  <a:pt x="105042" y="76487"/>
                  <a:pt x="103682" y="76487"/>
                </a:cubicBezTo>
                <a:moveTo>
                  <a:pt x="103682" y="65269"/>
                </a:moveTo>
                <a:cubicBezTo>
                  <a:pt x="101983" y="65269"/>
                  <a:pt x="100963" y="66628"/>
                  <a:pt x="100963" y="67988"/>
                </a:cubicBezTo>
                <a:cubicBezTo>
                  <a:pt x="100963" y="69688"/>
                  <a:pt x="101983" y="70708"/>
                  <a:pt x="103682" y="70708"/>
                </a:cubicBezTo>
                <a:cubicBezTo>
                  <a:pt x="105042" y="70708"/>
                  <a:pt x="106402" y="69688"/>
                  <a:pt x="106402" y="67988"/>
                </a:cubicBezTo>
                <a:cubicBezTo>
                  <a:pt x="106402" y="66628"/>
                  <a:pt x="105042" y="65269"/>
                  <a:pt x="103682" y="65269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5597525" y="3263900"/>
            <a:ext cx="433387" cy="238124"/>
          </a:xfrm>
          <a:custGeom>
            <a:pathLst>
              <a:path extrusionOk="0" h="120000" w="120000">
                <a:moveTo>
                  <a:pt x="59830" y="29844"/>
                </a:moveTo>
                <a:cubicBezTo>
                  <a:pt x="21756" y="59689"/>
                  <a:pt x="21756" y="59689"/>
                  <a:pt x="21756" y="59689"/>
                </a:cubicBezTo>
                <a:cubicBezTo>
                  <a:pt x="48951" y="59689"/>
                  <a:pt x="48951" y="59689"/>
                  <a:pt x="48951" y="59689"/>
                </a:cubicBezTo>
                <a:cubicBezTo>
                  <a:pt x="54390" y="90155"/>
                  <a:pt x="54390" y="90155"/>
                  <a:pt x="54390" y="90155"/>
                </a:cubicBezTo>
                <a:cubicBezTo>
                  <a:pt x="92804" y="59689"/>
                  <a:pt x="92804" y="59689"/>
                  <a:pt x="92804" y="59689"/>
                </a:cubicBezTo>
                <a:cubicBezTo>
                  <a:pt x="65609" y="59689"/>
                  <a:pt x="65609" y="59689"/>
                  <a:pt x="65609" y="59689"/>
                </a:cubicBezTo>
                <a:lnTo>
                  <a:pt x="59830" y="29844"/>
                </a:lnTo>
                <a:close/>
                <a:moveTo>
                  <a:pt x="114560" y="39792"/>
                </a:moveTo>
                <a:cubicBezTo>
                  <a:pt x="114560" y="19896"/>
                  <a:pt x="114560" y="19896"/>
                  <a:pt x="114560" y="19896"/>
                </a:cubicBezTo>
                <a:cubicBezTo>
                  <a:pt x="114560" y="8704"/>
                  <a:pt x="109801" y="0"/>
                  <a:pt x="103682" y="0"/>
                </a:cubicBez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8704"/>
                  <a:pt x="0" y="19896"/>
                </a:cubicBezTo>
                <a:cubicBezTo>
                  <a:pt x="0" y="100103"/>
                  <a:pt x="0" y="100103"/>
                  <a:pt x="0" y="100103"/>
                </a:cubicBezTo>
                <a:cubicBezTo>
                  <a:pt x="0" y="110673"/>
                  <a:pt x="4759" y="120000"/>
                  <a:pt x="10878" y="120000"/>
                </a:cubicBezTo>
                <a:cubicBezTo>
                  <a:pt x="103682" y="120000"/>
                  <a:pt x="103682" y="120000"/>
                  <a:pt x="103682" y="120000"/>
                </a:cubicBezTo>
                <a:cubicBezTo>
                  <a:pt x="109801" y="120000"/>
                  <a:pt x="114560" y="110673"/>
                  <a:pt x="114560" y="100103"/>
                </a:cubicBezTo>
                <a:cubicBezTo>
                  <a:pt x="114560" y="79585"/>
                  <a:pt x="114560" y="79585"/>
                  <a:pt x="114560" y="79585"/>
                </a:cubicBezTo>
                <a:cubicBezTo>
                  <a:pt x="117620" y="79585"/>
                  <a:pt x="120000" y="75233"/>
                  <a:pt x="120000" y="69637"/>
                </a:cubicBezTo>
                <a:cubicBezTo>
                  <a:pt x="120000" y="49740"/>
                  <a:pt x="120000" y="49740"/>
                  <a:pt x="120000" y="49740"/>
                </a:cubicBezTo>
                <a:cubicBezTo>
                  <a:pt x="120000" y="44145"/>
                  <a:pt x="117620" y="39792"/>
                  <a:pt x="114560" y="39792"/>
                </a:cubicBezTo>
                <a:moveTo>
                  <a:pt x="109121" y="100103"/>
                </a:moveTo>
                <a:cubicBezTo>
                  <a:pt x="109121" y="105077"/>
                  <a:pt x="106742" y="110051"/>
                  <a:pt x="103682" y="110051"/>
                </a:cubicBezTo>
                <a:cubicBezTo>
                  <a:pt x="10878" y="110051"/>
                  <a:pt x="10878" y="110051"/>
                  <a:pt x="10878" y="110051"/>
                </a:cubicBezTo>
                <a:cubicBezTo>
                  <a:pt x="7818" y="110051"/>
                  <a:pt x="5439" y="105077"/>
                  <a:pt x="5439" y="100103"/>
                </a:cubicBezTo>
                <a:cubicBezTo>
                  <a:pt x="5439" y="19896"/>
                  <a:pt x="5439" y="19896"/>
                  <a:pt x="5439" y="19896"/>
                </a:cubicBezTo>
                <a:cubicBezTo>
                  <a:pt x="5439" y="14300"/>
                  <a:pt x="7818" y="9948"/>
                  <a:pt x="10878" y="9948"/>
                </a:cubicBezTo>
                <a:cubicBezTo>
                  <a:pt x="103682" y="9948"/>
                  <a:pt x="103682" y="9948"/>
                  <a:pt x="103682" y="9948"/>
                </a:cubicBezTo>
                <a:cubicBezTo>
                  <a:pt x="106742" y="9948"/>
                  <a:pt x="109121" y="14300"/>
                  <a:pt x="109121" y="19896"/>
                </a:cubicBezTo>
                <a:lnTo>
                  <a:pt x="109121" y="10010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6426200" y="3263900"/>
            <a:ext cx="433387" cy="238124"/>
          </a:xfrm>
          <a:custGeom>
            <a:pathLst>
              <a:path extrusionOk="0" h="120000" w="120000">
                <a:moveTo>
                  <a:pt x="114560" y="39792"/>
                </a:moveTo>
                <a:cubicBezTo>
                  <a:pt x="114560" y="19896"/>
                  <a:pt x="114560" y="19896"/>
                  <a:pt x="114560" y="19896"/>
                </a:cubicBezTo>
                <a:cubicBezTo>
                  <a:pt x="114560" y="8704"/>
                  <a:pt x="109801" y="0"/>
                  <a:pt x="103682" y="0"/>
                </a:cubicBezTo>
                <a:cubicBezTo>
                  <a:pt x="10878" y="0"/>
                  <a:pt x="10878" y="0"/>
                  <a:pt x="10878" y="0"/>
                </a:cubicBezTo>
                <a:cubicBezTo>
                  <a:pt x="5099" y="0"/>
                  <a:pt x="0" y="8704"/>
                  <a:pt x="0" y="19896"/>
                </a:cubicBezTo>
                <a:cubicBezTo>
                  <a:pt x="0" y="100103"/>
                  <a:pt x="0" y="100103"/>
                  <a:pt x="0" y="100103"/>
                </a:cubicBezTo>
                <a:cubicBezTo>
                  <a:pt x="0" y="110673"/>
                  <a:pt x="5099" y="120000"/>
                  <a:pt x="10878" y="120000"/>
                </a:cubicBezTo>
                <a:cubicBezTo>
                  <a:pt x="103682" y="120000"/>
                  <a:pt x="103682" y="120000"/>
                  <a:pt x="103682" y="120000"/>
                </a:cubicBezTo>
                <a:cubicBezTo>
                  <a:pt x="109801" y="120000"/>
                  <a:pt x="114560" y="110673"/>
                  <a:pt x="114560" y="100103"/>
                </a:cubicBezTo>
                <a:cubicBezTo>
                  <a:pt x="114560" y="79585"/>
                  <a:pt x="114560" y="79585"/>
                  <a:pt x="114560" y="79585"/>
                </a:cubicBezTo>
                <a:cubicBezTo>
                  <a:pt x="117620" y="79585"/>
                  <a:pt x="120000" y="75233"/>
                  <a:pt x="120000" y="69637"/>
                </a:cubicBezTo>
                <a:cubicBezTo>
                  <a:pt x="120000" y="49740"/>
                  <a:pt x="120000" y="49740"/>
                  <a:pt x="120000" y="49740"/>
                </a:cubicBezTo>
                <a:cubicBezTo>
                  <a:pt x="120000" y="44145"/>
                  <a:pt x="117620" y="39792"/>
                  <a:pt x="114560" y="39792"/>
                </a:cubicBezTo>
                <a:moveTo>
                  <a:pt x="109121" y="100103"/>
                </a:moveTo>
                <a:cubicBezTo>
                  <a:pt x="109121" y="105077"/>
                  <a:pt x="106742" y="110051"/>
                  <a:pt x="103682" y="110051"/>
                </a:cubicBezTo>
                <a:cubicBezTo>
                  <a:pt x="10878" y="110051"/>
                  <a:pt x="10878" y="110051"/>
                  <a:pt x="10878" y="110051"/>
                </a:cubicBezTo>
                <a:cubicBezTo>
                  <a:pt x="7818" y="110051"/>
                  <a:pt x="5439" y="105077"/>
                  <a:pt x="5439" y="100103"/>
                </a:cubicBezTo>
                <a:cubicBezTo>
                  <a:pt x="5439" y="19896"/>
                  <a:pt x="5439" y="19896"/>
                  <a:pt x="5439" y="19896"/>
                </a:cubicBezTo>
                <a:cubicBezTo>
                  <a:pt x="5439" y="14300"/>
                  <a:pt x="7818" y="9948"/>
                  <a:pt x="10878" y="9948"/>
                </a:cubicBezTo>
                <a:cubicBezTo>
                  <a:pt x="103682" y="9948"/>
                  <a:pt x="103682" y="9948"/>
                  <a:pt x="103682" y="9948"/>
                </a:cubicBezTo>
                <a:cubicBezTo>
                  <a:pt x="106742" y="9948"/>
                  <a:pt x="109121" y="14300"/>
                  <a:pt x="109121" y="19896"/>
                </a:cubicBezTo>
                <a:lnTo>
                  <a:pt x="109121" y="10010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7254875" y="3263900"/>
            <a:ext cx="433387" cy="238124"/>
          </a:xfrm>
          <a:custGeom>
            <a:pathLst>
              <a:path extrusionOk="0" h="120000" w="120000">
                <a:moveTo>
                  <a:pt x="10878" y="100103"/>
                </a:moveTo>
                <a:cubicBezTo>
                  <a:pt x="38073" y="100103"/>
                  <a:pt x="38073" y="100103"/>
                  <a:pt x="38073" y="100103"/>
                </a:cubicBezTo>
                <a:cubicBezTo>
                  <a:pt x="38073" y="19896"/>
                  <a:pt x="38073" y="19896"/>
                  <a:pt x="38073" y="19896"/>
                </a:cubicBezTo>
                <a:cubicBezTo>
                  <a:pt x="10878" y="19896"/>
                  <a:pt x="10878" y="19896"/>
                  <a:pt x="10878" y="19896"/>
                </a:cubicBezTo>
                <a:lnTo>
                  <a:pt x="10878" y="100103"/>
                </a:lnTo>
                <a:close/>
                <a:moveTo>
                  <a:pt x="114560" y="39792"/>
                </a:moveTo>
                <a:cubicBezTo>
                  <a:pt x="114560" y="19896"/>
                  <a:pt x="114560" y="19896"/>
                  <a:pt x="114560" y="19896"/>
                </a:cubicBezTo>
                <a:cubicBezTo>
                  <a:pt x="114560" y="8704"/>
                  <a:pt x="109461" y="0"/>
                  <a:pt x="103682" y="0"/>
                </a:cubicBez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8704"/>
                  <a:pt x="0" y="19896"/>
                </a:cubicBezTo>
                <a:cubicBezTo>
                  <a:pt x="0" y="100103"/>
                  <a:pt x="0" y="100103"/>
                  <a:pt x="0" y="100103"/>
                </a:cubicBezTo>
                <a:cubicBezTo>
                  <a:pt x="0" y="110673"/>
                  <a:pt x="4759" y="120000"/>
                  <a:pt x="10878" y="120000"/>
                </a:cubicBezTo>
                <a:cubicBezTo>
                  <a:pt x="103682" y="120000"/>
                  <a:pt x="103682" y="120000"/>
                  <a:pt x="103682" y="120000"/>
                </a:cubicBezTo>
                <a:cubicBezTo>
                  <a:pt x="109461" y="120000"/>
                  <a:pt x="114560" y="110673"/>
                  <a:pt x="114560" y="100103"/>
                </a:cubicBezTo>
                <a:cubicBezTo>
                  <a:pt x="114560" y="79585"/>
                  <a:pt x="114560" y="79585"/>
                  <a:pt x="114560" y="79585"/>
                </a:cubicBezTo>
                <a:cubicBezTo>
                  <a:pt x="117620" y="79585"/>
                  <a:pt x="120000" y="75233"/>
                  <a:pt x="120000" y="69637"/>
                </a:cubicBezTo>
                <a:cubicBezTo>
                  <a:pt x="120000" y="49740"/>
                  <a:pt x="120000" y="49740"/>
                  <a:pt x="120000" y="49740"/>
                </a:cubicBezTo>
                <a:cubicBezTo>
                  <a:pt x="120000" y="44145"/>
                  <a:pt x="117620" y="39792"/>
                  <a:pt x="114560" y="39792"/>
                </a:cubicBezTo>
                <a:moveTo>
                  <a:pt x="109121" y="100103"/>
                </a:moveTo>
                <a:cubicBezTo>
                  <a:pt x="109121" y="105077"/>
                  <a:pt x="106402" y="110051"/>
                  <a:pt x="103682" y="110051"/>
                </a:cubicBezTo>
                <a:cubicBezTo>
                  <a:pt x="10878" y="110051"/>
                  <a:pt x="10878" y="110051"/>
                  <a:pt x="10878" y="110051"/>
                </a:cubicBezTo>
                <a:cubicBezTo>
                  <a:pt x="7818" y="110051"/>
                  <a:pt x="5439" y="105077"/>
                  <a:pt x="5439" y="100103"/>
                </a:cubicBezTo>
                <a:cubicBezTo>
                  <a:pt x="5439" y="19896"/>
                  <a:pt x="5439" y="19896"/>
                  <a:pt x="5439" y="19896"/>
                </a:cubicBezTo>
                <a:cubicBezTo>
                  <a:pt x="5439" y="14300"/>
                  <a:pt x="7818" y="9948"/>
                  <a:pt x="10878" y="9948"/>
                </a:cubicBezTo>
                <a:cubicBezTo>
                  <a:pt x="103682" y="9948"/>
                  <a:pt x="103682" y="9948"/>
                  <a:pt x="103682" y="9948"/>
                </a:cubicBezTo>
                <a:cubicBezTo>
                  <a:pt x="106402" y="9948"/>
                  <a:pt x="109121" y="14300"/>
                  <a:pt x="109121" y="19896"/>
                </a:cubicBezTo>
                <a:lnTo>
                  <a:pt x="109121" y="10010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8081963" y="3263900"/>
            <a:ext cx="433387" cy="238124"/>
          </a:xfrm>
          <a:custGeom>
            <a:pathLst>
              <a:path extrusionOk="0" h="120000" w="120000">
                <a:moveTo>
                  <a:pt x="10878" y="100103"/>
                </a:moveTo>
                <a:cubicBezTo>
                  <a:pt x="59830" y="100103"/>
                  <a:pt x="59830" y="100103"/>
                  <a:pt x="59830" y="100103"/>
                </a:cubicBezTo>
                <a:cubicBezTo>
                  <a:pt x="59830" y="19896"/>
                  <a:pt x="59830" y="19896"/>
                  <a:pt x="59830" y="19896"/>
                </a:cubicBezTo>
                <a:cubicBezTo>
                  <a:pt x="10878" y="19896"/>
                  <a:pt x="10878" y="19896"/>
                  <a:pt x="10878" y="19896"/>
                </a:cubicBezTo>
                <a:lnTo>
                  <a:pt x="10878" y="100103"/>
                </a:lnTo>
                <a:close/>
                <a:moveTo>
                  <a:pt x="114560" y="39792"/>
                </a:moveTo>
                <a:cubicBezTo>
                  <a:pt x="114560" y="19896"/>
                  <a:pt x="114560" y="19896"/>
                  <a:pt x="114560" y="19896"/>
                </a:cubicBezTo>
                <a:cubicBezTo>
                  <a:pt x="114560" y="8704"/>
                  <a:pt x="109801" y="0"/>
                  <a:pt x="103682" y="0"/>
                </a:cubicBez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8704"/>
                  <a:pt x="0" y="19896"/>
                </a:cubicBezTo>
                <a:cubicBezTo>
                  <a:pt x="0" y="100103"/>
                  <a:pt x="0" y="100103"/>
                  <a:pt x="0" y="100103"/>
                </a:cubicBezTo>
                <a:cubicBezTo>
                  <a:pt x="0" y="110673"/>
                  <a:pt x="4759" y="120000"/>
                  <a:pt x="10878" y="120000"/>
                </a:cubicBezTo>
                <a:cubicBezTo>
                  <a:pt x="103682" y="120000"/>
                  <a:pt x="103682" y="120000"/>
                  <a:pt x="103682" y="120000"/>
                </a:cubicBezTo>
                <a:cubicBezTo>
                  <a:pt x="109801" y="120000"/>
                  <a:pt x="114560" y="110673"/>
                  <a:pt x="114560" y="100103"/>
                </a:cubicBezTo>
                <a:cubicBezTo>
                  <a:pt x="114560" y="79585"/>
                  <a:pt x="114560" y="79585"/>
                  <a:pt x="114560" y="79585"/>
                </a:cubicBezTo>
                <a:cubicBezTo>
                  <a:pt x="117620" y="79585"/>
                  <a:pt x="120000" y="75233"/>
                  <a:pt x="120000" y="69637"/>
                </a:cubicBezTo>
                <a:cubicBezTo>
                  <a:pt x="120000" y="49740"/>
                  <a:pt x="120000" y="49740"/>
                  <a:pt x="120000" y="49740"/>
                </a:cubicBezTo>
                <a:cubicBezTo>
                  <a:pt x="120000" y="44145"/>
                  <a:pt x="117620" y="39792"/>
                  <a:pt x="114560" y="39792"/>
                </a:cubicBezTo>
                <a:moveTo>
                  <a:pt x="109121" y="100103"/>
                </a:moveTo>
                <a:cubicBezTo>
                  <a:pt x="109121" y="105077"/>
                  <a:pt x="106742" y="110051"/>
                  <a:pt x="103682" y="110051"/>
                </a:cubicBezTo>
                <a:cubicBezTo>
                  <a:pt x="10878" y="110051"/>
                  <a:pt x="10878" y="110051"/>
                  <a:pt x="10878" y="110051"/>
                </a:cubicBezTo>
                <a:cubicBezTo>
                  <a:pt x="7818" y="110051"/>
                  <a:pt x="5439" y="105077"/>
                  <a:pt x="5439" y="100103"/>
                </a:cubicBezTo>
                <a:cubicBezTo>
                  <a:pt x="5439" y="19896"/>
                  <a:pt x="5439" y="19896"/>
                  <a:pt x="5439" y="19896"/>
                </a:cubicBezTo>
                <a:cubicBezTo>
                  <a:pt x="5439" y="14300"/>
                  <a:pt x="7818" y="9948"/>
                  <a:pt x="10878" y="9948"/>
                </a:cubicBezTo>
                <a:cubicBezTo>
                  <a:pt x="103682" y="9948"/>
                  <a:pt x="103682" y="9948"/>
                  <a:pt x="103682" y="9948"/>
                </a:cubicBezTo>
                <a:cubicBezTo>
                  <a:pt x="106742" y="9948"/>
                  <a:pt x="109121" y="14300"/>
                  <a:pt x="109121" y="19896"/>
                </a:cubicBezTo>
                <a:lnTo>
                  <a:pt x="109121" y="10010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630237" y="4092575"/>
            <a:ext cx="433387" cy="236538"/>
          </a:xfrm>
          <a:custGeom>
            <a:pathLst>
              <a:path extrusionOk="0" h="120000" w="120000">
                <a:moveTo>
                  <a:pt x="114560" y="40414"/>
                </a:moveTo>
                <a:cubicBezTo>
                  <a:pt x="114560" y="19896"/>
                  <a:pt x="114560" y="19896"/>
                  <a:pt x="114560" y="19896"/>
                </a:cubicBezTo>
                <a:cubicBezTo>
                  <a:pt x="114560" y="9326"/>
                  <a:pt x="109801" y="0"/>
                  <a:pt x="103682" y="0"/>
                </a:cubicBez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9326"/>
                  <a:pt x="0" y="19896"/>
                </a:cubicBezTo>
                <a:cubicBezTo>
                  <a:pt x="0" y="100103"/>
                  <a:pt x="0" y="100103"/>
                  <a:pt x="0" y="100103"/>
                </a:cubicBezTo>
                <a:cubicBezTo>
                  <a:pt x="0" y="111295"/>
                  <a:pt x="4759" y="120000"/>
                  <a:pt x="10878" y="120000"/>
                </a:cubicBezTo>
                <a:cubicBezTo>
                  <a:pt x="103682" y="120000"/>
                  <a:pt x="103682" y="120000"/>
                  <a:pt x="103682" y="120000"/>
                </a:cubicBezTo>
                <a:cubicBezTo>
                  <a:pt x="109801" y="120000"/>
                  <a:pt x="114560" y="111295"/>
                  <a:pt x="114560" y="100103"/>
                </a:cubicBezTo>
                <a:cubicBezTo>
                  <a:pt x="114560" y="80207"/>
                  <a:pt x="114560" y="80207"/>
                  <a:pt x="114560" y="80207"/>
                </a:cubicBezTo>
                <a:cubicBezTo>
                  <a:pt x="117620" y="80207"/>
                  <a:pt x="120000" y="75854"/>
                  <a:pt x="120000" y="70259"/>
                </a:cubicBezTo>
                <a:cubicBezTo>
                  <a:pt x="120000" y="50362"/>
                  <a:pt x="120000" y="50362"/>
                  <a:pt x="120000" y="50362"/>
                </a:cubicBezTo>
                <a:cubicBezTo>
                  <a:pt x="120000" y="44766"/>
                  <a:pt x="117620" y="40414"/>
                  <a:pt x="114560" y="40414"/>
                </a:cubicBezTo>
                <a:moveTo>
                  <a:pt x="109121" y="100103"/>
                </a:moveTo>
                <a:cubicBezTo>
                  <a:pt x="109121" y="105699"/>
                  <a:pt x="106742" y="110051"/>
                  <a:pt x="103682" y="110051"/>
                </a:cubicBezTo>
                <a:cubicBezTo>
                  <a:pt x="10878" y="110051"/>
                  <a:pt x="10878" y="110051"/>
                  <a:pt x="10878" y="110051"/>
                </a:cubicBezTo>
                <a:cubicBezTo>
                  <a:pt x="7818" y="110051"/>
                  <a:pt x="5439" y="105699"/>
                  <a:pt x="5439" y="100103"/>
                </a:cubicBezTo>
                <a:cubicBezTo>
                  <a:pt x="5439" y="19896"/>
                  <a:pt x="5439" y="19896"/>
                  <a:pt x="5439" y="19896"/>
                </a:cubicBezTo>
                <a:cubicBezTo>
                  <a:pt x="5439" y="14922"/>
                  <a:pt x="7818" y="9948"/>
                  <a:pt x="10878" y="9948"/>
                </a:cubicBezTo>
                <a:cubicBezTo>
                  <a:pt x="103682" y="9948"/>
                  <a:pt x="103682" y="9948"/>
                  <a:pt x="103682" y="9948"/>
                </a:cubicBezTo>
                <a:cubicBezTo>
                  <a:pt x="106742" y="9948"/>
                  <a:pt x="109121" y="14922"/>
                  <a:pt x="109121" y="19896"/>
                </a:cubicBezTo>
                <a:lnTo>
                  <a:pt x="109121" y="100103"/>
                </a:lnTo>
                <a:close/>
                <a:moveTo>
                  <a:pt x="10878" y="100103"/>
                </a:moveTo>
                <a:cubicBezTo>
                  <a:pt x="81926" y="100103"/>
                  <a:pt x="81926" y="100103"/>
                  <a:pt x="81926" y="100103"/>
                </a:cubicBezTo>
                <a:cubicBezTo>
                  <a:pt x="81926" y="19896"/>
                  <a:pt x="81926" y="19896"/>
                  <a:pt x="81926" y="19896"/>
                </a:cubicBezTo>
                <a:cubicBezTo>
                  <a:pt x="10878" y="19896"/>
                  <a:pt x="10878" y="19896"/>
                  <a:pt x="10878" y="19896"/>
                </a:cubicBezTo>
                <a:lnTo>
                  <a:pt x="10878" y="10010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1457325" y="4092575"/>
            <a:ext cx="433387" cy="236538"/>
          </a:xfrm>
          <a:custGeom>
            <a:pathLst>
              <a:path extrusionOk="0" h="120000" w="120000">
                <a:moveTo>
                  <a:pt x="114560" y="40414"/>
                </a:moveTo>
                <a:cubicBezTo>
                  <a:pt x="114560" y="19896"/>
                  <a:pt x="114560" y="19896"/>
                  <a:pt x="114560" y="19896"/>
                </a:cubicBezTo>
                <a:cubicBezTo>
                  <a:pt x="114560" y="9326"/>
                  <a:pt x="109801" y="0"/>
                  <a:pt x="103682" y="0"/>
                </a:cubicBezTo>
                <a:cubicBezTo>
                  <a:pt x="10878" y="0"/>
                  <a:pt x="10878" y="0"/>
                  <a:pt x="10878" y="0"/>
                </a:cubicBezTo>
                <a:cubicBezTo>
                  <a:pt x="5099" y="0"/>
                  <a:pt x="0" y="9326"/>
                  <a:pt x="0" y="19896"/>
                </a:cubicBezTo>
                <a:cubicBezTo>
                  <a:pt x="0" y="100103"/>
                  <a:pt x="0" y="100103"/>
                  <a:pt x="0" y="100103"/>
                </a:cubicBezTo>
                <a:cubicBezTo>
                  <a:pt x="0" y="111295"/>
                  <a:pt x="5099" y="120000"/>
                  <a:pt x="10878" y="120000"/>
                </a:cubicBezTo>
                <a:cubicBezTo>
                  <a:pt x="103682" y="120000"/>
                  <a:pt x="103682" y="120000"/>
                  <a:pt x="103682" y="120000"/>
                </a:cubicBezTo>
                <a:cubicBezTo>
                  <a:pt x="109801" y="120000"/>
                  <a:pt x="114560" y="111295"/>
                  <a:pt x="114560" y="100103"/>
                </a:cubicBezTo>
                <a:cubicBezTo>
                  <a:pt x="114560" y="80207"/>
                  <a:pt x="114560" y="80207"/>
                  <a:pt x="114560" y="80207"/>
                </a:cubicBezTo>
                <a:cubicBezTo>
                  <a:pt x="117620" y="80207"/>
                  <a:pt x="120000" y="75854"/>
                  <a:pt x="120000" y="70259"/>
                </a:cubicBezTo>
                <a:cubicBezTo>
                  <a:pt x="120000" y="50362"/>
                  <a:pt x="120000" y="50362"/>
                  <a:pt x="120000" y="50362"/>
                </a:cubicBezTo>
                <a:cubicBezTo>
                  <a:pt x="120000" y="44766"/>
                  <a:pt x="117620" y="40414"/>
                  <a:pt x="114560" y="40414"/>
                </a:cubicBezTo>
                <a:moveTo>
                  <a:pt x="109121" y="100103"/>
                </a:moveTo>
                <a:cubicBezTo>
                  <a:pt x="109121" y="105699"/>
                  <a:pt x="106742" y="110051"/>
                  <a:pt x="103682" y="110051"/>
                </a:cubicBezTo>
                <a:cubicBezTo>
                  <a:pt x="10878" y="110051"/>
                  <a:pt x="10878" y="110051"/>
                  <a:pt x="10878" y="110051"/>
                </a:cubicBezTo>
                <a:cubicBezTo>
                  <a:pt x="7818" y="110051"/>
                  <a:pt x="5439" y="105699"/>
                  <a:pt x="5439" y="100103"/>
                </a:cubicBezTo>
                <a:cubicBezTo>
                  <a:pt x="5439" y="19896"/>
                  <a:pt x="5439" y="19896"/>
                  <a:pt x="5439" y="19896"/>
                </a:cubicBezTo>
                <a:cubicBezTo>
                  <a:pt x="5439" y="14922"/>
                  <a:pt x="7818" y="9948"/>
                  <a:pt x="10878" y="9948"/>
                </a:cubicBezTo>
                <a:cubicBezTo>
                  <a:pt x="103682" y="9948"/>
                  <a:pt x="103682" y="9948"/>
                  <a:pt x="103682" y="9948"/>
                </a:cubicBezTo>
                <a:cubicBezTo>
                  <a:pt x="106742" y="9948"/>
                  <a:pt x="109121" y="14922"/>
                  <a:pt x="109121" y="19896"/>
                </a:cubicBezTo>
                <a:lnTo>
                  <a:pt x="109121" y="100103"/>
                </a:lnTo>
                <a:close/>
                <a:moveTo>
                  <a:pt x="10878" y="100103"/>
                </a:moveTo>
                <a:cubicBezTo>
                  <a:pt x="103682" y="100103"/>
                  <a:pt x="103682" y="100103"/>
                  <a:pt x="103682" y="100103"/>
                </a:cubicBezTo>
                <a:cubicBezTo>
                  <a:pt x="103682" y="19896"/>
                  <a:pt x="103682" y="19896"/>
                  <a:pt x="103682" y="19896"/>
                </a:cubicBezTo>
                <a:cubicBezTo>
                  <a:pt x="10878" y="19896"/>
                  <a:pt x="10878" y="19896"/>
                  <a:pt x="10878" y="19896"/>
                </a:cubicBezTo>
                <a:lnTo>
                  <a:pt x="10878" y="10010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2306638" y="3994150"/>
            <a:ext cx="393700" cy="433387"/>
          </a:xfrm>
          <a:custGeom>
            <a:pathLst>
              <a:path extrusionOk="0" h="120000" w="120000">
                <a:moveTo>
                  <a:pt x="59813" y="71048"/>
                </a:moveTo>
                <a:cubicBezTo>
                  <a:pt x="61682" y="71048"/>
                  <a:pt x="62803" y="69688"/>
                  <a:pt x="62803" y="68328"/>
                </a:cubicBezTo>
                <a:cubicBezTo>
                  <a:pt x="62803" y="2719"/>
                  <a:pt x="62803" y="2719"/>
                  <a:pt x="62803" y="2719"/>
                </a:cubicBezTo>
                <a:cubicBezTo>
                  <a:pt x="62803" y="1359"/>
                  <a:pt x="61682" y="0"/>
                  <a:pt x="59813" y="0"/>
                </a:cubicBezTo>
                <a:cubicBezTo>
                  <a:pt x="58317" y="0"/>
                  <a:pt x="56822" y="1359"/>
                  <a:pt x="56822" y="2719"/>
                </a:cubicBezTo>
                <a:cubicBezTo>
                  <a:pt x="56822" y="68328"/>
                  <a:pt x="56822" y="68328"/>
                  <a:pt x="56822" y="68328"/>
                </a:cubicBezTo>
                <a:cubicBezTo>
                  <a:pt x="56822" y="69688"/>
                  <a:pt x="58317" y="71048"/>
                  <a:pt x="59813" y="71048"/>
                </a:cubicBezTo>
                <a:moveTo>
                  <a:pt x="71775" y="11898"/>
                </a:moveTo>
                <a:cubicBezTo>
                  <a:pt x="71775" y="12237"/>
                  <a:pt x="71775" y="12237"/>
                  <a:pt x="71775" y="12237"/>
                </a:cubicBezTo>
                <a:cubicBezTo>
                  <a:pt x="70280" y="12237"/>
                  <a:pt x="68785" y="13257"/>
                  <a:pt x="68785" y="14957"/>
                </a:cubicBezTo>
                <a:cubicBezTo>
                  <a:pt x="68785" y="16317"/>
                  <a:pt x="70280" y="17677"/>
                  <a:pt x="71775" y="17677"/>
                </a:cubicBezTo>
                <a:cubicBezTo>
                  <a:pt x="71775" y="17677"/>
                  <a:pt x="71775" y="17677"/>
                  <a:pt x="71775" y="17677"/>
                </a:cubicBezTo>
                <a:cubicBezTo>
                  <a:pt x="96074" y="22776"/>
                  <a:pt x="114018" y="42152"/>
                  <a:pt x="114018" y="65609"/>
                </a:cubicBezTo>
                <a:cubicBezTo>
                  <a:pt x="114018" y="92804"/>
                  <a:pt x="89719" y="114560"/>
                  <a:pt x="59813" y="114560"/>
                </a:cubicBezTo>
                <a:cubicBezTo>
                  <a:pt x="29906" y="114560"/>
                  <a:pt x="5981" y="92804"/>
                  <a:pt x="5981" y="65609"/>
                </a:cubicBezTo>
                <a:cubicBezTo>
                  <a:pt x="5981" y="42152"/>
                  <a:pt x="23925" y="22776"/>
                  <a:pt x="47850" y="17677"/>
                </a:cubicBezTo>
                <a:cubicBezTo>
                  <a:pt x="47850" y="17677"/>
                  <a:pt x="47850" y="17677"/>
                  <a:pt x="47850" y="17677"/>
                </a:cubicBezTo>
                <a:cubicBezTo>
                  <a:pt x="49345" y="17677"/>
                  <a:pt x="50841" y="16317"/>
                  <a:pt x="50841" y="14957"/>
                </a:cubicBezTo>
                <a:cubicBezTo>
                  <a:pt x="50841" y="13257"/>
                  <a:pt x="49345" y="12237"/>
                  <a:pt x="47850" y="12237"/>
                </a:cubicBezTo>
                <a:cubicBezTo>
                  <a:pt x="47850" y="11898"/>
                  <a:pt x="47850" y="11898"/>
                  <a:pt x="47850" y="11898"/>
                </a:cubicBezTo>
                <a:cubicBezTo>
                  <a:pt x="20560" y="16997"/>
                  <a:pt x="0" y="39093"/>
                  <a:pt x="0" y="65609"/>
                </a:cubicBezTo>
                <a:cubicBezTo>
                  <a:pt x="0" y="95524"/>
                  <a:pt x="26542" y="120000"/>
                  <a:pt x="59813" y="120000"/>
                </a:cubicBezTo>
                <a:cubicBezTo>
                  <a:pt x="93084" y="120000"/>
                  <a:pt x="120000" y="95524"/>
                  <a:pt x="120000" y="65609"/>
                </a:cubicBezTo>
                <a:cubicBezTo>
                  <a:pt x="120000" y="39093"/>
                  <a:pt x="99439" y="16997"/>
                  <a:pt x="71775" y="11898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3113088" y="4052887"/>
            <a:ext cx="434974" cy="315912"/>
          </a:xfrm>
          <a:custGeom>
            <a:pathLst>
              <a:path extrusionOk="0" h="120000" w="120000">
                <a:moveTo>
                  <a:pt x="57110" y="120000"/>
                </a:moveTo>
                <a:cubicBezTo>
                  <a:pt x="62889" y="120000"/>
                  <a:pt x="62889" y="120000"/>
                  <a:pt x="62889" y="120000"/>
                </a:cubicBezTo>
                <a:cubicBezTo>
                  <a:pt x="62889" y="0"/>
                  <a:pt x="62889" y="0"/>
                  <a:pt x="62889" y="0"/>
                </a:cubicBezTo>
                <a:cubicBezTo>
                  <a:pt x="57110" y="0"/>
                  <a:pt x="57110" y="0"/>
                  <a:pt x="57110" y="0"/>
                </a:cubicBezTo>
                <a:lnTo>
                  <a:pt x="57110" y="120000"/>
                </a:lnTo>
                <a:close/>
                <a:moveTo>
                  <a:pt x="38073" y="120000"/>
                </a:moveTo>
                <a:cubicBezTo>
                  <a:pt x="51671" y="120000"/>
                  <a:pt x="51671" y="120000"/>
                  <a:pt x="51671" y="120000"/>
                </a:cubicBezTo>
                <a:cubicBezTo>
                  <a:pt x="51671" y="0"/>
                  <a:pt x="51671" y="0"/>
                  <a:pt x="51671" y="0"/>
                </a:cubicBezTo>
                <a:cubicBezTo>
                  <a:pt x="38073" y="0"/>
                  <a:pt x="38073" y="0"/>
                  <a:pt x="38073" y="0"/>
                </a:cubicBezTo>
                <a:lnTo>
                  <a:pt x="38073" y="120000"/>
                </a:lnTo>
                <a:close/>
                <a:moveTo>
                  <a:pt x="10878" y="120000"/>
                </a:moveTo>
                <a:cubicBezTo>
                  <a:pt x="21756" y="120000"/>
                  <a:pt x="21756" y="120000"/>
                  <a:pt x="21756" y="120000"/>
                </a:cubicBezTo>
                <a:cubicBezTo>
                  <a:pt x="21756" y="0"/>
                  <a:pt x="21756" y="0"/>
                  <a:pt x="21756" y="0"/>
                </a:cubicBezTo>
                <a:cubicBezTo>
                  <a:pt x="10878" y="0"/>
                  <a:pt x="10878" y="0"/>
                  <a:pt x="10878" y="0"/>
                </a:cubicBezTo>
                <a:lnTo>
                  <a:pt x="10878" y="120000"/>
                </a:lnTo>
                <a:close/>
                <a:moveTo>
                  <a:pt x="0" y="7470"/>
                </a:moveTo>
                <a:cubicBezTo>
                  <a:pt x="0" y="112529"/>
                  <a:pt x="0" y="112529"/>
                  <a:pt x="0" y="112529"/>
                </a:cubicBezTo>
                <a:cubicBezTo>
                  <a:pt x="0" y="116731"/>
                  <a:pt x="2379" y="120000"/>
                  <a:pt x="5439" y="120000"/>
                </a:cubicBez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3268"/>
                  <a:pt x="0" y="7470"/>
                </a:cubicBezTo>
                <a:moveTo>
                  <a:pt x="27195" y="120000"/>
                </a:moveTo>
                <a:cubicBezTo>
                  <a:pt x="32634" y="120000"/>
                  <a:pt x="32634" y="120000"/>
                  <a:pt x="32634" y="120000"/>
                </a:cubicBezTo>
                <a:cubicBezTo>
                  <a:pt x="32634" y="0"/>
                  <a:pt x="32634" y="0"/>
                  <a:pt x="32634" y="0"/>
                </a:cubicBezTo>
                <a:cubicBezTo>
                  <a:pt x="27195" y="0"/>
                  <a:pt x="27195" y="0"/>
                  <a:pt x="27195" y="0"/>
                </a:cubicBezTo>
                <a:lnTo>
                  <a:pt x="27195" y="120000"/>
                </a:lnTo>
                <a:close/>
                <a:moveTo>
                  <a:pt x="114560" y="0"/>
                </a:moveTo>
                <a:cubicBezTo>
                  <a:pt x="109121" y="0"/>
                  <a:pt x="109121" y="0"/>
                  <a:pt x="109121" y="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4560" y="120000"/>
                  <a:pt x="114560" y="120000"/>
                  <a:pt x="114560" y="120000"/>
                </a:cubicBezTo>
                <a:cubicBezTo>
                  <a:pt x="117620" y="120000"/>
                  <a:pt x="120000" y="116731"/>
                  <a:pt x="120000" y="112529"/>
                </a:cubicBezTo>
                <a:cubicBezTo>
                  <a:pt x="120000" y="7470"/>
                  <a:pt x="120000" y="7470"/>
                  <a:pt x="120000" y="7470"/>
                </a:cubicBezTo>
                <a:cubicBezTo>
                  <a:pt x="120000" y="3268"/>
                  <a:pt x="117620" y="0"/>
                  <a:pt x="114560" y="0"/>
                </a:cubicBezTo>
                <a:moveTo>
                  <a:pt x="98243" y="120000"/>
                </a:moveTo>
                <a:cubicBezTo>
                  <a:pt x="103682" y="120000"/>
                  <a:pt x="103682" y="120000"/>
                  <a:pt x="103682" y="120000"/>
                </a:cubicBezTo>
                <a:cubicBezTo>
                  <a:pt x="103682" y="0"/>
                  <a:pt x="103682" y="0"/>
                  <a:pt x="103682" y="0"/>
                </a:cubicBezTo>
                <a:cubicBezTo>
                  <a:pt x="98243" y="0"/>
                  <a:pt x="98243" y="0"/>
                  <a:pt x="98243" y="0"/>
                </a:cubicBezTo>
                <a:lnTo>
                  <a:pt x="98243" y="120000"/>
                </a:lnTo>
                <a:close/>
                <a:moveTo>
                  <a:pt x="79206" y="120000"/>
                </a:moveTo>
                <a:cubicBezTo>
                  <a:pt x="92804" y="120000"/>
                  <a:pt x="92804" y="120000"/>
                  <a:pt x="92804" y="120000"/>
                </a:cubicBezTo>
                <a:cubicBezTo>
                  <a:pt x="92804" y="0"/>
                  <a:pt x="92804" y="0"/>
                  <a:pt x="92804" y="0"/>
                </a:cubicBezTo>
                <a:cubicBezTo>
                  <a:pt x="79206" y="0"/>
                  <a:pt x="79206" y="0"/>
                  <a:pt x="79206" y="0"/>
                </a:cubicBezTo>
                <a:lnTo>
                  <a:pt x="79206" y="120000"/>
                </a:lnTo>
                <a:close/>
                <a:moveTo>
                  <a:pt x="68328" y="120000"/>
                </a:moveTo>
                <a:cubicBezTo>
                  <a:pt x="73767" y="120000"/>
                  <a:pt x="73767" y="120000"/>
                  <a:pt x="73767" y="120000"/>
                </a:cubicBezTo>
                <a:cubicBezTo>
                  <a:pt x="73767" y="0"/>
                  <a:pt x="73767" y="0"/>
                  <a:pt x="73767" y="0"/>
                </a:cubicBezTo>
                <a:cubicBezTo>
                  <a:pt x="68328" y="0"/>
                  <a:pt x="68328" y="0"/>
                  <a:pt x="68328" y="0"/>
                </a:cubicBezTo>
                <a:lnTo>
                  <a:pt x="68328" y="12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3941762" y="3994150"/>
            <a:ext cx="433387" cy="433387"/>
          </a:xfrm>
          <a:custGeom>
            <a:pathLst>
              <a:path extrusionOk="0" h="120000" w="120000">
                <a:moveTo>
                  <a:pt x="21756" y="31614"/>
                </a:moveTo>
                <a:cubicBezTo>
                  <a:pt x="21756" y="0"/>
                  <a:pt x="21756" y="0"/>
                  <a:pt x="21756" y="0"/>
                </a:cubicBezTo>
                <a:cubicBezTo>
                  <a:pt x="10878" y="0"/>
                  <a:pt x="10878" y="0"/>
                  <a:pt x="10878" y="0"/>
                </a:cubicBezTo>
                <a:cubicBezTo>
                  <a:pt x="10878" y="44532"/>
                  <a:pt x="10878" y="44532"/>
                  <a:pt x="10878" y="44532"/>
                </a:cubicBezTo>
                <a:cubicBezTo>
                  <a:pt x="13597" y="39433"/>
                  <a:pt x="17337" y="35014"/>
                  <a:pt x="21756" y="31614"/>
                </a:cubicBezTo>
                <a:moveTo>
                  <a:pt x="0" y="5439"/>
                </a:moveTo>
                <a:cubicBezTo>
                  <a:pt x="0" y="81926"/>
                  <a:pt x="0" y="81926"/>
                  <a:pt x="0" y="81926"/>
                </a:cubicBezTo>
                <a:cubicBezTo>
                  <a:pt x="0" y="84985"/>
                  <a:pt x="2379" y="87365"/>
                  <a:pt x="5439" y="87365"/>
                </a:cubicBez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2379"/>
                  <a:pt x="0" y="5439"/>
                </a:cubicBezTo>
                <a:moveTo>
                  <a:pt x="32974" y="0"/>
                </a:moveTo>
                <a:cubicBezTo>
                  <a:pt x="27535" y="0"/>
                  <a:pt x="27535" y="0"/>
                  <a:pt x="27535" y="0"/>
                </a:cubicBezTo>
                <a:cubicBezTo>
                  <a:pt x="27535" y="27875"/>
                  <a:pt x="27535" y="27875"/>
                  <a:pt x="27535" y="27875"/>
                </a:cubicBezTo>
                <a:cubicBezTo>
                  <a:pt x="29235" y="26855"/>
                  <a:pt x="30934" y="25835"/>
                  <a:pt x="32974" y="25155"/>
                </a:cubicBezTo>
                <a:lnTo>
                  <a:pt x="32974" y="0"/>
                </a:lnTo>
                <a:close/>
                <a:moveTo>
                  <a:pt x="52011" y="22096"/>
                </a:moveTo>
                <a:cubicBezTo>
                  <a:pt x="52011" y="0"/>
                  <a:pt x="52011" y="0"/>
                  <a:pt x="52011" y="0"/>
                </a:cubicBezTo>
                <a:cubicBezTo>
                  <a:pt x="38413" y="0"/>
                  <a:pt x="38413" y="0"/>
                  <a:pt x="38413" y="0"/>
                </a:cubicBezTo>
                <a:cubicBezTo>
                  <a:pt x="38413" y="23456"/>
                  <a:pt x="38413" y="23456"/>
                  <a:pt x="38413" y="23456"/>
                </a:cubicBezTo>
                <a:cubicBezTo>
                  <a:pt x="41813" y="22436"/>
                  <a:pt x="45552" y="21756"/>
                  <a:pt x="49291" y="21756"/>
                </a:cubicBezTo>
                <a:cubicBezTo>
                  <a:pt x="49971" y="21756"/>
                  <a:pt x="50991" y="22096"/>
                  <a:pt x="52011" y="22096"/>
                </a:cubicBezTo>
                <a:moveTo>
                  <a:pt x="73767" y="0"/>
                </a:moveTo>
                <a:cubicBezTo>
                  <a:pt x="68328" y="0"/>
                  <a:pt x="68328" y="0"/>
                  <a:pt x="68328" y="0"/>
                </a:cubicBezTo>
                <a:cubicBezTo>
                  <a:pt x="68328" y="26175"/>
                  <a:pt x="68328" y="26175"/>
                  <a:pt x="68328" y="26175"/>
                </a:cubicBezTo>
                <a:cubicBezTo>
                  <a:pt x="70028" y="27195"/>
                  <a:pt x="72067" y="28215"/>
                  <a:pt x="73767" y="29575"/>
                </a:cubicBezTo>
                <a:lnTo>
                  <a:pt x="73767" y="0"/>
                </a:lnTo>
                <a:close/>
                <a:moveTo>
                  <a:pt x="10878" y="87365"/>
                </a:moveTo>
                <a:cubicBezTo>
                  <a:pt x="11558" y="87365"/>
                  <a:pt x="11558" y="87365"/>
                  <a:pt x="11558" y="87365"/>
                </a:cubicBezTo>
                <a:cubicBezTo>
                  <a:pt x="11218" y="87025"/>
                  <a:pt x="11218" y="87025"/>
                  <a:pt x="10878" y="86685"/>
                </a:cubicBezTo>
                <a:lnTo>
                  <a:pt x="10878" y="87365"/>
                </a:lnTo>
                <a:close/>
                <a:moveTo>
                  <a:pt x="62889" y="0"/>
                </a:moveTo>
                <a:cubicBezTo>
                  <a:pt x="57450" y="0"/>
                  <a:pt x="57450" y="0"/>
                  <a:pt x="57450" y="0"/>
                </a:cubicBezTo>
                <a:cubicBezTo>
                  <a:pt x="57450" y="22776"/>
                  <a:pt x="57450" y="22776"/>
                  <a:pt x="57450" y="22776"/>
                </a:cubicBezTo>
                <a:cubicBezTo>
                  <a:pt x="59150" y="23116"/>
                  <a:pt x="61189" y="23456"/>
                  <a:pt x="62889" y="24135"/>
                </a:cubicBezTo>
                <a:lnTo>
                  <a:pt x="62889" y="0"/>
                </a:lnTo>
                <a:close/>
                <a:moveTo>
                  <a:pt x="92804" y="0"/>
                </a:moveTo>
                <a:cubicBezTo>
                  <a:pt x="79206" y="0"/>
                  <a:pt x="79206" y="0"/>
                  <a:pt x="79206" y="0"/>
                </a:cubicBezTo>
                <a:cubicBezTo>
                  <a:pt x="79206" y="33994"/>
                  <a:pt x="79206" y="33994"/>
                  <a:pt x="79206" y="33994"/>
                </a:cubicBezTo>
                <a:cubicBezTo>
                  <a:pt x="87705" y="41813"/>
                  <a:pt x="92804" y="53031"/>
                  <a:pt x="92804" y="65609"/>
                </a:cubicBezTo>
                <a:lnTo>
                  <a:pt x="92804" y="0"/>
                </a:lnTo>
                <a:close/>
                <a:moveTo>
                  <a:pt x="92804" y="87365"/>
                </a:moveTo>
                <a:cubicBezTo>
                  <a:pt x="92804" y="65609"/>
                  <a:pt x="92804" y="65609"/>
                  <a:pt x="92804" y="65609"/>
                </a:cubicBezTo>
                <a:cubicBezTo>
                  <a:pt x="92804" y="73427"/>
                  <a:pt x="90764" y="80906"/>
                  <a:pt x="87025" y="87365"/>
                </a:cubicBezTo>
                <a:lnTo>
                  <a:pt x="92804" y="87365"/>
                </a:lnTo>
                <a:close/>
                <a:moveTo>
                  <a:pt x="98243" y="87365"/>
                </a:moveTo>
                <a:cubicBezTo>
                  <a:pt x="103682" y="87365"/>
                  <a:pt x="103682" y="87365"/>
                  <a:pt x="103682" y="87365"/>
                </a:cubicBezTo>
                <a:cubicBezTo>
                  <a:pt x="103682" y="0"/>
                  <a:pt x="103682" y="0"/>
                  <a:pt x="103682" y="0"/>
                </a:cubicBezTo>
                <a:cubicBezTo>
                  <a:pt x="98243" y="0"/>
                  <a:pt x="98243" y="0"/>
                  <a:pt x="98243" y="0"/>
                </a:cubicBezTo>
                <a:lnTo>
                  <a:pt x="98243" y="87365"/>
                </a:lnTo>
                <a:close/>
                <a:moveTo>
                  <a:pt x="78186" y="90424"/>
                </a:moveTo>
                <a:cubicBezTo>
                  <a:pt x="83966" y="83966"/>
                  <a:pt x="87365" y="75127"/>
                  <a:pt x="87365" y="65609"/>
                </a:cubicBezTo>
                <a:cubicBezTo>
                  <a:pt x="87365" y="44532"/>
                  <a:pt x="70368" y="27195"/>
                  <a:pt x="49291" y="27195"/>
                </a:cubicBezTo>
                <a:cubicBezTo>
                  <a:pt x="28215" y="27195"/>
                  <a:pt x="10878" y="44532"/>
                  <a:pt x="10878" y="65609"/>
                </a:cubicBezTo>
                <a:cubicBezTo>
                  <a:pt x="10878" y="86685"/>
                  <a:pt x="28215" y="103682"/>
                  <a:pt x="49291" y="103682"/>
                </a:cubicBezTo>
                <a:cubicBezTo>
                  <a:pt x="58810" y="103682"/>
                  <a:pt x="67648" y="100283"/>
                  <a:pt x="74107" y="94504"/>
                </a:cubicBezTo>
                <a:cubicBezTo>
                  <a:pt x="99263" y="119320"/>
                  <a:pt x="99263" y="119320"/>
                  <a:pt x="99263" y="119320"/>
                </a:cubicBezTo>
                <a:cubicBezTo>
                  <a:pt x="99603" y="119660"/>
                  <a:pt x="100283" y="120000"/>
                  <a:pt x="100963" y="120000"/>
                </a:cubicBezTo>
                <a:cubicBezTo>
                  <a:pt x="102662" y="120000"/>
                  <a:pt x="103682" y="118980"/>
                  <a:pt x="103682" y="117280"/>
                </a:cubicBezTo>
                <a:cubicBezTo>
                  <a:pt x="103682" y="116600"/>
                  <a:pt x="103342" y="115920"/>
                  <a:pt x="103002" y="115580"/>
                </a:cubicBezTo>
                <a:lnTo>
                  <a:pt x="78186" y="90424"/>
                </a:lnTo>
                <a:close/>
                <a:moveTo>
                  <a:pt x="49291" y="98243"/>
                </a:moveTo>
                <a:cubicBezTo>
                  <a:pt x="31274" y="98243"/>
                  <a:pt x="16317" y="83626"/>
                  <a:pt x="16317" y="65609"/>
                </a:cubicBezTo>
                <a:cubicBezTo>
                  <a:pt x="16317" y="47592"/>
                  <a:pt x="31274" y="32634"/>
                  <a:pt x="49291" y="32634"/>
                </a:cubicBezTo>
                <a:cubicBezTo>
                  <a:pt x="67308" y="32634"/>
                  <a:pt x="81926" y="47592"/>
                  <a:pt x="81926" y="65609"/>
                </a:cubicBezTo>
                <a:cubicBezTo>
                  <a:pt x="81926" y="83626"/>
                  <a:pt x="67308" y="98243"/>
                  <a:pt x="49291" y="98243"/>
                </a:cubicBezTo>
                <a:moveTo>
                  <a:pt x="114560" y="0"/>
                </a:moveTo>
                <a:cubicBezTo>
                  <a:pt x="109121" y="0"/>
                  <a:pt x="109121" y="0"/>
                  <a:pt x="109121" y="0"/>
                </a:cubicBezTo>
                <a:cubicBezTo>
                  <a:pt x="109121" y="87365"/>
                  <a:pt x="109121" y="87365"/>
                  <a:pt x="109121" y="87365"/>
                </a:cubicBezTo>
                <a:cubicBezTo>
                  <a:pt x="114560" y="87365"/>
                  <a:pt x="114560" y="87365"/>
                  <a:pt x="114560" y="87365"/>
                </a:cubicBezTo>
                <a:cubicBezTo>
                  <a:pt x="117620" y="87365"/>
                  <a:pt x="120000" y="84985"/>
                  <a:pt x="120000" y="81926"/>
                </a:cubicBezTo>
                <a:cubicBezTo>
                  <a:pt x="120000" y="5439"/>
                  <a:pt x="120000" y="5439"/>
                  <a:pt x="120000" y="5439"/>
                </a:cubicBezTo>
                <a:cubicBezTo>
                  <a:pt x="120000" y="2379"/>
                  <a:pt x="117620" y="0"/>
                  <a:pt x="114560" y="0"/>
                </a:cubicBezTo>
                <a:moveTo>
                  <a:pt x="38413" y="46572"/>
                </a:moveTo>
                <a:cubicBezTo>
                  <a:pt x="38413" y="84305"/>
                  <a:pt x="38413" y="84305"/>
                  <a:pt x="38413" y="84305"/>
                </a:cubicBezTo>
                <a:cubicBezTo>
                  <a:pt x="41473" y="86345"/>
                  <a:pt x="45212" y="87365"/>
                  <a:pt x="49291" y="87365"/>
                </a:cubicBezTo>
                <a:cubicBezTo>
                  <a:pt x="49971" y="87365"/>
                  <a:pt x="50991" y="87365"/>
                  <a:pt x="52011" y="87025"/>
                </a:cubicBezTo>
                <a:cubicBezTo>
                  <a:pt x="52011" y="43852"/>
                  <a:pt x="52011" y="43852"/>
                  <a:pt x="52011" y="43852"/>
                </a:cubicBezTo>
                <a:cubicBezTo>
                  <a:pt x="50991" y="43852"/>
                  <a:pt x="49971" y="43852"/>
                  <a:pt x="49291" y="43852"/>
                </a:cubicBezTo>
                <a:cubicBezTo>
                  <a:pt x="45212" y="43852"/>
                  <a:pt x="41473" y="44872"/>
                  <a:pt x="38413" y="46572"/>
                </a:cubicBezTo>
                <a:moveTo>
                  <a:pt x="32974" y="79886"/>
                </a:moveTo>
                <a:cubicBezTo>
                  <a:pt x="32974" y="50991"/>
                  <a:pt x="32974" y="50991"/>
                  <a:pt x="32974" y="50991"/>
                </a:cubicBezTo>
                <a:cubicBezTo>
                  <a:pt x="29575" y="55070"/>
                  <a:pt x="27535" y="59830"/>
                  <a:pt x="27535" y="65609"/>
                </a:cubicBezTo>
                <a:cubicBezTo>
                  <a:pt x="27535" y="71048"/>
                  <a:pt x="29575" y="76147"/>
                  <a:pt x="32974" y="79886"/>
                </a:cubicBezTo>
                <a:moveTo>
                  <a:pt x="68328" y="76147"/>
                </a:moveTo>
                <a:cubicBezTo>
                  <a:pt x="70028" y="73087"/>
                  <a:pt x="71048" y="69348"/>
                  <a:pt x="71048" y="65609"/>
                </a:cubicBezTo>
                <a:cubicBezTo>
                  <a:pt x="71048" y="61529"/>
                  <a:pt x="70028" y="58130"/>
                  <a:pt x="68328" y="55070"/>
                </a:cubicBezTo>
                <a:lnTo>
                  <a:pt x="68328" y="76147"/>
                </a:lnTo>
                <a:close/>
                <a:moveTo>
                  <a:pt x="57450" y="85665"/>
                </a:moveTo>
                <a:cubicBezTo>
                  <a:pt x="59490" y="84985"/>
                  <a:pt x="61189" y="83966"/>
                  <a:pt x="62889" y="82606"/>
                </a:cubicBezTo>
                <a:cubicBezTo>
                  <a:pt x="62889" y="48611"/>
                  <a:pt x="62889" y="48611"/>
                  <a:pt x="62889" y="48611"/>
                </a:cubicBezTo>
                <a:cubicBezTo>
                  <a:pt x="61189" y="47252"/>
                  <a:pt x="59490" y="46232"/>
                  <a:pt x="57450" y="45212"/>
                </a:cubicBezTo>
                <a:lnTo>
                  <a:pt x="57450" y="8566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4770437" y="4052887"/>
            <a:ext cx="433387" cy="315912"/>
          </a:xfrm>
          <a:custGeom>
            <a:pathLst>
              <a:path extrusionOk="0" h="120000" w="120000">
                <a:moveTo>
                  <a:pt x="65269" y="0"/>
                </a:moveTo>
                <a:cubicBezTo>
                  <a:pt x="54390" y="0"/>
                  <a:pt x="54390" y="0"/>
                  <a:pt x="54390" y="0"/>
                </a:cubicBezTo>
                <a:cubicBezTo>
                  <a:pt x="54390" y="60233"/>
                  <a:pt x="54390" y="60233"/>
                  <a:pt x="54390" y="60233"/>
                </a:cubicBezTo>
                <a:cubicBezTo>
                  <a:pt x="65269" y="60233"/>
                  <a:pt x="65269" y="60233"/>
                  <a:pt x="65269" y="60233"/>
                </a:cubicBezTo>
                <a:lnTo>
                  <a:pt x="65269" y="0"/>
                </a:lnTo>
                <a:close/>
                <a:moveTo>
                  <a:pt x="48951" y="0"/>
                </a:moveTo>
                <a:cubicBezTo>
                  <a:pt x="43512" y="0"/>
                  <a:pt x="43512" y="0"/>
                  <a:pt x="43512" y="0"/>
                </a:cubicBezTo>
                <a:cubicBezTo>
                  <a:pt x="43512" y="60233"/>
                  <a:pt x="43512" y="60233"/>
                  <a:pt x="43512" y="60233"/>
                </a:cubicBezTo>
                <a:cubicBezTo>
                  <a:pt x="48951" y="60233"/>
                  <a:pt x="48951" y="60233"/>
                  <a:pt x="48951" y="60233"/>
                </a:cubicBezTo>
                <a:lnTo>
                  <a:pt x="48951" y="0"/>
                </a:lnTo>
                <a:close/>
                <a:moveTo>
                  <a:pt x="38073" y="0"/>
                </a:moveTo>
                <a:cubicBezTo>
                  <a:pt x="27195" y="0"/>
                  <a:pt x="27195" y="0"/>
                  <a:pt x="27195" y="0"/>
                </a:cubicBezTo>
                <a:cubicBezTo>
                  <a:pt x="27195" y="60233"/>
                  <a:pt x="27195" y="60233"/>
                  <a:pt x="27195" y="60233"/>
                </a:cubicBezTo>
                <a:cubicBezTo>
                  <a:pt x="38073" y="60233"/>
                  <a:pt x="38073" y="60233"/>
                  <a:pt x="38073" y="60233"/>
                </a:cubicBezTo>
                <a:lnTo>
                  <a:pt x="38073" y="0"/>
                </a:lnTo>
                <a:close/>
                <a:moveTo>
                  <a:pt x="21756" y="0"/>
                </a:moveTo>
                <a:cubicBezTo>
                  <a:pt x="16317" y="0"/>
                  <a:pt x="16317" y="0"/>
                  <a:pt x="16317" y="0"/>
                </a:cubicBezTo>
                <a:cubicBezTo>
                  <a:pt x="16317" y="60233"/>
                  <a:pt x="16317" y="60233"/>
                  <a:pt x="16317" y="60233"/>
                </a:cubicBezTo>
                <a:cubicBezTo>
                  <a:pt x="21756" y="60233"/>
                  <a:pt x="21756" y="60233"/>
                  <a:pt x="21756" y="60233"/>
                </a:cubicBezTo>
                <a:lnTo>
                  <a:pt x="21756" y="0"/>
                </a:lnTo>
                <a:close/>
                <a:moveTo>
                  <a:pt x="10878" y="0"/>
                </a:moveTo>
                <a:cubicBezTo>
                  <a:pt x="7818" y="0"/>
                  <a:pt x="5439" y="3268"/>
                  <a:pt x="5439" y="7470"/>
                </a:cubicBezTo>
                <a:cubicBezTo>
                  <a:pt x="5439" y="60233"/>
                  <a:pt x="5439" y="60233"/>
                  <a:pt x="5439" y="60233"/>
                </a:cubicBezTo>
                <a:cubicBezTo>
                  <a:pt x="10878" y="60233"/>
                  <a:pt x="10878" y="60233"/>
                  <a:pt x="10878" y="60233"/>
                </a:cubicBezTo>
                <a:lnTo>
                  <a:pt x="10878" y="0"/>
                </a:lnTo>
                <a:close/>
                <a:moveTo>
                  <a:pt x="98243" y="0"/>
                </a:moveTo>
                <a:cubicBezTo>
                  <a:pt x="92804" y="0"/>
                  <a:pt x="92804" y="0"/>
                  <a:pt x="92804" y="0"/>
                </a:cubicBezTo>
                <a:cubicBezTo>
                  <a:pt x="92804" y="60233"/>
                  <a:pt x="92804" y="60233"/>
                  <a:pt x="92804" y="60233"/>
                </a:cubicBezTo>
                <a:cubicBezTo>
                  <a:pt x="98243" y="60233"/>
                  <a:pt x="98243" y="60233"/>
                  <a:pt x="98243" y="60233"/>
                </a:cubicBezTo>
                <a:lnTo>
                  <a:pt x="98243" y="0"/>
                </a:lnTo>
                <a:close/>
                <a:moveTo>
                  <a:pt x="76147" y="0"/>
                </a:moveTo>
                <a:cubicBezTo>
                  <a:pt x="70708" y="0"/>
                  <a:pt x="70708" y="0"/>
                  <a:pt x="70708" y="0"/>
                </a:cubicBezTo>
                <a:cubicBezTo>
                  <a:pt x="70708" y="60233"/>
                  <a:pt x="70708" y="60233"/>
                  <a:pt x="70708" y="60233"/>
                </a:cubicBezTo>
                <a:cubicBezTo>
                  <a:pt x="76147" y="60233"/>
                  <a:pt x="76147" y="60233"/>
                  <a:pt x="76147" y="60233"/>
                </a:cubicBezTo>
                <a:lnTo>
                  <a:pt x="76147" y="0"/>
                </a:lnTo>
                <a:close/>
                <a:moveTo>
                  <a:pt x="114560" y="7470"/>
                </a:moveTo>
                <a:cubicBezTo>
                  <a:pt x="114560" y="3268"/>
                  <a:pt x="112181" y="0"/>
                  <a:pt x="109121" y="0"/>
                </a:cubicBezTo>
                <a:cubicBezTo>
                  <a:pt x="103682" y="0"/>
                  <a:pt x="103682" y="0"/>
                  <a:pt x="103682" y="0"/>
                </a:cubicBezTo>
                <a:cubicBezTo>
                  <a:pt x="103682" y="60233"/>
                  <a:pt x="103682" y="60233"/>
                  <a:pt x="103682" y="60233"/>
                </a:cubicBezTo>
                <a:cubicBezTo>
                  <a:pt x="114560" y="60233"/>
                  <a:pt x="114560" y="60233"/>
                  <a:pt x="114560" y="60233"/>
                </a:cubicBezTo>
                <a:lnTo>
                  <a:pt x="114560" y="7470"/>
                </a:lnTo>
                <a:close/>
                <a:moveTo>
                  <a:pt x="87025" y="0"/>
                </a:moveTo>
                <a:cubicBezTo>
                  <a:pt x="81586" y="0"/>
                  <a:pt x="81586" y="0"/>
                  <a:pt x="81586" y="0"/>
                </a:cubicBezTo>
                <a:cubicBezTo>
                  <a:pt x="81586" y="60233"/>
                  <a:pt x="81586" y="60233"/>
                  <a:pt x="81586" y="60233"/>
                </a:cubicBezTo>
                <a:cubicBezTo>
                  <a:pt x="87025" y="60233"/>
                  <a:pt x="87025" y="60233"/>
                  <a:pt x="87025" y="60233"/>
                </a:cubicBezTo>
                <a:lnTo>
                  <a:pt x="87025" y="0"/>
                </a:lnTo>
                <a:close/>
                <a:moveTo>
                  <a:pt x="103682" y="120000"/>
                </a:moveTo>
                <a:cubicBezTo>
                  <a:pt x="109121" y="120000"/>
                  <a:pt x="109121" y="120000"/>
                  <a:pt x="109121" y="120000"/>
                </a:cubicBezTo>
                <a:cubicBezTo>
                  <a:pt x="112181" y="120000"/>
                  <a:pt x="114560" y="116731"/>
                  <a:pt x="114560" y="112529"/>
                </a:cubicBezTo>
                <a:cubicBezTo>
                  <a:pt x="114560" y="97587"/>
                  <a:pt x="114560" y="97587"/>
                  <a:pt x="114560" y="97587"/>
                </a:cubicBezTo>
                <a:cubicBezTo>
                  <a:pt x="103682" y="97587"/>
                  <a:pt x="103682" y="97587"/>
                  <a:pt x="103682" y="97587"/>
                </a:cubicBezTo>
                <a:lnTo>
                  <a:pt x="103682" y="120000"/>
                </a:lnTo>
                <a:close/>
                <a:moveTo>
                  <a:pt x="81586" y="120000"/>
                </a:moveTo>
                <a:cubicBezTo>
                  <a:pt x="87025" y="120000"/>
                  <a:pt x="87025" y="120000"/>
                  <a:pt x="87025" y="120000"/>
                </a:cubicBezTo>
                <a:cubicBezTo>
                  <a:pt x="87025" y="97587"/>
                  <a:pt x="87025" y="97587"/>
                  <a:pt x="87025" y="97587"/>
                </a:cubicBezTo>
                <a:cubicBezTo>
                  <a:pt x="81586" y="97587"/>
                  <a:pt x="81586" y="97587"/>
                  <a:pt x="81586" y="97587"/>
                </a:cubicBezTo>
                <a:lnTo>
                  <a:pt x="81586" y="120000"/>
                </a:lnTo>
                <a:close/>
                <a:moveTo>
                  <a:pt x="92804" y="120000"/>
                </a:moveTo>
                <a:cubicBezTo>
                  <a:pt x="98243" y="120000"/>
                  <a:pt x="98243" y="120000"/>
                  <a:pt x="98243" y="120000"/>
                </a:cubicBezTo>
                <a:cubicBezTo>
                  <a:pt x="98243" y="97587"/>
                  <a:pt x="98243" y="97587"/>
                  <a:pt x="98243" y="97587"/>
                </a:cubicBezTo>
                <a:cubicBezTo>
                  <a:pt x="92804" y="97587"/>
                  <a:pt x="92804" y="97587"/>
                  <a:pt x="92804" y="97587"/>
                </a:cubicBezTo>
                <a:lnTo>
                  <a:pt x="92804" y="120000"/>
                </a:lnTo>
                <a:close/>
                <a:moveTo>
                  <a:pt x="5439" y="112529"/>
                </a:moveTo>
                <a:cubicBezTo>
                  <a:pt x="5439" y="116731"/>
                  <a:pt x="7818" y="120000"/>
                  <a:pt x="10878" y="120000"/>
                </a:cubicBezTo>
                <a:cubicBezTo>
                  <a:pt x="10878" y="97587"/>
                  <a:pt x="10878" y="97587"/>
                  <a:pt x="10878" y="97587"/>
                </a:cubicBezTo>
                <a:cubicBezTo>
                  <a:pt x="5439" y="97587"/>
                  <a:pt x="5439" y="97587"/>
                  <a:pt x="5439" y="97587"/>
                </a:cubicBezTo>
                <a:lnTo>
                  <a:pt x="5439" y="112529"/>
                </a:lnTo>
                <a:close/>
                <a:moveTo>
                  <a:pt x="114560" y="67704"/>
                </a:moveTo>
                <a:cubicBezTo>
                  <a:pt x="5439" y="67704"/>
                  <a:pt x="5439" y="67704"/>
                  <a:pt x="5439" y="67704"/>
                </a:cubicBezTo>
                <a:cubicBezTo>
                  <a:pt x="2379" y="67704"/>
                  <a:pt x="0" y="70972"/>
                  <a:pt x="0" y="75175"/>
                </a:cubicBezTo>
                <a:cubicBezTo>
                  <a:pt x="0" y="82645"/>
                  <a:pt x="0" y="82645"/>
                  <a:pt x="0" y="82645"/>
                </a:cubicBezTo>
                <a:cubicBezTo>
                  <a:pt x="0" y="86848"/>
                  <a:pt x="2379" y="90116"/>
                  <a:pt x="5439" y="90116"/>
                </a:cubicBezTo>
                <a:cubicBezTo>
                  <a:pt x="114560" y="90116"/>
                  <a:pt x="114560" y="90116"/>
                  <a:pt x="114560" y="90116"/>
                </a:cubicBezTo>
                <a:cubicBezTo>
                  <a:pt x="117620" y="90116"/>
                  <a:pt x="120000" y="86848"/>
                  <a:pt x="120000" y="82645"/>
                </a:cubicBezTo>
                <a:cubicBezTo>
                  <a:pt x="120000" y="75175"/>
                  <a:pt x="120000" y="75175"/>
                  <a:pt x="120000" y="75175"/>
                </a:cubicBezTo>
                <a:cubicBezTo>
                  <a:pt x="120000" y="70972"/>
                  <a:pt x="117620" y="67704"/>
                  <a:pt x="114560" y="67704"/>
                </a:cubicBezTo>
                <a:moveTo>
                  <a:pt x="114560" y="82645"/>
                </a:moveTo>
                <a:cubicBezTo>
                  <a:pt x="5439" y="82645"/>
                  <a:pt x="5439" y="82645"/>
                  <a:pt x="5439" y="82645"/>
                </a:cubicBezTo>
                <a:cubicBezTo>
                  <a:pt x="5439" y="75175"/>
                  <a:pt x="5439" y="75175"/>
                  <a:pt x="5439" y="75175"/>
                </a:cubicBezTo>
                <a:cubicBezTo>
                  <a:pt x="114560" y="75175"/>
                  <a:pt x="114560" y="75175"/>
                  <a:pt x="114560" y="75175"/>
                </a:cubicBezTo>
                <a:lnTo>
                  <a:pt x="114560" y="82645"/>
                </a:lnTo>
                <a:close/>
                <a:moveTo>
                  <a:pt x="70708" y="120000"/>
                </a:moveTo>
                <a:cubicBezTo>
                  <a:pt x="76147" y="120000"/>
                  <a:pt x="76147" y="120000"/>
                  <a:pt x="76147" y="120000"/>
                </a:cubicBezTo>
                <a:cubicBezTo>
                  <a:pt x="76147" y="97587"/>
                  <a:pt x="76147" y="97587"/>
                  <a:pt x="76147" y="97587"/>
                </a:cubicBezTo>
                <a:cubicBezTo>
                  <a:pt x="70708" y="97587"/>
                  <a:pt x="70708" y="97587"/>
                  <a:pt x="70708" y="97587"/>
                </a:cubicBezTo>
                <a:lnTo>
                  <a:pt x="70708" y="120000"/>
                </a:lnTo>
                <a:close/>
                <a:moveTo>
                  <a:pt x="27195" y="120000"/>
                </a:moveTo>
                <a:cubicBezTo>
                  <a:pt x="38073" y="120000"/>
                  <a:pt x="38073" y="120000"/>
                  <a:pt x="38073" y="120000"/>
                </a:cubicBezTo>
                <a:cubicBezTo>
                  <a:pt x="38073" y="97587"/>
                  <a:pt x="38073" y="97587"/>
                  <a:pt x="38073" y="97587"/>
                </a:cubicBezTo>
                <a:cubicBezTo>
                  <a:pt x="27195" y="97587"/>
                  <a:pt x="27195" y="97587"/>
                  <a:pt x="27195" y="97587"/>
                </a:cubicBezTo>
                <a:lnTo>
                  <a:pt x="27195" y="120000"/>
                </a:lnTo>
                <a:close/>
                <a:moveTo>
                  <a:pt x="16317" y="120000"/>
                </a:moveTo>
                <a:cubicBezTo>
                  <a:pt x="21756" y="120000"/>
                  <a:pt x="21756" y="120000"/>
                  <a:pt x="21756" y="120000"/>
                </a:cubicBezTo>
                <a:cubicBezTo>
                  <a:pt x="21756" y="97587"/>
                  <a:pt x="21756" y="97587"/>
                  <a:pt x="21756" y="97587"/>
                </a:cubicBezTo>
                <a:cubicBezTo>
                  <a:pt x="16317" y="97587"/>
                  <a:pt x="16317" y="97587"/>
                  <a:pt x="16317" y="97587"/>
                </a:cubicBezTo>
                <a:lnTo>
                  <a:pt x="16317" y="120000"/>
                </a:lnTo>
                <a:close/>
                <a:moveTo>
                  <a:pt x="43512" y="120000"/>
                </a:moveTo>
                <a:cubicBezTo>
                  <a:pt x="48951" y="120000"/>
                  <a:pt x="48951" y="120000"/>
                  <a:pt x="48951" y="120000"/>
                </a:cubicBezTo>
                <a:cubicBezTo>
                  <a:pt x="48951" y="97587"/>
                  <a:pt x="48951" y="97587"/>
                  <a:pt x="48951" y="97587"/>
                </a:cubicBezTo>
                <a:cubicBezTo>
                  <a:pt x="43512" y="97587"/>
                  <a:pt x="43512" y="97587"/>
                  <a:pt x="43512" y="97587"/>
                </a:cubicBezTo>
                <a:lnTo>
                  <a:pt x="43512" y="120000"/>
                </a:lnTo>
                <a:close/>
                <a:moveTo>
                  <a:pt x="54390" y="120000"/>
                </a:moveTo>
                <a:cubicBezTo>
                  <a:pt x="65269" y="120000"/>
                  <a:pt x="65269" y="120000"/>
                  <a:pt x="65269" y="120000"/>
                </a:cubicBezTo>
                <a:cubicBezTo>
                  <a:pt x="65269" y="97587"/>
                  <a:pt x="65269" y="97587"/>
                  <a:pt x="65269" y="97587"/>
                </a:cubicBezTo>
                <a:cubicBezTo>
                  <a:pt x="54390" y="97587"/>
                  <a:pt x="54390" y="97587"/>
                  <a:pt x="54390" y="97587"/>
                </a:cubicBezTo>
                <a:lnTo>
                  <a:pt x="54390" y="12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5597525" y="3994150"/>
            <a:ext cx="433387" cy="433387"/>
          </a:xfrm>
          <a:custGeom>
            <a:pathLst>
              <a:path extrusionOk="0" h="120000" w="120000">
                <a:moveTo>
                  <a:pt x="68328" y="21756"/>
                </a:moveTo>
                <a:cubicBezTo>
                  <a:pt x="29915" y="21756"/>
                  <a:pt x="29915" y="21756"/>
                  <a:pt x="29915" y="21756"/>
                </a:cubicBezTo>
                <a:cubicBezTo>
                  <a:pt x="28555" y="21756"/>
                  <a:pt x="27195" y="23116"/>
                  <a:pt x="27195" y="24475"/>
                </a:cubicBezTo>
                <a:cubicBezTo>
                  <a:pt x="27195" y="26175"/>
                  <a:pt x="28555" y="27195"/>
                  <a:pt x="29915" y="27195"/>
                </a:cubicBezTo>
                <a:cubicBezTo>
                  <a:pt x="68328" y="27195"/>
                  <a:pt x="68328" y="27195"/>
                  <a:pt x="68328" y="27195"/>
                </a:cubicBezTo>
                <a:cubicBezTo>
                  <a:pt x="69688" y="27195"/>
                  <a:pt x="71048" y="26175"/>
                  <a:pt x="71048" y="24475"/>
                </a:cubicBezTo>
                <a:cubicBezTo>
                  <a:pt x="71048" y="23116"/>
                  <a:pt x="69688" y="21756"/>
                  <a:pt x="68328" y="21756"/>
                </a:cubicBezTo>
                <a:moveTo>
                  <a:pt x="24475" y="57450"/>
                </a:moveTo>
                <a:cubicBezTo>
                  <a:pt x="26175" y="57450"/>
                  <a:pt x="27195" y="56090"/>
                  <a:pt x="27195" y="54730"/>
                </a:cubicBezTo>
                <a:cubicBezTo>
                  <a:pt x="27195" y="53031"/>
                  <a:pt x="26175" y="52011"/>
                  <a:pt x="24475" y="52011"/>
                </a:cubicBezTo>
                <a:cubicBezTo>
                  <a:pt x="23116" y="52011"/>
                  <a:pt x="21756" y="53031"/>
                  <a:pt x="21756" y="54730"/>
                </a:cubicBezTo>
                <a:cubicBezTo>
                  <a:pt x="21756" y="56090"/>
                  <a:pt x="23116" y="57450"/>
                  <a:pt x="24475" y="57450"/>
                </a:cubicBezTo>
                <a:moveTo>
                  <a:pt x="114560" y="38073"/>
                </a:moveTo>
                <a:cubicBezTo>
                  <a:pt x="109121" y="38073"/>
                  <a:pt x="109121" y="38073"/>
                  <a:pt x="109121" y="38073"/>
                </a:cubicBezTo>
                <a:cubicBezTo>
                  <a:pt x="109121" y="21756"/>
                  <a:pt x="109121" y="21756"/>
                  <a:pt x="109121" y="21756"/>
                </a:cubicBezTo>
                <a:cubicBezTo>
                  <a:pt x="87365" y="0"/>
                  <a:pt x="87365" y="0"/>
                  <a:pt x="87365" y="0"/>
                </a:cubicBezTo>
                <a:cubicBezTo>
                  <a:pt x="16317" y="0"/>
                  <a:pt x="16317" y="0"/>
                  <a:pt x="16317" y="0"/>
                </a:cubicBezTo>
                <a:cubicBezTo>
                  <a:pt x="13257" y="0"/>
                  <a:pt x="10878" y="2379"/>
                  <a:pt x="10878" y="5439"/>
                </a:cubicBezTo>
                <a:cubicBezTo>
                  <a:pt x="10878" y="38073"/>
                  <a:pt x="10878" y="38073"/>
                  <a:pt x="10878" y="38073"/>
                </a:cubicBezTo>
                <a:cubicBezTo>
                  <a:pt x="5439" y="38073"/>
                  <a:pt x="5439" y="38073"/>
                  <a:pt x="5439" y="38073"/>
                </a:cubicBezTo>
                <a:cubicBezTo>
                  <a:pt x="2379" y="38073"/>
                  <a:pt x="0" y="40793"/>
                  <a:pt x="0" y="43852"/>
                </a:cubicBezTo>
                <a:cubicBezTo>
                  <a:pt x="0" y="65609"/>
                  <a:pt x="0" y="65609"/>
                  <a:pt x="0" y="65609"/>
                </a:cubicBezTo>
                <a:cubicBezTo>
                  <a:pt x="0" y="68668"/>
                  <a:pt x="2379" y="71048"/>
                  <a:pt x="5439" y="71048"/>
                </a:cubicBezTo>
                <a:cubicBezTo>
                  <a:pt x="10878" y="71048"/>
                  <a:pt x="10878" y="71048"/>
                  <a:pt x="10878" y="71048"/>
                </a:cubicBezTo>
                <a:cubicBezTo>
                  <a:pt x="10878" y="117280"/>
                  <a:pt x="10878" y="117280"/>
                  <a:pt x="10878" y="117280"/>
                </a:cubicBezTo>
                <a:cubicBezTo>
                  <a:pt x="10878" y="118980"/>
                  <a:pt x="12237" y="120000"/>
                  <a:pt x="13597" y="120000"/>
                </a:cubicBezTo>
                <a:cubicBezTo>
                  <a:pt x="14957" y="120000"/>
                  <a:pt x="16317" y="118980"/>
                  <a:pt x="16317" y="117280"/>
                </a:cubicBezTo>
                <a:cubicBezTo>
                  <a:pt x="16317" y="71048"/>
                  <a:pt x="16317" y="71048"/>
                  <a:pt x="16317" y="71048"/>
                </a:cubicBezTo>
                <a:cubicBezTo>
                  <a:pt x="21756" y="71048"/>
                  <a:pt x="21756" y="71048"/>
                  <a:pt x="21756" y="71048"/>
                </a:cubicBezTo>
                <a:cubicBezTo>
                  <a:pt x="21756" y="100963"/>
                  <a:pt x="21756" y="100963"/>
                  <a:pt x="21756" y="100963"/>
                </a:cubicBezTo>
                <a:cubicBezTo>
                  <a:pt x="21756" y="102662"/>
                  <a:pt x="23116" y="103682"/>
                  <a:pt x="24475" y="103682"/>
                </a:cubicBezTo>
                <a:cubicBezTo>
                  <a:pt x="26175" y="103682"/>
                  <a:pt x="27195" y="102662"/>
                  <a:pt x="27195" y="100963"/>
                </a:cubicBezTo>
                <a:cubicBezTo>
                  <a:pt x="27195" y="71048"/>
                  <a:pt x="27195" y="71048"/>
                  <a:pt x="27195" y="71048"/>
                </a:cubicBezTo>
                <a:cubicBezTo>
                  <a:pt x="32634" y="71048"/>
                  <a:pt x="32634" y="71048"/>
                  <a:pt x="32634" y="71048"/>
                </a:cubicBezTo>
                <a:cubicBezTo>
                  <a:pt x="32634" y="84645"/>
                  <a:pt x="32634" y="84645"/>
                  <a:pt x="32634" y="84645"/>
                </a:cubicBezTo>
                <a:cubicBezTo>
                  <a:pt x="32634" y="86005"/>
                  <a:pt x="33994" y="87365"/>
                  <a:pt x="35354" y="87365"/>
                </a:cubicBezTo>
                <a:cubicBezTo>
                  <a:pt x="37053" y="87365"/>
                  <a:pt x="38073" y="86005"/>
                  <a:pt x="38073" y="84645"/>
                </a:cubicBezTo>
                <a:cubicBezTo>
                  <a:pt x="38073" y="71048"/>
                  <a:pt x="38073" y="71048"/>
                  <a:pt x="38073" y="71048"/>
                </a:cubicBezTo>
                <a:cubicBezTo>
                  <a:pt x="43512" y="71048"/>
                  <a:pt x="43512" y="71048"/>
                  <a:pt x="43512" y="71048"/>
                </a:cubicBezTo>
                <a:cubicBezTo>
                  <a:pt x="43512" y="111841"/>
                  <a:pt x="43512" y="111841"/>
                  <a:pt x="43512" y="111841"/>
                </a:cubicBezTo>
                <a:cubicBezTo>
                  <a:pt x="43512" y="113541"/>
                  <a:pt x="44872" y="114560"/>
                  <a:pt x="46232" y="114560"/>
                </a:cubicBezTo>
                <a:cubicBezTo>
                  <a:pt x="47932" y="114560"/>
                  <a:pt x="48951" y="113541"/>
                  <a:pt x="48951" y="111841"/>
                </a:cubicBezTo>
                <a:cubicBezTo>
                  <a:pt x="48951" y="71048"/>
                  <a:pt x="48951" y="71048"/>
                  <a:pt x="48951" y="71048"/>
                </a:cubicBezTo>
                <a:cubicBezTo>
                  <a:pt x="57110" y="71048"/>
                  <a:pt x="57110" y="71048"/>
                  <a:pt x="57110" y="71048"/>
                </a:cubicBezTo>
                <a:cubicBezTo>
                  <a:pt x="57110" y="106402"/>
                  <a:pt x="57110" y="106402"/>
                  <a:pt x="57110" y="106402"/>
                </a:cubicBezTo>
                <a:cubicBezTo>
                  <a:pt x="57110" y="108101"/>
                  <a:pt x="58470" y="109121"/>
                  <a:pt x="59830" y="109121"/>
                </a:cubicBezTo>
                <a:cubicBezTo>
                  <a:pt x="61529" y="109121"/>
                  <a:pt x="62889" y="108101"/>
                  <a:pt x="62889" y="106402"/>
                </a:cubicBezTo>
                <a:cubicBezTo>
                  <a:pt x="62889" y="71048"/>
                  <a:pt x="62889" y="71048"/>
                  <a:pt x="62889" y="71048"/>
                </a:cubicBezTo>
                <a:cubicBezTo>
                  <a:pt x="71048" y="71048"/>
                  <a:pt x="71048" y="71048"/>
                  <a:pt x="71048" y="71048"/>
                </a:cubicBezTo>
                <a:cubicBezTo>
                  <a:pt x="71048" y="90084"/>
                  <a:pt x="71048" y="90084"/>
                  <a:pt x="71048" y="90084"/>
                </a:cubicBezTo>
                <a:cubicBezTo>
                  <a:pt x="71048" y="91444"/>
                  <a:pt x="72067" y="92804"/>
                  <a:pt x="73767" y="92804"/>
                </a:cubicBezTo>
                <a:cubicBezTo>
                  <a:pt x="75127" y="92804"/>
                  <a:pt x="76487" y="91444"/>
                  <a:pt x="76487" y="90084"/>
                </a:cubicBezTo>
                <a:cubicBezTo>
                  <a:pt x="76487" y="71048"/>
                  <a:pt x="76487" y="71048"/>
                  <a:pt x="76487" y="71048"/>
                </a:cubicBezTo>
                <a:cubicBezTo>
                  <a:pt x="81926" y="71048"/>
                  <a:pt x="81926" y="71048"/>
                  <a:pt x="81926" y="71048"/>
                </a:cubicBezTo>
                <a:cubicBezTo>
                  <a:pt x="81926" y="95524"/>
                  <a:pt x="81926" y="95524"/>
                  <a:pt x="81926" y="95524"/>
                </a:cubicBezTo>
                <a:cubicBezTo>
                  <a:pt x="81926" y="96883"/>
                  <a:pt x="82946" y="98243"/>
                  <a:pt x="84645" y="98243"/>
                </a:cubicBezTo>
                <a:cubicBezTo>
                  <a:pt x="86005" y="98243"/>
                  <a:pt x="87365" y="96883"/>
                  <a:pt x="87365" y="95524"/>
                </a:cubicBezTo>
                <a:cubicBezTo>
                  <a:pt x="87365" y="71048"/>
                  <a:pt x="87365" y="71048"/>
                  <a:pt x="87365" y="71048"/>
                </a:cubicBezTo>
                <a:cubicBezTo>
                  <a:pt x="92804" y="71048"/>
                  <a:pt x="92804" y="71048"/>
                  <a:pt x="92804" y="71048"/>
                </a:cubicBezTo>
                <a:cubicBezTo>
                  <a:pt x="92804" y="111841"/>
                  <a:pt x="92804" y="111841"/>
                  <a:pt x="92804" y="111841"/>
                </a:cubicBezTo>
                <a:cubicBezTo>
                  <a:pt x="92804" y="113541"/>
                  <a:pt x="93824" y="114560"/>
                  <a:pt x="95524" y="114560"/>
                </a:cubicBezTo>
                <a:cubicBezTo>
                  <a:pt x="96883" y="114560"/>
                  <a:pt x="98243" y="113541"/>
                  <a:pt x="98243" y="111841"/>
                </a:cubicBezTo>
                <a:cubicBezTo>
                  <a:pt x="98243" y="71048"/>
                  <a:pt x="98243" y="71048"/>
                  <a:pt x="98243" y="71048"/>
                </a:cubicBezTo>
                <a:cubicBezTo>
                  <a:pt x="103682" y="71048"/>
                  <a:pt x="103682" y="71048"/>
                  <a:pt x="103682" y="71048"/>
                </a:cubicBezTo>
                <a:cubicBezTo>
                  <a:pt x="103682" y="106402"/>
                  <a:pt x="103682" y="106402"/>
                  <a:pt x="103682" y="106402"/>
                </a:cubicBezTo>
                <a:cubicBezTo>
                  <a:pt x="103682" y="108101"/>
                  <a:pt x="105042" y="109121"/>
                  <a:pt x="106402" y="109121"/>
                </a:cubicBezTo>
                <a:cubicBezTo>
                  <a:pt x="107762" y="109121"/>
                  <a:pt x="109121" y="108101"/>
                  <a:pt x="109121" y="106402"/>
                </a:cubicBezTo>
                <a:cubicBezTo>
                  <a:pt x="109121" y="71048"/>
                  <a:pt x="109121" y="71048"/>
                  <a:pt x="109121" y="71048"/>
                </a:cubicBezTo>
                <a:cubicBezTo>
                  <a:pt x="114560" y="71048"/>
                  <a:pt x="114560" y="71048"/>
                  <a:pt x="114560" y="71048"/>
                </a:cubicBezTo>
                <a:cubicBezTo>
                  <a:pt x="117620" y="71048"/>
                  <a:pt x="120000" y="68668"/>
                  <a:pt x="120000" y="65609"/>
                </a:cubicBezTo>
                <a:cubicBezTo>
                  <a:pt x="120000" y="43852"/>
                  <a:pt x="120000" y="43852"/>
                  <a:pt x="120000" y="43852"/>
                </a:cubicBezTo>
                <a:cubicBezTo>
                  <a:pt x="120000" y="40793"/>
                  <a:pt x="117620" y="38073"/>
                  <a:pt x="114560" y="38073"/>
                </a:cubicBezTo>
                <a:moveTo>
                  <a:pt x="87365" y="8158"/>
                </a:moveTo>
                <a:cubicBezTo>
                  <a:pt x="100963" y="21756"/>
                  <a:pt x="100963" y="21756"/>
                  <a:pt x="100963" y="21756"/>
                </a:cubicBezTo>
                <a:cubicBezTo>
                  <a:pt x="87365" y="21756"/>
                  <a:pt x="87365" y="21756"/>
                  <a:pt x="87365" y="21756"/>
                </a:cubicBezTo>
                <a:lnTo>
                  <a:pt x="87365" y="8158"/>
                </a:lnTo>
                <a:close/>
                <a:moveTo>
                  <a:pt x="16317" y="5439"/>
                </a:moveTo>
                <a:cubicBezTo>
                  <a:pt x="81926" y="5439"/>
                  <a:pt x="81926" y="5439"/>
                  <a:pt x="81926" y="5439"/>
                </a:cubicBezTo>
                <a:cubicBezTo>
                  <a:pt x="81926" y="24475"/>
                  <a:pt x="81926" y="24475"/>
                  <a:pt x="81926" y="24475"/>
                </a:cubicBezTo>
                <a:cubicBezTo>
                  <a:pt x="81926" y="26175"/>
                  <a:pt x="82946" y="27195"/>
                  <a:pt x="84645" y="27195"/>
                </a:cubicBezTo>
                <a:cubicBezTo>
                  <a:pt x="103682" y="27195"/>
                  <a:pt x="103682" y="27195"/>
                  <a:pt x="103682" y="27195"/>
                </a:cubicBezTo>
                <a:cubicBezTo>
                  <a:pt x="103682" y="38073"/>
                  <a:pt x="103682" y="38073"/>
                  <a:pt x="103682" y="38073"/>
                </a:cubicBezTo>
                <a:cubicBezTo>
                  <a:pt x="16317" y="38073"/>
                  <a:pt x="16317" y="38073"/>
                  <a:pt x="16317" y="38073"/>
                </a:cubicBezTo>
                <a:lnTo>
                  <a:pt x="16317" y="5439"/>
                </a:lnTo>
                <a:close/>
                <a:moveTo>
                  <a:pt x="114560" y="65609"/>
                </a:moveTo>
                <a:cubicBezTo>
                  <a:pt x="5439" y="65609"/>
                  <a:pt x="5439" y="65609"/>
                  <a:pt x="5439" y="65609"/>
                </a:cubicBezTo>
                <a:cubicBezTo>
                  <a:pt x="5439" y="43852"/>
                  <a:pt x="5439" y="43852"/>
                  <a:pt x="5439" y="43852"/>
                </a:cubicBezTo>
                <a:cubicBezTo>
                  <a:pt x="114560" y="43852"/>
                  <a:pt x="114560" y="43852"/>
                  <a:pt x="114560" y="43852"/>
                </a:cubicBezTo>
                <a:lnTo>
                  <a:pt x="114560" y="65609"/>
                </a:lnTo>
                <a:close/>
                <a:moveTo>
                  <a:pt x="13597" y="57450"/>
                </a:moveTo>
                <a:cubicBezTo>
                  <a:pt x="14957" y="57450"/>
                  <a:pt x="16317" y="56090"/>
                  <a:pt x="16317" y="54730"/>
                </a:cubicBezTo>
                <a:cubicBezTo>
                  <a:pt x="16317" y="53031"/>
                  <a:pt x="14957" y="52011"/>
                  <a:pt x="13597" y="52011"/>
                </a:cubicBezTo>
                <a:cubicBezTo>
                  <a:pt x="12237" y="52011"/>
                  <a:pt x="10878" y="53031"/>
                  <a:pt x="10878" y="54730"/>
                </a:cubicBezTo>
                <a:cubicBezTo>
                  <a:pt x="10878" y="56090"/>
                  <a:pt x="12237" y="57450"/>
                  <a:pt x="13597" y="5745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6445250" y="3994150"/>
            <a:ext cx="393700" cy="433387"/>
          </a:xfrm>
          <a:custGeom>
            <a:pathLst>
              <a:path extrusionOk="0" h="120000" w="120000">
                <a:moveTo>
                  <a:pt x="106542" y="60169"/>
                </a:moveTo>
                <a:cubicBezTo>
                  <a:pt x="119252" y="48271"/>
                  <a:pt x="119252" y="48271"/>
                  <a:pt x="119252" y="48271"/>
                </a:cubicBezTo>
                <a:cubicBezTo>
                  <a:pt x="119626" y="47932"/>
                  <a:pt x="120000" y="47252"/>
                  <a:pt x="120000" y="46572"/>
                </a:cubicBezTo>
                <a:cubicBezTo>
                  <a:pt x="120000" y="44872"/>
                  <a:pt x="118878" y="43852"/>
                  <a:pt x="117009" y="43852"/>
                </a:cubicBezTo>
                <a:cubicBezTo>
                  <a:pt x="116261" y="43852"/>
                  <a:pt x="115514" y="43852"/>
                  <a:pt x="115140" y="44532"/>
                </a:cubicBezTo>
                <a:cubicBezTo>
                  <a:pt x="102056" y="56090"/>
                  <a:pt x="102056" y="56090"/>
                  <a:pt x="102056" y="56090"/>
                </a:cubicBezTo>
                <a:cubicBezTo>
                  <a:pt x="89345" y="44532"/>
                  <a:pt x="89345" y="44532"/>
                  <a:pt x="89345" y="44532"/>
                </a:cubicBezTo>
                <a:cubicBezTo>
                  <a:pt x="88598" y="43852"/>
                  <a:pt x="87850" y="43852"/>
                  <a:pt x="87102" y="43852"/>
                </a:cubicBezTo>
                <a:cubicBezTo>
                  <a:pt x="85607" y="43852"/>
                  <a:pt x="84112" y="44872"/>
                  <a:pt x="84112" y="46572"/>
                </a:cubicBezTo>
                <a:cubicBezTo>
                  <a:pt x="84112" y="47252"/>
                  <a:pt x="84485" y="47932"/>
                  <a:pt x="84859" y="48271"/>
                </a:cubicBezTo>
                <a:cubicBezTo>
                  <a:pt x="97943" y="60169"/>
                  <a:pt x="97943" y="60169"/>
                  <a:pt x="97943" y="60169"/>
                </a:cubicBezTo>
                <a:cubicBezTo>
                  <a:pt x="84859" y="71728"/>
                  <a:pt x="84859" y="71728"/>
                  <a:pt x="84859" y="71728"/>
                </a:cubicBezTo>
                <a:cubicBezTo>
                  <a:pt x="84485" y="72407"/>
                  <a:pt x="84112" y="73087"/>
                  <a:pt x="84112" y="73767"/>
                </a:cubicBezTo>
                <a:cubicBezTo>
                  <a:pt x="84112" y="75127"/>
                  <a:pt x="85607" y="76487"/>
                  <a:pt x="87102" y="76487"/>
                </a:cubicBezTo>
                <a:cubicBezTo>
                  <a:pt x="87850" y="76487"/>
                  <a:pt x="88598" y="76147"/>
                  <a:pt x="89345" y="75807"/>
                </a:cubicBezTo>
                <a:cubicBezTo>
                  <a:pt x="102056" y="63909"/>
                  <a:pt x="102056" y="63909"/>
                  <a:pt x="102056" y="63909"/>
                </a:cubicBezTo>
                <a:cubicBezTo>
                  <a:pt x="115140" y="75807"/>
                  <a:pt x="115140" y="75807"/>
                  <a:pt x="115140" y="75807"/>
                </a:cubicBezTo>
                <a:cubicBezTo>
                  <a:pt x="115514" y="76147"/>
                  <a:pt x="116261" y="76487"/>
                  <a:pt x="117009" y="76487"/>
                </a:cubicBezTo>
                <a:cubicBezTo>
                  <a:pt x="118878" y="76487"/>
                  <a:pt x="120000" y="75127"/>
                  <a:pt x="120000" y="73767"/>
                </a:cubicBezTo>
                <a:cubicBezTo>
                  <a:pt x="120000" y="73087"/>
                  <a:pt x="119626" y="72407"/>
                  <a:pt x="119252" y="71728"/>
                </a:cubicBezTo>
                <a:lnTo>
                  <a:pt x="106542" y="60169"/>
                </a:lnTo>
                <a:close/>
                <a:moveTo>
                  <a:pt x="72149" y="8158"/>
                </a:moveTo>
                <a:cubicBezTo>
                  <a:pt x="72149" y="3739"/>
                  <a:pt x="68037" y="0"/>
                  <a:pt x="63177" y="0"/>
                </a:cubicBezTo>
                <a:cubicBezTo>
                  <a:pt x="60560" y="0"/>
                  <a:pt x="58317" y="1019"/>
                  <a:pt x="56448" y="2379"/>
                </a:cubicBezTo>
                <a:cubicBezTo>
                  <a:pt x="19813" y="32974"/>
                  <a:pt x="19813" y="32974"/>
                  <a:pt x="19813" y="32974"/>
                </a:cubicBezTo>
                <a:cubicBezTo>
                  <a:pt x="8971" y="33654"/>
                  <a:pt x="0" y="45552"/>
                  <a:pt x="0" y="60169"/>
                </a:cubicBezTo>
                <a:cubicBezTo>
                  <a:pt x="0" y="74787"/>
                  <a:pt x="8971" y="86685"/>
                  <a:pt x="20186" y="87365"/>
                </a:cubicBezTo>
                <a:cubicBezTo>
                  <a:pt x="56448" y="117620"/>
                  <a:pt x="56448" y="117620"/>
                  <a:pt x="56448" y="117620"/>
                </a:cubicBezTo>
                <a:cubicBezTo>
                  <a:pt x="58317" y="118980"/>
                  <a:pt x="60560" y="120000"/>
                  <a:pt x="63177" y="120000"/>
                </a:cubicBezTo>
                <a:cubicBezTo>
                  <a:pt x="68037" y="120000"/>
                  <a:pt x="72149" y="116600"/>
                  <a:pt x="72149" y="111841"/>
                </a:cubicBezTo>
                <a:cubicBezTo>
                  <a:pt x="72149" y="111841"/>
                  <a:pt x="72149" y="111841"/>
                  <a:pt x="72149" y="111501"/>
                </a:cubicBezTo>
                <a:cubicBezTo>
                  <a:pt x="72149" y="8498"/>
                  <a:pt x="72149" y="8498"/>
                  <a:pt x="72149" y="8498"/>
                </a:cubicBezTo>
                <a:cubicBezTo>
                  <a:pt x="72149" y="8498"/>
                  <a:pt x="72149" y="8158"/>
                  <a:pt x="72149" y="8158"/>
                </a:cubicBezTo>
                <a:moveTo>
                  <a:pt x="17943" y="81586"/>
                </a:moveTo>
                <a:cubicBezTo>
                  <a:pt x="11214" y="79546"/>
                  <a:pt x="5981" y="70708"/>
                  <a:pt x="5981" y="60169"/>
                </a:cubicBezTo>
                <a:cubicBezTo>
                  <a:pt x="5981" y="49631"/>
                  <a:pt x="11214" y="40793"/>
                  <a:pt x="17943" y="38753"/>
                </a:cubicBezTo>
                <a:lnTo>
                  <a:pt x="17943" y="81586"/>
                </a:lnTo>
                <a:close/>
                <a:moveTo>
                  <a:pt x="54205" y="108101"/>
                </a:moveTo>
                <a:cubicBezTo>
                  <a:pt x="23925" y="83286"/>
                  <a:pt x="23925" y="83286"/>
                  <a:pt x="23925" y="83286"/>
                </a:cubicBezTo>
                <a:cubicBezTo>
                  <a:pt x="23925" y="36713"/>
                  <a:pt x="23925" y="36713"/>
                  <a:pt x="23925" y="36713"/>
                </a:cubicBezTo>
                <a:cubicBezTo>
                  <a:pt x="25420" y="35694"/>
                  <a:pt x="25420" y="35694"/>
                  <a:pt x="25420" y="35694"/>
                </a:cubicBezTo>
                <a:cubicBezTo>
                  <a:pt x="25420" y="35694"/>
                  <a:pt x="25420" y="35694"/>
                  <a:pt x="25420" y="35694"/>
                </a:cubicBezTo>
                <a:cubicBezTo>
                  <a:pt x="54205" y="11898"/>
                  <a:pt x="54205" y="11898"/>
                  <a:pt x="54205" y="11898"/>
                </a:cubicBezTo>
                <a:lnTo>
                  <a:pt x="54205" y="108101"/>
                </a:lnTo>
                <a:close/>
                <a:moveTo>
                  <a:pt x="66168" y="111841"/>
                </a:moveTo>
                <a:cubicBezTo>
                  <a:pt x="66168" y="113541"/>
                  <a:pt x="64672" y="114560"/>
                  <a:pt x="63177" y="114560"/>
                </a:cubicBezTo>
                <a:cubicBezTo>
                  <a:pt x="62056" y="114560"/>
                  <a:pt x="61308" y="114220"/>
                  <a:pt x="60934" y="113881"/>
                </a:cubicBezTo>
                <a:cubicBezTo>
                  <a:pt x="60934" y="113881"/>
                  <a:pt x="60934" y="113881"/>
                  <a:pt x="60934" y="113881"/>
                </a:cubicBezTo>
                <a:cubicBezTo>
                  <a:pt x="60186" y="113201"/>
                  <a:pt x="60186" y="113201"/>
                  <a:pt x="60186" y="113201"/>
                </a:cubicBezTo>
                <a:cubicBezTo>
                  <a:pt x="60186" y="7138"/>
                  <a:pt x="60186" y="7138"/>
                  <a:pt x="60186" y="7138"/>
                </a:cubicBezTo>
                <a:cubicBezTo>
                  <a:pt x="60934" y="6118"/>
                  <a:pt x="60934" y="6118"/>
                  <a:pt x="60934" y="6118"/>
                </a:cubicBezTo>
                <a:cubicBezTo>
                  <a:pt x="60934" y="6458"/>
                  <a:pt x="60934" y="6458"/>
                  <a:pt x="60934" y="6458"/>
                </a:cubicBezTo>
                <a:cubicBezTo>
                  <a:pt x="61682" y="5779"/>
                  <a:pt x="62429" y="5439"/>
                  <a:pt x="63177" y="5439"/>
                </a:cubicBezTo>
                <a:cubicBezTo>
                  <a:pt x="64672" y="5439"/>
                  <a:pt x="66168" y="6798"/>
                  <a:pt x="66168" y="8158"/>
                </a:cubicBezTo>
                <a:lnTo>
                  <a:pt x="66168" y="11184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7353300" y="3994150"/>
            <a:ext cx="236538" cy="433387"/>
          </a:xfrm>
          <a:custGeom>
            <a:pathLst>
              <a:path extrusionOk="0" h="120000" w="120000">
                <a:moveTo>
                  <a:pt x="119378" y="8498"/>
                </a:moveTo>
                <a:cubicBezTo>
                  <a:pt x="120000" y="8498"/>
                  <a:pt x="120000" y="8158"/>
                  <a:pt x="120000" y="8158"/>
                </a:cubicBezTo>
                <a:cubicBezTo>
                  <a:pt x="120000" y="3739"/>
                  <a:pt x="113160" y="0"/>
                  <a:pt x="104455" y="0"/>
                </a:cubicBezTo>
                <a:cubicBezTo>
                  <a:pt x="100725" y="0"/>
                  <a:pt x="96373" y="1019"/>
                  <a:pt x="93886" y="2379"/>
                </a:cubicBezTo>
                <a:cubicBezTo>
                  <a:pt x="32953" y="32974"/>
                  <a:pt x="32953" y="32974"/>
                  <a:pt x="32953" y="32974"/>
                </a:cubicBezTo>
                <a:cubicBezTo>
                  <a:pt x="14300" y="33654"/>
                  <a:pt x="0" y="45552"/>
                  <a:pt x="0" y="60169"/>
                </a:cubicBezTo>
                <a:cubicBezTo>
                  <a:pt x="0" y="74787"/>
                  <a:pt x="14300" y="86685"/>
                  <a:pt x="32953" y="87365"/>
                </a:cubicBezTo>
                <a:cubicBezTo>
                  <a:pt x="93886" y="117620"/>
                  <a:pt x="93886" y="117620"/>
                  <a:pt x="93886" y="117620"/>
                </a:cubicBezTo>
                <a:cubicBezTo>
                  <a:pt x="96373" y="118980"/>
                  <a:pt x="100725" y="120000"/>
                  <a:pt x="104455" y="120000"/>
                </a:cubicBezTo>
                <a:cubicBezTo>
                  <a:pt x="113160" y="120000"/>
                  <a:pt x="120000" y="116600"/>
                  <a:pt x="120000" y="111841"/>
                </a:cubicBezTo>
                <a:cubicBezTo>
                  <a:pt x="120000" y="111841"/>
                  <a:pt x="120000" y="111841"/>
                  <a:pt x="119378" y="111501"/>
                </a:cubicBezTo>
                <a:lnTo>
                  <a:pt x="119378" y="8498"/>
                </a:lnTo>
                <a:close/>
                <a:moveTo>
                  <a:pt x="29844" y="81586"/>
                </a:moveTo>
                <a:cubicBezTo>
                  <a:pt x="18652" y="79546"/>
                  <a:pt x="9948" y="70708"/>
                  <a:pt x="9948" y="60169"/>
                </a:cubicBezTo>
                <a:cubicBezTo>
                  <a:pt x="9948" y="49631"/>
                  <a:pt x="18652" y="40793"/>
                  <a:pt x="29844" y="38753"/>
                </a:cubicBezTo>
                <a:lnTo>
                  <a:pt x="29844" y="81586"/>
                </a:lnTo>
                <a:close/>
                <a:moveTo>
                  <a:pt x="89533" y="108101"/>
                </a:moveTo>
                <a:cubicBezTo>
                  <a:pt x="39792" y="83286"/>
                  <a:pt x="39792" y="83286"/>
                  <a:pt x="39792" y="83286"/>
                </a:cubicBezTo>
                <a:cubicBezTo>
                  <a:pt x="39792" y="36713"/>
                  <a:pt x="39792" y="36713"/>
                  <a:pt x="39792" y="36713"/>
                </a:cubicBezTo>
                <a:cubicBezTo>
                  <a:pt x="42279" y="35694"/>
                  <a:pt x="42279" y="35694"/>
                  <a:pt x="42279" y="35694"/>
                </a:cubicBezTo>
                <a:cubicBezTo>
                  <a:pt x="42279" y="35694"/>
                  <a:pt x="42279" y="35694"/>
                  <a:pt x="42279" y="35694"/>
                </a:cubicBezTo>
                <a:cubicBezTo>
                  <a:pt x="89533" y="11898"/>
                  <a:pt x="89533" y="11898"/>
                  <a:pt x="89533" y="11898"/>
                </a:cubicBezTo>
                <a:lnTo>
                  <a:pt x="89533" y="108101"/>
                </a:lnTo>
                <a:close/>
                <a:moveTo>
                  <a:pt x="109430" y="111841"/>
                </a:moveTo>
                <a:cubicBezTo>
                  <a:pt x="109430" y="113541"/>
                  <a:pt x="107564" y="114560"/>
                  <a:pt x="104455" y="114560"/>
                </a:cubicBezTo>
                <a:cubicBezTo>
                  <a:pt x="103212" y="114560"/>
                  <a:pt x="101968" y="114220"/>
                  <a:pt x="101347" y="113881"/>
                </a:cubicBezTo>
                <a:cubicBezTo>
                  <a:pt x="100725" y="113881"/>
                  <a:pt x="100725" y="113881"/>
                  <a:pt x="100725" y="113881"/>
                </a:cubicBezTo>
                <a:cubicBezTo>
                  <a:pt x="99481" y="113201"/>
                  <a:pt x="99481" y="113201"/>
                  <a:pt x="99481" y="113201"/>
                </a:cubicBezTo>
                <a:cubicBezTo>
                  <a:pt x="99481" y="7138"/>
                  <a:pt x="99481" y="7138"/>
                  <a:pt x="99481" y="7138"/>
                </a:cubicBezTo>
                <a:cubicBezTo>
                  <a:pt x="101347" y="6118"/>
                  <a:pt x="101347" y="6118"/>
                  <a:pt x="101347" y="6118"/>
                </a:cubicBezTo>
                <a:cubicBezTo>
                  <a:pt x="101347" y="6458"/>
                  <a:pt x="101347" y="6458"/>
                  <a:pt x="101347" y="6458"/>
                </a:cubicBezTo>
                <a:cubicBezTo>
                  <a:pt x="101968" y="5779"/>
                  <a:pt x="103212" y="5439"/>
                  <a:pt x="104455" y="5439"/>
                </a:cubicBezTo>
                <a:cubicBezTo>
                  <a:pt x="107564" y="5439"/>
                  <a:pt x="109430" y="6798"/>
                  <a:pt x="109430" y="8158"/>
                </a:cubicBezTo>
                <a:lnTo>
                  <a:pt x="109430" y="11184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8140700" y="3994150"/>
            <a:ext cx="315912" cy="433387"/>
          </a:xfrm>
          <a:custGeom>
            <a:pathLst>
              <a:path extrusionOk="0" h="120000" w="120000">
                <a:moveTo>
                  <a:pt x="101322" y="43852"/>
                </a:moveTo>
                <a:cubicBezTo>
                  <a:pt x="98988" y="43852"/>
                  <a:pt x="97587" y="44872"/>
                  <a:pt x="97587" y="46572"/>
                </a:cubicBezTo>
                <a:cubicBezTo>
                  <a:pt x="97587" y="47932"/>
                  <a:pt x="98988" y="49291"/>
                  <a:pt x="101322" y="49291"/>
                </a:cubicBezTo>
                <a:cubicBezTo>
                  <a:pt x="107392" y="49291"/>
                  <a:pt x="112529" y="54050"/>
                  <a:pt x="112529" y="60169"/>
                </a:cubicBezTo>
                <a:cubicBezTo>
                  <a:pt x="112529" y="65949"/>
                  <a:pt x="107392" y="71048"/>
                  <a:pt x="101322" y="71048"/>
                </a:cubicBezTo>
                <a:cubicBezTo>
                  <a:pt x="98988" y="71048"/>
                  <a:pt x="97587" y="72067"/>
                  <a:pt x="97587" y="73767"/>
                </a:cubicBezTo>
                <a:cubicBezTo>
                  <a:pt x="97587" y="75127"/>
                  <a:pt x="98988" y="76487"/>
                  <a:pt x="101322" y="76487"/>
                </a:cubicBezTo>
                <a:cubicBezTo>
                  <a:pt x="111595" y="76487"/>
                  <a:pt x="120000" y="69008"/>
                  <a:pt x="120000" y="60169"/>
                </a:cubicBezTo>
                <a:cubicBezTo>
                  <a:pt x="120000" y="50991"/>
                  <a:pt x="111595" y="43852"/>
                  <a:pt x="101322" y="43852"/>
                </a:cubicBezTo>
                <a:moveTo>
                  <a:pt x="90116" y="8158"/>
                </a:moveTo>
                <a:cubicBezTo>
                  <a:pt x="90116" y="3739"/>
                  <a:pt x="84980" y="0"/>
                  <a:pt x="78910" y="0"/>
                </a:cubicBezTo>
                <a:cubicBezTo>
                  <a:pt x="75642" y="0"/>
                  <a:pt x="72840" y="1019"/>
                  <a:pt x="70505" y="2379"/>
                </a:cubicBezTo>
                <a:cubicBezTo>
                  <a:pt x="24747" y="32974"/>
                  <a:pt x="24747" y="32974"/>
                  <a:pt x="24747" y="32974"/>
                </a:cubicBezTo>
                <a:cubicBezTo>
                  <a:pt x="11206" y="33654"/>
                  <a:pt x="0" y="45552"/>
                  <a:pt x="0" y="60169"/>
                </a:cubicBezTo>
                <a:cubicBezTo>
                  <a:pt x="0" y="74787"/>
                  <a:pt x="11206" y="86685"/>
                  <a:pt x="24747" y="87365"/>
                </a:cubicBezTo>
                <a:cubicBezTo>
                  <a:pt x="70505" y="117620"/>
                  <a:pt x="70505" y="117620"/>
                  <a:pt x="70505" y="117620"/>
                </a:cubicBezTo>
                <a:cubicBezTo>
                  <a:pt x="72840" y="118980"/>
                  <a:pt x="75642" y="120000"/>
                  <a:pt x="78910" y="120000"/>
                </a:cubicBezTo>
                <a:cubicBezTo>
                  <a:pt x="84980" y="120000"/>
                  <a:pt x="90116" y="116600"/>
                  <a:pt x="90116" y="111841"/>
                </a:cubicBezTo>
                <a:cubicBezTo>
                  <a:pt x="90116" y="111841"/>
                  <a:pt x="90116" y="111841"/>
                  <a:pt x="90116" y="111501"/>
                </a:cubicBezTo>
                <a:cubicBezTo>
                  <a:pt x="90116" y="8498"/>
                  <a:pt x="90116" y="8498"/>
                  <a:pt x="90116" y="8498"/>
                </a:cubicBezTo>
                <a:cubicBezTo>
                  <a:pt x="90116" y="8498"/>
                  <a:pt x="90116" y="8158"/>
                  <a:pt x="90116" y="8158"/>
                </a:cubicBezTo>
                <a:moveTo>
                  <a:pt x="22412" y="81586"/>
                </a:moveTo>
                <a:cubicBezTo>
                  <a:pt x="14007" y="79546"/>
                  <a:pt x="7470" y="70708"/>
                  <a:pt x="7470" y="60169"/>
                </a:cubicBezTo>
                <a:cubicBezTo>
                  <a:pt x="7470" y="49631"/>
                  <a:pt x="14007" y="40793"/>
                  <a:pt x="22412" y="38753"/>
                </a:cubicBezTo>
                <a:lnTo>
                  <a:pt x="22412" y="81586"/>
                </a:lnTo>
                <a:close/>
                <a:moveTo>
                  <a:pt x="67704" y="108101"/>
                </a:moveTo>
                <a:cubicBezTo>
                  <a:pt x="29883" y="83286"/>
                  <a:pt x="29883" y="83286"/>
                  <a:pt x="29883" y="83286"/>
                </a:cubicBezTo>
                <a:cubicBezTo>
                  <a:pt x="29883" y="36713"/>
                  <a:pt x="29883" y="36713"/>
                  <a:pt x="29883" y="36713"/>
                </a:cubicBezTo>
                <a:cubicBezTo>
                  <a:pt x="31750" y="35694"/>
                  <a:pt x="31750" y="35694"/>
                  <a:pt x="31750" y="35694"/>
                </a:cubicBezTo>
                <a:cubicBezTo>
                  <a:pt x="31750" y="35694"/>
                  <a:pt x="31750" y="35694"/>
                  <a:pt x="31750" y="35694"/>
                </a:cubicBezTo>
                <a:cubicBezTo>
                  <a:pt x="67704" y="11898"/>
                  <a:pt x="67704" y="11898"/>
                  <a:pt x="67704" y="11898"/>
                </a:cubicBezTo>
                <a:lnTo>
                  <a:pt x="67704" y="108101"/>
                </a:lnTo>
                <a:close/>
                <a:moveTo>
                  <a:pt x="82645" y="111841"/>
                </a:moveTo>
                <a:cubicBezTo>
                  <a:pt x="82645" y="113541"/>
                  <a:pt x="80778" y="114560"/>
                  <a:pt x="78910" y="114560"/>
                </a:cubicBezTo>
                <a:cubicBezTo>
                  <a:pt x="77509" y="114560"/>
                  <a:pt x="76575" y="114220"/>
                  <a:pt x="76108" y="113881"/>
                </a:cubicBezTo>
                <a:cubicBezTo>
                  <a:pt x="76108" y="113881"/>
                  <a:pt x="76108" y="113881"/>
                  <a:pt x="76108" y="113881"/>
                </a:cubicBezTo>
                <a:cubicBezTo>
                  <a:pt x="75175" y="113201"/>
                  <a:pt x="75175" y="113201"/>
                  <a:pt x="75175" y="113201"/>
                </a:cubicBezTo>
                <a:cubicBezTo>
                  <a:pt x="75175" y="7138"/>
                  <a:pt x="75175" y="7138"/>
                  <a:pt x="75175" y="7138"/>
                </a:cubicBezTo>
                <a:cubicBezTo>
                  <a:pt x="76108" y="6118"/>
                  <a:pt x="76108" y="6118"/>
                  <a:pt x="76108" y="6118"/>
                </a:cubicBezTo>
                <a:cubicBezTo>
                  <a:pt x="76108" y="6458"/>
                  <a:pt x="76108" y="6458"/>
                  <a:pt x="76108" y="6458"/>
                </a:cubicBezTo>
                <a:cubicBezTo>
                  <a:pt x="76575" y="5779"/>
                  <a:pt x="77509" y="5439"/>
                  <a:pt x="78910" y="5439"/>
                </a:cubicBezTo>
                <a:cubicBezTo>
                  <a:pt x="80778" y="5439"/>
                  <a:pt x="82645" y="6798"/>
                  <a:pt x="82645" y="8158"/>
                </a:cubicBezTo>
                <a:lnTo>
                  <a:pt x="82645" y="11184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/>
        </p:nvSpPr>
        <p:spPr>
          <a:xfrm>
            <a:off x="630237" y="682625"/>
            <a:ext cx="396874" cy="438150"/>
          </a:xfrm>
          <a:custGeom>
            <a:pathLst>
              <a:path extrusionOk="0" h="120000" w="120000">
                <a:moveTo>
                  <a:pt x="72149" y="8135"/>
                </a:moveTo>
                <a:cubicBezTo>
                  <a:pt x="72149" y="3728"/>
                  <a:pt x="68037" y="0"/>
                  <a:pt x="63177" y="0"/>
                </a:cubicBezTo>
                <a:cubicBezTo>
                  <a:pt x="60560" y="0"/>
                  <a:pt x="58317" y="1016"/>
                  <a:pt x="56448" y="2711"/>
                </a:cubicBezTo>
                <a:cubicBezTo>
                  <a:pt x="19813" y="32881"/>
                  <a:pt x="19813" y="32881"/>
                  <a:pt x="19813" y="32881"/>
                </a:cubicBezTo>
                <a:cubicBezTo>
                  <a:pt x="8598" y="33559"/>
                  <a:pt x="0" y="45423"/>
                  <a:pt x="0" y="59999"/>
                </a:cubicBezTo>
                <a:cubicBezTo>
                  <a:pt x="0" y="74576"/>
                  <a:pt x="8971" y="86440"/>
                  <a:pt x="19813" y="87118"/>
                </a:cubicBezTo>
                <a:cubicBezTo>
                  <a:pt x="56448" y="117288"/>
                  <a:pt x="56448" y="117288"/>
                  <a:pt x="56448" y="117288"/>
                </a:cubicBezTo>
                <a:cubicBezTo>
                  <a:pt x="58317" y="118983"/>
                  <a:pt x="60560" y="119999"/>
                  <a:pt x="63177" y="119999"/>
                </a:cubicBezTo>
                <a:cubicBezTo>
                  <a:pt x="68037" y="119999"/>
                  <a:pt x="72149" y="116271"/>
                  <a:pt x="72149" y="111864"/>
                </a:cubicBezTo>
                <a:cubicBezTo>
                  <a:pt x="72149" y="111525"/>
                  <a:pt x="72149" y="111525"/>
                  <a:pt x="72149" y="111525"/>
                </a:cubicBezTo>
                <a:cubicBezTo>
                  <a:pt x="72149" y="8474"/>
                  <a:pt x="72149" y="8474"/>
                  <a:pt x="72149" y="8474"/>
                </a:cubicBezTo>
                <a:cubicBezTo>
                  <a:pt x="72149" y="8474"/>
                  <a:pt x="72149" y="8474"/>
                  <a:pt x="72149" y="8135"/>
                </a:cubicBezTo>
                <a:moveTo>
                  <a:pt x="17943" y="81355"/>
                </a:moveTo>
                <a:cubicBezTo>
                  <a:pt x="11214" y="79322"/>
                  <a:pt x="5981" y="70508"/>
                  <a:pt x="5981" y="59999"/>
                </a:cubicBezTo>
                <a:cubicBezTo>
                  <a:pt x="5981" y="49491"/>
                  <a:pt x="11214" y="40677"/>
                  <a:pt x="17943" y="38644"/>
                </a:cubicBezTo>
                <a:lnTo>
                  <a:pt x="17943" y="81355"/>
                </a:lnTo>
                <a:close/>
                <a:moveTo>
                  <a:pt x="53831" y="107796"/>
                </a:moveTo>
                <a:cubicBezTo>
                  <a:pt x="23925" y="83050"/>
                  <a:pt x="23925" y="83050"/>
                  <a:pt x="23925" y="83050"/>
                </a:cubicBezTo>
                <a:cubicBezTo>
                  <a:pt x="23925" y="36610"/>
                  <a:pt x="23925" y="36610"/>
                  <a:pt x="23925" y="36610"/>
                </a:cubicBezTo>
                <a:cubicBezTo>
                  <a:pt x="25420" y="35593"/>
                  <a:pt x="25420" y="35593"/>
                  <a:pt x="25420" y="35593"/>
                </a:cubicBezTo>
                <a:cubicBezTo>
                  <a:pt x="25420" y="35593"/>
                  <a:pt x="25420" y="35593"/>
                  <a:pt x="25420" y="35593"/>
                </a:cubicBezTo>
                <a:cubicBezTo>
                  <a:pt x="53831" y="12203"/>
                  <a:pt x="53831" y="12203"/>
                  <a:pt x="53831" y="12203"/>
                </a:cubicBezTo>
                <a:lnTo>
                  <a:pt x="53831" y="107796"/>
                </a:lnTo>
                <a:close/>
                <a:moveTo>
                  <a:pt x="66168" y="111525"/>
                </a:moveTo>
                <a:cubicBezTo>
                  <a:pt x="66168" y="113220"/>
                  <a:pt x="64672" y="114237"/>
                  <a:pt x="62803" y="114237"/>
                </a:cubicBezTo>
                <a:cubicBezTo>
                  <a:pt x="62056" y="114237"/>
                  <a:pt x="61308" y="113898"/>
                  <a:pt x="60934" y="113559"/>
                </a:cubicBezTo>
                <a:cubicBezTo>
                  <a:pt x="60934" y="113559"/>
                  <a:pt x="60934" y="113559"/>
                  <a:pt x="60934" y="113559"/>
                </a:cubicBezTo>
                <a:cubicBezTo>
                  <a:pt x="60186" y="112881"/>
                  <a:pt x="60186" y="112881"/>
                  <a:pt x="60186" y="112881"/>
                </a:cubicBezTo>
                <a:cubicBezTo>
                  <a:pt x="60186" y="7118"/>
                  <a:pt x="60186" y="7118"/>
                  <a:pt x="60186" y="7118"/>
                </a:cubicBezTo>
                <a:cubicBezTo>
                  <a:pt x="60934" y="6440"/>
                  <a:pt x="60934" y="6440"/>
                  <a:pt x="60934" y="6440"/>
                </a:cubicBezTo>
                <a:cubicBezTo>
                  <a:pt x="60934" y="6440"/>
                  <a:pt x="60934" y="6440"/>
                  <a:pt x="60934" y="6440"/>
                </a:cubicBezTo>
                <a:cubicBezTo>
                  <a:pt x="61308" y="5762"/>
                  <a:pt x="62056" y="5762"/>
                  <a:pt x="62803" y="5762"/>
                </a:cubicBezTo>
                <a:cubicBezTo>
                  <a:pt x="64672" y="5762"/>
                  <a:pt x="66168" y="6779"/>
                  <a:pt x="66168" y="8474"/>
                </a:cubicBezTo>
                <a:lnTo>
                  <a:pt x="66168" y="111525"/>
                </a:lnTo>
                <a:close/>
                <a:moveTo>
                  <a:pt x="102803" y="31186"/>
                </a:moveTo>
                <a:cubicBezTo>
                  <a:pt x="102429" y="31186"/>
                  <a:pt x="102429" y="31186"/>
                  <a:pt x="102429" y="31186"/>
                </a:cubicBezTo>
                <a:cubicBezTo>
                  <a:pt x="102056" y="31186"/>
                  <a:pt x="101682" y="30847"/>
                  <a:pt x="100934" y="30847"/>
                </a:cubicBezTo>
                <a:cubicBezTo>
                  <a:pt x="99439" y="30847"/>
                  <a:pt x="97943" y="32203"/>
                  <a:pt x="97943" y="33559"/>
                </a:cubicBezTo>
                <a:cubicBezTo>
                  <a:pt x="97943" y="34576"/>
                  <a:pt x="98691" y="35254"/>
                  <a:pt x="99439" y="35932"/>
                </a:cubicBezTo>
                <a:cubicBezTo>
                  <a:pt x="99439" y="35932"/>
                  <a:pt x="99439" y="35932"/>
                  <a:pt x="99439" y="35932"/>
                </a:cubicBezTo>
                <a:cubicBezTo>
                  <a:pt x="108037" y="40338"/>
                  <a:pt x="114018" y="49491"/>
                  <a:pt x="114018" y="59999"/>
                </a:cubicBezTo>
                <a:cubicBezTo>
                  <a:pt x="114018" y="70508"/>
                  <a:pt x="108037" y="79661"/>
                  <a:pt x="99439" y="84067"/>
                </a:cubicBezTo>
                <a:cubicBezTo>
                  <a:pt x="99439" y="84067"/>
                  <a:pt x="99439" y="84067"/>
                  <a:pt x="99439" y="84067"/>
                </a:cubicBezTo>
                <a:cubicBezTo>
                  <a:pt x="98691" y="84745"/>
                  <a:pt x="98317" y="85423"/>
                  <a:pt x="98317" y="86440"/>
                </a:cubicBezTo>
                <a:cubicBezTo>
                  <a:pt x="98317" y="87796"/>
                  <a:pt x="99439" y="89152"/>
                  <a:pt x="101308" y="89152"/>
                </a:cubicBezTo>
                <a:cubicBezTo>
                  <a:pt x="101682" y="89152"/>
                  <a:pt x="102056" y="88813"/>
                  <a:pt x="102803" y="88813"/>
                </a:cubicBezTo>
                <a:cubicBezTo>
                  <a:pt x="102803" y="88813"/>
                  <a:pt x="102803" y="88813"/>
                  <a:pt x="102803" y="88813"/>
                </a:cubicBezTo>
                <a:cubicBezTo>
                  <a:pt x="112897" y="83389"/>
                  <a:pt x="120000" y="72542"/>
                  <a:pt x="120000" y="59999"/>
                </a:cubicBezTo>
                <a:cubicBezTo>
                  <a:pt x="120000" y="47457"/>
                  <a:pt x="112897" y="36610"/>
                  <a:pt x="102803" y="31186"/>
                </a:cubicBezTo>
                <a:moveTo>
                  <a:pt x="87102" y="43728"/>
                </a:moveTo>
                <a:cubicBezTo>
                  <a:pt x="85233" y="43728"/>
                  <a:pt x="84112" y="44745"/>
                  <a:pt x="84112" y="46440"/>
                </a:cubicBezTo>
                <a:cubicBezTo>
                  <a:pt x="84112" y="47796"/>
                  <a:pt x="85233" y="49152"/>
                  <a:pt x="87102" y="49152"/>
                </a:cubicBezTo>
                <a:cubicBezTo>
                  <a:pt x="91962" y="49152"/>
                  <a:pt x="96074" y="53898"/>
                  <a:pt x="96074" y="59999"/>
                </a:cubicBezTo>
                <a:cubicBezTo>
                  <a:pt x="96074" y="66101"/>
                  <a:pt x="91962" y="70847"/>
                  <a:pt x="87102" y="70847"/>
                </a:cubicBezTo>
                <a:cubicBezTo>
                  <a:pt x="85233" y="70847"/>
                  <a:pt x="84112" y="72203"/>
                  <a:pt x="84112" y="73559"/>
                </a:cubicBezTo>
                <a:cubicBezTo>
                  <a:pt x="84112" y="75254"/>
                  <a:pt x="85233" y="76271"/>
                  <a:pt x="87102" y="76271"/>
                </a:cubicBezTo>
                <a:cubicBezTo>
                  <a:pt x="95327" y="76271"/>
                  <a:pt x="102056" y="69152"/>
                  <a:pt x="102056" y="59999"/>
                </a:cubicBezTo>
                <a:cubicBezTo>
                  <a:pt x="102056" y="50847"/>
                  <a:pt x="95327" y="43728"/>
                  <a:pt x="87102" y="43728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1443037" y="682625"/>
            <a:ext cx="434974" cy="438150"/>
          </a:xfrm>
          <a:custGeom>
            <a:pathLst>
              <a:path extrusionOk="0" h="120000" w="120000">
                <a:moveTo>
                  <a:pt x="88045" y="31186"/>
                </a:moveTo>
                <a:cubicBezTo>
                  <a:pt x="88045" y="31186"/>
                  <a:pt x="88045" y="31186"/>
                  <a:pt x="88045" y="31186"/>
                </a:cubicBezTo>
                <a:cubicBezTo>
                  <a:pt x="87365" y="31186"/>
                  <a:pt x="87025" y="30847"/>
                  <a:pt x="86685" y="30847"/>
                </a:cubicBezTo>
                <a:cubicBezTo>
                  <a:pt x="84985" y="30847"/>
                  <a:pt x="83966" y="32203"/>
                  <a:pt x="83966" y="33559"/>
                </a:cubicBezTo>
                <a:cubicBezTo>
                  <a:pt x="83966" y="34576"/>
                  <a:pt x="84305" y="35254"/>
                  <a:pt x="84985" y="35932"/>
                </a:cubicBezTo>
                <a:cubicBezTo>
                  <a:pt x="84985" y="35932"/>
                  <a:pt x="84985" y="35932"/>
                  <a:pt x="84985" y="35932"/>
                </a:cubicBezTo>
                <a:cubicBezTo>
                  <a:pt x="92804" y="40338"/>
                  <a:pt x="98243" y="49491"/>
                  <a:pt x="98243" y="59999"/>
                </a:cubicBezTo>
                <a:cubicBezTo>
                  <a:pt x="98243" y="70508"/>
                  <a:pt x="93144" y="79661"/>
                  <a:pt x="85325" y="84067"/>
                </a:cubicBezTo>
                <a:cubicBezTo>
                  <a:pt x="85325" y="84067"/>
                  <a:pt x="85325" y="84067"/>
                  <a:pt x="85325" y="84067"/>
                </a:cubicBezTo>
                <a:cubicBezTo>
                  <a:pt x="84305" y="84745"/>
                  <a:pt x="83966" y="85423"/>
                  <a:pt x="83966" y="86440"/>
                </a:cubicBezTo>
                <a:cubicBezTo>
                  <a:pt x="83966" y="87796"/>
                  <a:pt x="84985" y="89152"/>
                  <a:pt x="86685" y="89152"/>
                </a:cubicBezTo>
                <a:cubicBezTo>
                  <a:pt x="87025" y="89152"/>
                  <a:pt x="87705" y="88813"/>
                  <a:pt x="88045" y="88813"/>
                </a:cubicBezTo>
                <a:cubicBezTo>
                  <a:pt x="88045" y="88813"/>
                  <a:pt x="88045" y="88813"/>
                  <a:pt x="88045" y="88813"/>
                </a:cubicBezTo>
                <a:cubicBezTo>
                  <a:pt x="97563" y="83389"/>
                  <a:pt x="103682" y="72542"/>
                  <a:pt x="103682" y="59999"/>
                </a:cubicBezTo>
                <a:cubicBezTo>
                  <a:pt x="103682" y="47457"/>
                  <a:pt x="97223" y="36610"/>
                  <a:pt x="88045" y="31186"/>
                </a:cubicBezTo>
                <a:moveTo>
                  <a:pt x="99943" y="19661"/>
                </a:moveTo>
                <a:cubicBezTo>
                  <a:pt x="99943" y="19661"/>
                  <a:pt x="99943" y="19661"/>
                  <a:pt x="99943" y="19661"/>
                </a:cubicBezTo>
                <a:cubicBezTo>
                  <a:pt x="99263" y="19322"/>
                  <a:pt x="98923" y="18983"/>
                  <a:pt x="98243" y="18983"/>
                </a:cubicBezTo>
                <a:cubicBezTo>
                  <a:pt x="96883" y="18983"/>
                  <a:pt x="95524" y="20338"/>
                  <a:pt x="95524" y="21694"/>
                </a:cubicBezTo>
                <a:cubicBezTo>
                  <a:pt x="95524" y="22711"/>
                  <a:pt x="96203" y="23389"/>
                  <a:pt x="96883" y="24067"/>
                </a:cubicBezTo>
                <a:cubicBezTo>
                  <a:pt x="107422" y="31864"/>
                  <a:pt x="114560" y="45084"/>
                  <a:pt x="114560" y="59999"/>
                </a:cubicBezTo>
                <a:cubicBezTo>
                  <a:pt x="114560" y="74915"/>
                  <a:pt x="107422" y="88135"/>
                  <a:pt x="96883" y="95932"/>
                </a:cubicBezTo>
                <a:cubicBezTo>
                  <a:pt x="96883" y="95932"/>
                  <a:pt x="96883" y="95932"/>
                  <a:pt x="96883" y="95932"/>
                </a:cubicBezTo>
                <a:cubicBezTo>
                  <a:pt x="96203" y="96610"/>
                  <a:pt x="95524" y="97288"/>
                  <a:pt x="95524" y="98305"/>
                </a:cubicBezTo>
                <a:cubicBezTo>
                  <a:pt x="95524" y="99661"/>
                  <a:pt x="96883" y="101016"/>
                  <a:pt x="98243" y="101016"/>
                </a:cubicBezTo>
                <a:cubicBezTo>
                  <a:pt x="98923" y="101016"/>
                  <a:pt x="99603" y="100677"/>
                  <a:pt x="99943" y="100338"/>
                </a:cubicBezTo>
                <a:cubicBezTo>
                  <a:pt x="99943" y="100338"/>
                  <a:pt x="99943" y="100338"/>
                  <a:pt x="99943" y="100338"/>
                </a:cubicBezTo>
                <a:cubicBezTo>
                  <a:pt x="99943" y="100338"/>
                  <a:pt x="100283" y="100338"/>
                  <a:pt x="100283" y="100000"/>
                </a:cubicBezTo>
                <a:cubicBezTo>
                  <a:pt x="100283" y="100000"/>
                  <a:pt x="100283" y="100000"/>
                  <a:pt x="100283" y="100000"/>
                </a:cubicBezTo>
                <a:cubicBezTo>
                  <a:pt x="112181" y="91186"/>
                  <a:pt x="120000" y="76610"/>
                  <a:pt x="120000" y="59999"/>
                </a:cubicBezTo>
                <a:cubicBezTo>
                  <a:pt x="120000" y="43050"/>
                  <a:pt x="112181" y="28474"/>
                  <a:pt x="99943" y="19661"/>
                </a:cubicBezTo>
                <a:moveTo>
                  <a:pt x="73767" y="43728"/>
                </a:moveTo>
                <a:cubicBezTo>
                  <a:pt x="72407" y="43728"/>
                  <a:pt x="71048" y="44745"/>
                  <a:pt x="71048" y="46440"/>
                </a:cubicBezTo>
                <a:cubicBezTo>
                  <a:pt x="71048" y="47796"/>
                  <a:pt x="72407" y="49152"/>
                  <a:pt x="73767" y="49152"/>
                </a:cubicBezTo>
                <a:cubicBezTo>
                  <a:pt x="78186" y="49152"/>
                  <a:pt x="81926" y="53898"/>
                  <a:pt x="81926" y="59999"/>
                </a:cubicBezTo>
                <a:cubicBezTo>
                  <a:pt x="81926" y="66101"/>
                  <a:pt x="78186" y="70847"/>
                  <a:pt x="73767" y="70847"/>
                </a:cubicBezTo>
                <a:cubicBezTo>
                  <a:pt x="72407" y="70847"/>
                  <a:pt x="71048" y="72203"/>
                  <a:pt x="71048" y="73559"/>
                </a:cubicBezTo>
                <a:cubicBezTo>
                  <a:pt x="71048" y="75254"/>
                  <a:pt x="72407" y="76271"/>
                  <a:pt x="73767" y="76271"/>
                </a:cubicBezTo>
                <a:cubicBezTo>
                  <a:pt x="81246" y="76271"/>
                  <a:pt x="87365" y="69152"/>
                  <a:pt x="87365" y="59999"/>
                </a:cubicBezTo>
                <a:cubicBezTo>
                  <a:pt x="87365" y="50847"/>
                  <a:pt x="81246" y="43728"/>
                  <a:pt x="73767" y="43728"/>
                </a:cubicBezTo>
                <a:moveTo>
                  <a:pt x="65609" y="8135"/>
                </a:moveTo>
                <a:cubicBezTo>
                  <a:pt x="65609" y="3728"/>
                  <a:pt x="61869" y="0"/>
                  <a:pt x="57450" y="0"/>
                </a:cubicBezTo>
                <a:cubicBezTo>
                  <a:pt x="55070" y="0"/>
                  <a:pt x="53031" y="1016"/>
                  <a:pt x="51331" y="2711"/>
                </a:cubicBezTo>
                <a:cubicBezTo>
                  <a:pt x="18016" y="32881"/>
                  <a:pt x="18016" y="32881"/>
                  <a:pt x="18016" y="32881"/>
                </a:cubicBezTo>
                <a:cubicBezTo>
                  <a:pt x="8158" y="33559"/>
                  <a:pt x="0" y="45423"/>
                  <a:pt x="0" y="59999"/>
                </a:cubicBezTo>
                <a:cubicBezTo>
                  <a:pt x="0" y="74576"/>
                  <a:pt x="8158" y="86440"/>
                  <a:pt x="18356" y="87118"/>
                </a:cubicBezTo>
                <a:cubicBezTo>
                  <a:pt x="51331" y="117288"/>
                  <a:pt x="51331" y="117288"/>
                  <a:pt x="51331" y="117288"/>
                </a:cubicBezTo>
                <a:cubicBezTo>
                  <a:pt x="53031" y="118983"/>
                  <a:pt x="55070" y="119999"/>
                  <a:pt x="57450" y="119999"/>
                </a:cubicBezTo>
                <a:cubicBezTo>
                  <a:pt x="61869" y="119999"/>
                  <a:pt x="65609" y="116271"/>
                  <a:pt x="65609" y="111864"/>
                </a:cubicBezTo>
                <a:cubicBezTo>
                  <a:pt x="65609" y="111525"/>
                  <a:pt x="65609" y="111525"/>
                  <a:pt x="65609" y="111525"/>
                </a:cubicBezTo>
                <a:cubicBezTo>
                  <a:pt x="65609" y="8474"/>
                  <a:pt x="65609" y="8474"/>
                  <a:pt x="65609" y="8474"/>
                </a:cubicBezTo>
                <a:cubicBezTo>
                  <a:pt x="65609" y="8474"/>
                  <a:pt x="65609" y="8474"/>
                  <a:pt x="65609" y="8135"/>
                </a:cubicBezTo>
                <a:moveTo>
                  <a:pt x="16317" y="81355"/>
                </a:moveTo>
                <a:cubicBezTo>
                  <a:pt x="10198" y="79322"/>
                  <a:pt x="5439" y="70508"/>
                  <a:pt x="5439" y="59999"/>
                </a:cubicBezTo>
                <a:cubicBezTo>
                  <a:pt x="5439" y="49491"/>
                  <a:pt x="10198" y="40677"/>
                  <a:pt x="16317" y="38644"/>
                </a:cubicBezTo>
                <a:lnTo>
                  <a:pt x="16317" y="81355"/>
                </a:lnTo>
                <a:close/>
                <a:moveTo>
                  <a:pt x="49291" y="107796"/>
                </a:moveTo>
                <a:cubicBezTo>
                  <a:pt x="21756" y="83050"/>
                  <a:pt x="21756" y="83050"/>
                  <a:pt x="21756" y="83050"/>
                </a:cubicBezTo>
                <a:cubicBezTo>
                  <a:pt x="21756" y="36610"/>
                  <a:pt x="21756" y="36610"/>
                  <a:pt x="21756" y="36610"/>
                </a:cubicBezTo>
                <a:cubicBezTo>
                  <a:pt x="23116" y="35593"/>
                  <a:pt x="23116" y="35593"/>
                  <a:pt x="23116" y="35593"/>
                </a:cubicBezTo>
                <a:cubicBezTo>
                  <a:pt x="23116" y="35593"/>
                  <a:pt x="23116" y="35593"/>
                  <a:pt x="23116" y="35593"/>
                </a:cubicBezTo>
                <a:cubicBezTo>
                  <a:pt x="49291" y="12203"/>
                  <a:pt x="49291" y="12203"/>
                  <a:pt x="49291" y="12203"/>
                </a:cubicBezTo>
                <a:lnTo>
                  <a:pt x="49291" y="107796"/>
                </a:lnTo>
                <a:close/>
                <a:moveTo>
                  <a:pt x="60169" y="111525"/>
                </a:moveTo>
                <a:cubicBezTo>
                  <a:pt x="60169" y="113220"/>
                  <a:pt x="58810" y="114237"/>
                  <a:pt x="57450" y="114237"/>
                </a:cubicBezTo>
                <a:cubicBezTo>
                  <a:pt x="56430" y="114237"/>
                  <a:pt x="55750" y="113898"/>
                  <a:pt x="55410" y="113559"/>
                </a:cubicBezTo>
                <a:cubicBezTo>
                  <a:pt x="55410" y="113559"/>
                  <a:pt x="55410" y="113559"/>
                  <a:pt x="55410" y="113559"/>
                </a:cubicBezTo>
                <a:cubicBezTo>
                  <a:pt x="54730" y="112881"/>
                  <a:pt x="54730" y="112881"/>
                  <a:pt x="54730" y="112881"/>
                </a:cubicBezTo>
                <a:cubicBezTo>
                  <a:pt x="54730" y="7118"/>
                  <a:pt x="54730" y="7118"/>
                  <a:pt x="54730" y="7118"/>
                </a:cubicBezTo>
                <a:cubicBezTo>
                  <a:pt x="55410" y="6440"/>
                  <a:pt x="55410" y="6440"/>
                  <a:pt x="55410" y="6440"/>
                </a:cubicBezTo>
                <a:cubicBezTo>
                  <a:pt x="55410" y="6440"/>
                  <a:pt x="55410" y="6440"/>
                  <a:pt x="55410" y="6440"/>
                </a:cubicBezTo>
                <a:cubicBezTo>
                  <a:pt x="56090" y="5762"/>
                  <a:pt x="56770" y="5762"/>
                  <a:pt x="57450" y="5762"/>
                </a:cubicBezTo>
                <a:cubicBezTo>
                  <a:pt x="58810" y="5762"/>
                  <a:pt x="60169" y="6779"/>
                  <a:pt x="60169" y="8474"/>
                </a:cubicBezTo>
                <a:lnTo>
                  <a:pt x="60169" y="11152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2274888" y="701675"/>
            <a:ext cx="436563" cy="398462"/>
          </a:xfrm>
          <a:custGeom>
            <a:pathLst>
              <a:path extrusionOk="0" h="120000" w="120000">
                <a:moveTo>
                  <a:pt x="51671" y="69102"/>
                </a:moveTo>
                <a:cubicBezTo>
                  <a:pt x="50311" y="69102"/>
                  <a:pt x="48951" y="70588"/>
                  <a:pt x="48951" y="72074"/>
                </a:cubicBezTo>
                <a:cubicBezTo>
                  <a:pt x="48951" y="73931"/>
                  <a:pt x="50311" y="75046"/>
                  <a:pt x="51671" y="75046"/>
                </a:cubicBezTo>
                <a:cubicBezTo>
                  <a:pt x="53371" y="75046"/>
                  <a:pt x="54390" y="73931"/>
                  <a:pt x="54390" y="72074"/>
                </a:cubicBezTo>
                <a:cubicBezTo>
                  <a:pt x="54390" y="70588"/>
                  <a:pt x="53371" y="69102"/>
                  <a:pt x="51671" y="69102"/>
                </a:cubicBezTo>
                <a:moveTo>
                  <a:pt x="67988" y="69102"/>
                </a:moveTo>
                <a:cubicBezTo>
                  <a:pt x="66628" y="69102"/>
                  <a:pt x="65269" y="70588"/>
                  <a:pt x="65269" y="72074"/>
                </a:cubicBezTo>
                <a:cubicBezTo>
                  <a:pt x="65269" y="73931"/>
                  <a:pt x="66628" y="75046"/>
                  <a:pt x="67988" y="75046"/>
                </a:cubicBezTo>
                <a:cubicBezTo>
                  <a:pt x="69688" y="75046"/>
                  <a:pt x="70708" y="73931"/>
                  <a:pt x="70708" y="72074"/>
                </a:cubicBezTo>
                <a:cubicBezTo>
                  <a:pt x="70708" y="70588"/>
                  <a:pt x="69688" y="69102"/>
                  <a:pt x="67988" y="69102"/>
                </a:cubicBezTo>
                <a:moveTo>
                  <a:pt x="38073" y="83962"/>
                </a:moveTo>
                <a:cubicBezTo>
                  <a:pt x="32634" y="83962"/>
                  <a:pt x="32634" y="83962"/>
                  <a:pt x="32634" y="83962"/>
                </a:cubicBezTo>
                <a:cubicBezTo>
                  <a:pt x="32634" y="78018"/>
                  <a:pt x="32634" y="78018"/>
                  <a:pt x="32634" y="78018"/>
                </a:cubicBezTo>
                <a:cubicBezTo>
                  <a:pt x="32634" y="76532"/>
                  <a:pt x="31274" y="75046"/>
                  <a:pt x="29915" y="75046"/>
                </a:cubicBezTo>
                <a:cubicBezTo>
                  <a:pt x="28215" y="75046"/>
                  <a:pt x="27195" y="76532"/>
                  <a:pt x="27195" y="78018"/>
                </a:cubicBezTo>
                <a:cubicBezTo>
                  <a:pt x="27195" y="83962"/>
                  <a:pt x="27195" y="83962"/>
                  <a:pt x="27195" y="83962"/>
                </a:cubicBezTo>
                <a:cubicBezTo>
                  <a:pt x="21756" y="83962"/>
                  <a:pt x="21756" y="83962"/>
                  <a:pt x="21756" y="83962"/>
                </a:cubicBezTo>
                <a:cubicBezTo>
                  <a:pt x="20056" y="83962"/>
                  <a:pt x="19036" y="85448"/>
                  <a:pt x="19036" y="86934"/>
                </a:cubicBezTo>
                <a:cubicBezTo>
                  <a:pt x="19036" y="88792"/>
                  <a:pt x="20056" y="89907"/>
                  <a:pt x="21756" y="89907"/>
                </a:cubicBezTo>
                <a:cubicBezTo>
                  <a:pt x="27195" y="89907"/>
                  <a:pt x="27195" y="89907"/>
                  <a:pt x="27195" y="89907"/>
                </a:cubicBezTo>
                <a:cubicBezTo>
                  <a:pt x="27195" y="95851"/>
                  <a:pt x="27195" y="95851"/>
                  <a:pt x="27195" y="95851"/>
                </a:cubicBezTo>
                <a:cubicBezTo>
                  <a:pt x="27195" y="97708"/>
                  <a:pt x="28215" y="98823"/>
                  <a:pt x="29915" y="98823"/>
                </a:cubicBezTo>
                <a:cubicBezTo>
                  <a:pt x="31274" y="98823"/>
                  <a:pt x="32634" y="97708"/>
                  <a:pt x="32634" y="95851"/>
                </a:cubicBezTo>
                <a:cubicBezTo>
                  <a:pt x="32634" y="89907"/>
                  <a:pt x="32634" y="89907"/>
                  <a:pt x="32634" y="89907"/>
                </a:cubicBezTo>
                <a:cubicBezTo>
                  <a:pt x="38073" y="89907"/>
                  <a:pt x="38073" y="89907"/>
                  <a:pt x="38073" y="89907"/>
                </a:cubicBezTo>
                <a:cubicBezTo>
                  <a:pt x="39433" y="89907"/>
                  <a:pt x="40793" y="88792"/>
                  <a:pt x="40793" y="86934"/>
                </a:cubicBezTo>
                <a:cubicBezTo>
                  <a:pt x="40793" y="85448"/>
                  <a:pt x="39433" y="83962"/>
                  <a:pt x="38073" y="83962"/>
                </a:cubicBezTo>
                <a:moveTo>
                  <a:pt x="89745" y="54241"/>
                </a:moveTo>
                <a:cubicBezTo>
                  <a:pt x="62889" y="54241"/>
                  <a:pt x="62889" y="54241"/>
                  <a:pt x="62889" y="54241"/>
                </a:cubicBezTo>
                <a:cubicBezTo>
                  <a:pt x="60169" y="48668"/>
                  <a:pt x="62209" y="46068"/>
                  <a:pt x="66288" y="41981"/>
                </a:cubicBezTo>
                <a:cubicBezTo>
                  <a:pt x="69348" y="38266"/>
                  <a:pt x="73427" y="34179"/>
                  <a:pt x="73427" y="27492"/>
                </a:cubicBezTo>
                <a:cubicBezTo>
                  <a:pt x="73427" y="10773"/>
                  <a:pt x="56430" y="1114"/>
                  <a:pt x="55750" y="743"/>
                </a:cubicBezTo>
                <a:cubicBezTo>
                  <a:pt x="54390" y="0"/>
                  <a:pt x="52691" y="743"/>
                  <a:pt x="52011" y="2229"/>
                </a:cubicBezTo>
                <a:cubicBezTo>
                  <a:pt x="51331" y="3715"/>
                  <a:pt x="52011" y="5572"/>
                  <a:pt x="53371" y="6315"/>
                </a:cubicBezTo>
                <a:cubicBezTo>
                  <a:pt x="53371" y="6315"/>
                  <a:pt x="67988" y="14489"/>
                  <a:pt x="67988" y="27492"/>
                </a:cubicBezTo>
                <a:cubicBezTo>
                  <a:pt x="67988" y="31578"/>
                  <a:pt x="65269" y="34551"/>
                  <a:pt x="62549" y="37523"/>
                </a:cubicBezTo>
                <a:cubicBezTo>
                  <a:pt x="58810" y="41609"/>
                  <a:pt x="54050" y="46439"/>
                  <a:pt x="57110" y="54241"/>
                </a:cubicBezTo>
                <a:cubicBezTo>
                  <a:pt x="29915" y="54241"/>
                  <a:pt x="29915" y="54241"/>
                  <a:pt x="29915" y="54241"/>
                </a:cubicBezTo>
                <a:cubicBezTo>
                  <a:pt x="13257" y="54241"/>
                  <a:pt x="0" y="69102"/>
                  <a:pt x="0" y="86934"/>
                </a:cubicBezTo>
                <a:cubicBezTo>
                  <a:pt x="0" y="105139"/>
                  <a:pt x="13257" y="120000"/>
                  <a:pt x="29915" y="120000"/>
                </a:cubicBezTo>
                <a:cubicBezTo>
                  <a:pt x="39093" y="120000"/>
                  <a:pt x="47592" y="115170"/>
                  <a:pt x="53031" y="107739"/>
                </a:cubicBezTo>
                <a:cubicBezTo>
                  <a:pt x="66628" y="107739"/>
                  <a:pt x="66628" y="107739"/>
                  <a:pt x="66628" y="107739"/>
                </a:cubicBezTo>
                <a:cubicBezTo>
                  <a:pt x="72407" y="115170"/>
                  <a:pt x="80566" y="120000"/>
                  <a:pt x="89745" y="120000"/>
                </a:cubicBezTo>
                <a:cubicBezTo>
                  <a:pt x="106402" y="120000"/>
                  <a:pt x="120000" y="105139"/>
                  <a:pt x="120000" y="86934"/>
                </a:cubicBezTo>
                <a:cubicBezTo>
                  <a:pt x="120000" y="69102"/>
                  <a:pt x="106402" y="54241"/>
                  <a:pt x="89745" y="54241"/>
                </a:cubicBezTo>
                <a:moveTo>
                  <a:pt x="89745" y="114055"/>
                </a:moveTo>
                <a:cubicBezTo>
                  <a:pt x="81246" y="114055"/>
                  <a:pt x="73767" y="109226"/>
                  <a:pt x="69348" y="101795"/>
                </a:cubicBezTo>
                <a:cubicBezTo>
                  <a:pt x="50311" y="101795"/>
                  <a:pt x="50311" y="101795"/>
                  <a:pt x="50311" y="101795"/>
                </a:cubicBezTo>
                <a:cubicBezTo>
                  <a:pt x="45892" y="109226"/>
                  <a:pt x="38413" y="114055"/>
                  <a:pt x="29915" y="114055"/>
                </a:cubicBezTo>
                <a:cubicBezTo>
                  <a:pt x="16317" y="114055"/>
                  <a:pt x="5439" y="101795"/>
                  <a:pt x="5439" y="86934"/>
                </a:cubicBezTo>
                <a:cubicBezTo>
                  <a:pt x="5439" y="72074"/>
                  <a:pt x="16317" y="60185"/>
                  <a:pt x="29915" y="60185"/>
                </a:cubicBezTo>
                <a:cubicBezTo>
                  <a:pt x="89745" y="60185"/>
                  <a:pt x="89745" y="60185"/>
                  <a:pt x="89745" y="60185"/>
                </a:cubicBezTo>
                <a:cubicBezTo>
                  <a:pt x="103342" y="60185"/>
                  <a:pt x="114560" y="72074"/>
                  <a:pt x="114560" y="86934"/>
                </a:cubicBezTo>
                <a:cubicBezTo>
                  <a:pt x="114560" y="101795"/>
                  <a:pt x="103342" y="114055"/>
                  <a:pt x="89745" y="114055"/>
                </a:cubicBezTo>
                <a:moveTo>
                  <a:pt x="84305" y="86934"/>
                </a:moveTo>
                <a:cubicBezTo>
                  <a:pt x="81586" y="86934"/>
                  <a:pt x="78866" y="89535"/>
                  <a:pt x="78866" y="92879"/>
                </a:cubicBezTo>
                <a:cubicBezTo>
                  <a:pt x="78866" y="96222"/>
                  <a:pt x="81586" y="98823"/>
                  <a:pt x="84305" y="98823"/>
                </a:cubicBezTo>
                <a:cubicBezTo>
                  <a:pt x="87365" y="98823"/>
                  <a:pt x="89745" y="96222"/>
                  <a:pt x="89745" y="92879"/>
                </a:cubicBezTo>
                <a:cubicBezTo>
                  <a:pt x="89745" y="89535"/>
                  <a:pt x="87365" y="86934"/>
                  <a:pt x="84305" y="86934"/>
                </a:cubicBezTo>
                <a:moveTo>
                  <a:pt x="95524" y="75046"/>
                </a:moveTo>
                <a:cubicBezTo>
                  <a:pt x="92464" y="75046"/>
                  <a:pt x="89745" y="77647"/>
                  <a:pt x="89745" y="80990"/>
                </a:cubicBezTo>
                <a:cubicBezTo>
                  <a:pt x="89745" y="84334"/>
                  <a:pt x="92464" y="86934"/>
                  <a:pt x="95524" y="86934"/>
                </a:cubicBezTo>
                <a:cubicBezTo>
                  <a:pt x="98243" y="86934"/>
                  <a:pt x="100963" y="84334"/>
                  <a:pt x="100963" y="80990"/>
                </a:cubicBezTo>
                <a:cubicBezTo>
                  <a:pt x="100963" y="77647"/>
                  <a:pt x="98243" y="75046"/>
                  <a:pt x="95524" y="7504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3106738" y="682625"/>
            <a:ext cx="434974" cy="438150"/>
          </a:xfrm>
          <a:custGeom>
            <a:pathLst>
              <a:path extrusionOk="0" h="120000" w="120000"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084"/>
                  <a:pt x="0" y="11186"/>
                </a:cubicBezTo>
                <a:cubicBezTo>
                  <a:pt x="0" y="109152"/>
                  <a:pt x="0" y="109152"/>
                  <a:pt x="0" y="109152"/>
                </a:cubicBezTo>
                <a:cubicBezTo>
                  <a:pt x="0" y="114915"/>
                  <a:pt x="475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5240" y="119999"/>
                  <a:pt x="120000" y="114915"/>
                  <a:pt x="120000" y="109152"/>
                </a:cubicBezTo>
                <a:cubicBezTo>
                  <a:pt x="120000" y="11186"/>
                  <a:pt x="120000" y="11186"/>
                  <a:pt x="120000" y="11186"/>
                </a:cubicBezTo>
                <a:cubicBezTo>
                  <a:pt x="120000" y="5084"/>
                  <a:pt x="115240" y="0"/>
                  <a:pt x="109121" y="0"/>
                </a:cubicBezTo>
                <a:moveTo>
                  <a:pt x="114560" y="109152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9152"/>
                </a:cubicBezTo>
                <a:cubicBezTo>
                  <a:pt x="5439" y="11186"/>
                  <a:pt x="5439" y="11186"/>
                  <a:pt x="5439" y="11186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1186"/>
                </a:cubicBezTo>
                <a:lnTo>
                  <a:pt x="114560" y="109152"/>
                </a:lnTo>
                <a:close/>
                <a:moveTo>
                  <a:pt x="54390" y="68135"/>
                </a:moveTo>
                <a:cubicBezTo>
                  <a:pt x="54390" y="67118"/>
                  <a:pt x="54050" y="66440"/>
                  <a:pt x="53371" y="66101"/>
                </a:cubicBezTo>
                <a:cubicBezTo>
                  <a:pt x="53371" y="66101"/>
                  <a:pt x="53371" y="66101"/>
                  <a:pt x="53371" y="66101"/>
                </a:cubicBezTo>
                <a:cubicBezTo>
                  <a:pt x="31614" y="49830"/>
                  <a:pt x="31614" y="49830"/>
                  <a:pt x="31614" y="49830"/>
                </a:cubicBezTo>
                <a:cubicBezTo>
                  <a:pt x="31614" y="49830"/>
                  <a:pt x="31614" y="49830"/>
                  <a:pt x="31614" y="49830"/>
                </a:cubicBezTo>
                <a:cubicBezTo>
                  <a:pt x="31274" y="49491"/>
                  <a:pt x="30594" y="49152"/>
                  <a:pt x="29915" y="49152"/>
                </a:cubicBezTo>
                <a:cubicBezTo>
                  <a:pt x="28555" y="49152"/>
                  <a:pt x="27195" y="50508"/>
                  <a:pt x="27195" y="51864"/>
                </a:cubicBezTo>
                <a:cubicBezTo>
                  <a:pt x="27195" y="52881"/>
                  <a:pt x="27875" y="53559"/>
                  <a:pt x="28215" y="53898"/>
                </a:cubicBezTo>
                <a:cubicBezTo>
                  <a:pt x="28215" y="53898"/>
                  <a:pt x="28215" y="53898"/>
                  <a:pt x="28215" y="53898"/>
                </a:cubicBezTo>
                <a:cubicBezTo>
                  <a:pt x="47252" y="68135"/>
                  <a:pt x="47252" y="68135"/>
                  <a:pt x="47252" y="68135"/>
                </a:cubicBezTo>
                <a:cubicBezTo>
                  <a:pt x="28215" y="82372"/>
                  <a:pt x="28215" y="82372"/>
                  <a:pt x="28215" y="82372"/>
                </a:cubicBezTo>
                <a:cubicBezTo>
                  <a:pt x="28215" y="82372"/>
                  <a:pt x="28215" y="82372"/>
                  <a:pt x="28215" y="82372"/>
                </a:cubicBezTo>
                <a:cubicBezTo>
                  <a:pt x="27875" y="82711"/>
                  <a:pt x="27195" y="83728"/>
                  <a:pt x="27195" y="84406"/>
                </a:cubicBezTo>
                <a:cubicBezTo>
                  <a:pt x="27195" y="86101"/>
                  <a:pt x="28555" y="87118"/>
                  <a:pt x="29915" y="87118"/>
                </a:cubicBezTo>
                <a:cubicBezTo>
                  <a:pt x="30594" y="87118"/>
                  <a:pt x="31274" y="87118"/>
                  <a:pt x="31614" y="86779"/>
                </a:cubicBezTo>
                <a:cubicBezTo>
                  <a:pt x="31614" y="86779"/>
                  <a:pt x="31614" y="86779"/>
                  <a:pt x="31614" y="86779"/>
                </a:cubicBezTo>
                <a:cubicBezTo>
                  <a:pt x="53371" y="70508"/>
                  <a:pt x="53371" y="70508"/>
                  <a:pt x="53371" y="70508"/>
                </a:cubicBezTo>
                <a:cubicBezTo>
                  <a:pt x="53371" y="70169"/>
                  <a:pt x="53371" y="70169"/>
                  <a:pt x="53371" y="70169"/>
                </a:cubicBezTo>
                <a:cubicBezTo>
                  <a:pt x="54050" y="69830"/>
                  <a:pt x="54390" y="69152"/>
                  <a:pt x="54390" y="68135"/>
                </a:cubicBezTo>
                <a:moveTo>
                  <a:pt x="73767" y="87118"/>
                </a:moveTo>
                <a:cubicBezTo>
                  <a:pt x="57110" y="87118"/>
                  <a:pt x="57110" y="87118"/>
                  <a:pt x="57110" y="87118"/>
                </a:cubicBezTo>
                <a:cubicBezTo>
                  <a:pt x="55750" y="87118"/>
                  <a:pt x="54390" y="88474"/>
                  <a:pt x="54390" y="89830"/>
                </a:cubicBezTo>
                <a:cubicBezTo>
                  <a:pt x="54390" y="91525"/>
                  <a:pt x="55750" y="92542"/>
                  <a:pt x="57110" y="92542"/>
                </a:cubicBezTo>
                <a:cubicBezTo>
                  <a:pt x="73767" y="92542"/>
                  <a:pt x="73767" y="92542"/>
                  <a:pt x="73767" y="92542"/>
                </a:cubicBezTo>
                <a:cubicBezTo>
                  <a:pt x="75127" y="92542"/>
                  <a:pt x="76487" y="91525"/>
                  <a:pt x="76487" y="89830"/>
                </a:cubicBezTo>
                <a:cubicBezTo>
                  <a:pt x="76487" y="88474"/>
                  <a:pt x="75127" y="87118"/>
                  <a:pt x="73767" y="87118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3938587" y="682625"/>
            <a:ext cx="434974" cy="438150"/>
          </a:xfrm>
          <a:custGeom>
            <a:pathLst>
              <a:path extrusionOk="0" h="120000" w="120000">
                <a:moveTo>
                  <a:pt x="60169" y="5423"/>
                </a:moveTo>
                <a:cubicBezTo>
                  <a:pt x="65609" y="5423"/>
                  <a:pt x="70708" y="8135"/>
                  <a:pt x="74107" y="11864"/>
                </a:cubicBezTo>
                <a:cubicBezTo>
                  <a:pt x="77847" y="7796"/>
                  <a:pt x="77847" y="7796"/>
                  <a:pt x="77847" y="7796"/>
                </a:cubicBezTo>
                <a:cubicBezTo>
                  <a:pt x="73427" y="3050"/>
                  <a:pt x="66968" y="0"/>
                  <a:pt x="60169" y="0"/>
                </a:cubicBezTo>
                <a:cubicBezTo>
                  <a:pt x="52691" y="0"/>
                  <a:pt x="45892" y="3389"/>
                  <a:pt x="41473" y="8813"/>
                </a:cubicBezTo>
                <a:cubicBezTo>
                  <a:pt x="45212" y="12542"/>
                  <a:pt x="45212" y="12542"/>
                  <a:pt x="45212" y="12542"/>
                </a:cubicBezTo>
                <a:cubicBezTo>
                  <a:pt x="48951" y="8474"/>
                  <a:pt x="54050" y="5423"/>
                  <a:pt x="60169" y="5423"/>
                </a:cubicBezTo>
                <a:moveTo>
                  <a:pt x="57450" y="24745"/>
                </a:moveTo>
                <a:cubicBezTo>
                  <a:pt x="57450" y="26101"/>
                  <a:pt x="58470" y="27457"/>
                  <a:pt x="60169" y="27457"/>
                </a:cubicBezTo>
                <a:cubicBezTo>
                  <a:pt x="61529" y="27457"/>
                  <a:pt x="62889" y="26101"/>
                  <a:pt x="62889" y="24745"/>
                </a:cubicBezTo>
                <a:cubicBezTo>
                  <a:pt x="62889" y="23050"/>
                  <a:pt x="61529" y="22033"/>
                  <a:pt x="60169" y="22033"/>
                </a:cubicBezTo>
                <a:cubicBezTo>
                  <a:pt x="58470" y="22033"/>
                  <a:pt x="57450" y="23050"/>
                  <a:pt x="57450" y="24745"/>
                </a:cubicBezTo>
                <a:moveTo>
                  <a:pt x="66968" y="20000"/>
                </a:moveTo>
                <a:cubicBezTo>
                  <a:pt x="70368" y="15932"/>
                  <a:pt x="70368" y="15932"/>
                  <a:pt x="70368" y="15932"/>
                </a:cubicBezTo>
                <a:cubicBezTo>
                  <a:pt x="67988" y="12881"/>
                  <a:pt x="64249" y="11186"/>
                  <a:pt x="60169" y="11186"/>
                </a:cubicBezTo>
                <a:cubicBezTo>
                  <a:pt x="55750" y="11186"/>
                  <a:pt x="51671" y="13220"/>
                  <a:pt x="49291" y="16610"/>
                </a:cubicBezTo>
                <a:cubicBezTo>
                  <a:pt x="53031" y="20338"/>
                  <a:pt x="53031" y="20338"/>
                  <a:pt x="53031" y="20338"/>
                </a:cubicBezTo>
                <a:cubicBezTo>
                  <a:pt x="54730" y="17966"/>
                  <a:pt x="57110" y="16610"/>
                  <a:pt x="60169" y="16610"/>
                </a:cubicBezTo>
                <a:cubicBezTo>
                  <a:pt x="62889" y="16610"/>
                  <a:pt x="65269" y="17966"/>
                  <a:pt x="66968" y="20000"/>
                </a:cubicBezTo>
                <a:moveTo>
                  <a:pt x="13597" y="109152"/>
                </a:moveTo>
                <a:cubicBezTo>
                  <a:pt x="15297" y="109152"/>
                  <a:pt x="16317" y="107796"/>
                  <a:pt x="16317" y="106101"/>
                </a:cubicBezTo>
                <a:cubicBezTo>
                  <a:pt x="16317" y="104745"/>
                  <a:pt x="15297" y="103389"/>
                  <a:pt x="13597" y="103389"/>
                </a:cubicBezTo>
                <a:cubicBezTo>
                  <a:pt x="12237" y="103389"/>
                  <a:pt x="10878" y="104745"/>
                  <a:pt x="10878" y="106101"/>
                </a:cubicBezTo>
                <a:cubicBezTo>
                  <a:pt x="10878" y="107796"/>
                  <a:pt x="12237" y="109152"/>
                  <a:pt x="13597" y="109152"/>
                </a:cubicBezTo>
                <a:moveTo>
                  <a:pt x="24475" y="109152"/>
                </a:moveTo>
                <a:cubicBezTo>
                  <a:pt x="26175" y="109152"/>
                  <a:pt x="27535" y="107796"/>
                  <a:pt x="27535" y="106101"/>
                </a:cubicBezTo>
                <a:cubicBezTo>
                  <a:pt x="27535" y="104745"/>
                  <a:pt x="26175" y="103389"/>
                  <a:pt x="24475" y="103389"/>
                </a:cubicBezTo>
                <a:cubicBezTo>
                  <a:pt x="23116" y="103389"/>
                  <a:pt x="21756" y="104745"/>
                  <a:pt x="21756" y="106101"/>
                </a:cubicBezTo>
                <a:cubicBezTo>
                  <a:pt x="21756" y="107796"/>
                  <a:pt x="23116" y="109152"/>
                  <a:pt x="24475" y="109152"/>
                </a:cubicBezTo>
                <a:moveTo>
                  <a:pt x="120000" y="95254"/>
                </a:moveTo>
                <a:cubicBezTo>
                  <a:pt x="120000" y="94915"/>
                  <a:pt x="120000" y="94576"/>
                  <a:pt x="120000" y="94237"/>
                </a:cubicBezTo>
                <a:cubicBezTo>
                  <a:pt x="120000" y="94237"/>
                  <a:pt x="120000" y="94237"/>
                  <a:pt x="120000" y="94237"/>
                </a:cubicBezTo>
                <a:cubicBezTo>
                  <a:pt x="109121" y="56271"/>
                  <a:pt x="109121" y="56271"/>
                  <a:pt x="109121" y="56271"/>
                </a:cubicBezTo>
                <a:cubicBezTo>
                  <a:pt x="109121" y="56271"/>
                  <a:pt x="109121" y="56271"/>
                  <a:pt x="109121" y="56271"/>
                </a:cubicBezTo>
                <a:cubicBezTo>
                  <a:pt x="108781" y="55254"/>
                  <a:pt x="107762" y="54576"/>
                  <a:pt x="106402" y="54576"/>
                </a:cubicBezTo>
                <a:cubicBezTo>
                  <a:pt x="100963" y="54576"/>
                  <a:pt x="100963" y="54576"/>
                  <a:pt x="100963" y="54576"/>
                </a:cubicBezTo>
                <a:cubicBezTo>
                  <a:pt x="100963" y="22033"/>
                  <a:pt x="100963" y="22033"/>
                  <a:pt x="100963" y="22033"/>
                </a:cubicBezTo>
                <a:cubicBezTo>
                  <a:pt x="100963" y="20338"/>
                  <a:pt x="99943" y="19322"/>
                  <a:pt x="98243" y="19322"/>
                </a:cubicBezTo>
                <a:cubicBezTo>
                  <a:pt x="96883" y="19322"/>
                  <a:pt x="95524" y="20338"/>
                  <a:pt x="95524" y="22033"/>
                </a:cubicBezTo>
                <a:cubicBezTo>
                  <a:pt x="95524" y="54576"/>
                  <a:pt x="95524" y="54576"/>
                  <a:pt x="95524" y="54576"/>
                </a:cubicBezTo>
                <a:cubicBezTo>
                  <a:pt x="24475" y="54576"/>
                  <a:pt x="24475" y="54576"/>
                  <a:pt x="24475" y="54576"/>
                </a:cubicBezTo>
                <a:cubicBezTo>
                  <a:pt x="24475" y="22033"/>
                  <a:pt x="24475" y="22033"/>
                  <a:pt x="24475" y="22033"/>
                </a:cubicBezTo>
                <a:cubicBezTo>
                  <a:pt x="24475" y="20338"/>
                  <a:pt x="23456" y="19322"/>
                  <a:pt x="21756" y="19322"/>
                </a:cubicBezTo>
                <a:cubicBezTo>
                  <a:pt x="20396" y="19322"/>
                  <a:pt x="19036" y="20338"/>
                  <a:pt x="19036" y="22033"/>
                </a:cubicBezTo>
                <a:cubicBezTo>
                  <a:pt x="19036" y="54576"/>
                  <a:pt x="19036" y="54576"/>
                  <a:pt x="19036" y="54576"/>
                </a:cubicBezTo>
                <a:cubicBezTo>
                  <a:pt x="13597" y="54576"/>
                  <a:pt x="13597" y="54576"/>
                  <a:pt x="13597" y="54576"/>
                </a:cubicBezTo>
                <a:cubicBezTo>
                  <a:pt x="12577" y="54576"/>
                  <a:pt x="11558" y="55254"/>
                  <a:pt x="11218" y="56271"/>
                </a:cubicBezTo>
                <a:cubicBezTo>
                  <a:pt x="11218" y="56271"/>
                  <a:pt x="11218" y="56271"/>
                  <a:pt x="11218" y="56271"/>
                </a:cubicBezTo>
                <a:cubicBezTo>
                  <a:pt x="339" y="94237"/>
                  <a:pt x="339" y="94237"/>
                  <a:pt x="339" y="94237"/>
                </a:cubicBezTo>
                <a:cubicBezTo>
                  <a:pt x="339" y="94237"/>
                  <a:pt x="339" y="94237"/>
                  <a:pt x="339" y="94237"/>
                </a:cubicBezTo>
                <a:cubicBezTo>
                  <a:pt x="0" y="94576"/>
                  <a:pt x="0" y="94915"/>
                  <a:pt x="0" y="95254"/>
                </a:cubicBezTo>
                <a:cubicBezTo>
                  <a:pt x="0" y="100677"/>
                  <a:pt x="0" y="100677"/>
                  <a:pt x="0" y="100677"/>
                </a:cubicBezTo>
                <a:cubicBezTo>
                  <a:pt x="339" y="100677"/>
                  <a:pt x="339" y="100677"/>
                  <a:pt x="339" y="100677"/>
                </a:cubicBezTo>
                <a:cubicBezTo>
                  <a:pt x="339" y="101694"/>
                  <a:pt x="0" y="102711"/>
                  <a:pt x="0" y="103389"/>
                </a:cubicBezTo>
                <a:cubicBezTo>
                  <a:pt x="0" y="109152"/>
                  <a:pt x="0" y="109152"/>
                  <a:pt x="0" y="109152"/>
                </a:cubicBezTo>
                <a:cubicBezTo>
                  <a:pt x="0" y="114915"/>
                  <a:pt x="509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5240" y="119999"/>
                  <a:pt x="120000" y="114915"/>
                  <a:pt x="120000" y="109152"/>
                </a:cubicBezTo>
                <a:cubicBezTo>
                  <a:pt x="120000" y="103389"/>
                  <a:pt x="120000" y="103389"/>
                  <a:pt x="120000" y="103389"/>
                </a:cubicBezTo>
                <a:cubicBezTo>
                  <a:pt x="120000" y="102711"/>
                  <a:pt x="120000" y="101694"/>
                  <a:pt x="119660" y="100677"/>
                </a:cubicBezTo>
                <a:cubicBezTo>
                  <a:pt x="120000" y="100677"/>
                  <a:pt x="120000" y="100677"/>
                  <a:pt x="120000" y="100677"/>
                </a:cubicBezTo>
                <a:lnTo>
                  <a:pt x="120000" y="95254"/>
                </a:lnTo>
                <a:close/>
                <a:moveTo>
                  <a:pt x="15637" y="59999"/>
                </a:moveTo>
                <a:cubicBezTo>
                  <a:pt x="104362" y="59999"/>
                  <a:pt x="104362" y="59999"/>
                  <a:pt x="104362" y="59999"/>
                </a:cubicBezTo>
                <a:cubicBezTo>
                  <a:pt x="113881" y="92542"/>
                  <a:pt x="113881" y="92542"/>
                  <a:pt x="113881" y="92542"/>
                </a:cubicBezTo>
                <a:cubicBezTo>
                  <a:pt x="6458" y="92542"/>
                  <a:pt x="6458" y="92542"/>
                  <a:pt x="6458" y="92542"/>
                </a:cubicBezTo>
                <a:lnTo>
                  <a:pt x="15637" y="59999"/>
                </a:lnTo>
                <a:close/>
                <a:moveTo>
                  <a:pt x="114560" y="109152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9152"/>
                </a:cubicBezTo>
                <a:cubicBezTo>
                  <a:pt x="5439" y="97966"/>
                  <a:pt x="5439" y="97966"/>
                  <a:pt x="5439" y="97966"/>
                </a:cubicBezTo>
                <a:cubicBezTo>
                  <a:pt x="114560" y="97966"/>
                  <a:pt x="114560" y="97966"/>
                  <a:pt x="114560" y="97966"/>
                </a:cubicBezTo>
                <a:lnTo>
                  <a:pt x="114560" y="109152"/>
                </a:lnTo>
                <a:close/>
                <a:moveTo>
                  <a:pt x="35694" y="109152"/>
                </a:moveTo>
                <a:cubicBezTo>
                  <a:pt x="62889" y="109152"/>
                  <a:pt x="62889" y="109152"/>
                  <a:pt x="62889" y="109152"/>
                </a:cubicBezTo>
                <a:cubicBezTo>
                  <a:pt x="64249" y="109152"/>
                  <a:pt x="65609" y="107796"/>
                  <a:pt x="65609" y="106101"/>
                </a:cubicBezTo>
                <a:cubicBezTo>
                  <a:pt x="65609" y="104745"/>
                  <a:pt x="64249" y="103389"/>
                  <a:pt x="62889" y="103389"/>
                </a:cubicBezTo>
                <a:cubicBezTo>
                  <a:pt x="35694" y="103389"/>
                  <a:pt x="35694" y="103389"/>
                  <a:pt x="35694" y="103389"/>
                </a:cubicBezTo>
                <a:cubicBezTo>
                  <a:pt x="33994" y="103389"/>
                  <a:pt x="32974" y="104745"/>
                  <a:pt x="32974" y="106101"/>
                </a:cubicBezTo>
                <a:cubicBezTo>
                  <a:pt x="32974" y="107796"/>
                  <a:pt x="33994" y="109152"/>
                  <a:pt x="35694" y="109152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4772025" y="682625"/>
            <a:ext cx="434974" cy="438150"/>
          </a:xfrm>
          <a:custGeom>
            <a:pathLst>
              <a:path extrusionOk="0" h="120000" w="120000">
                <a:moveTo>
                  <a:pt x="40793" y="103389"/>
                </a:moveTo>
                <a:cubicBezTo>
                  <a:pt x="78866" y="103389"/>
                  <a:pt x="78866" y="103389"/>
                  <a:pt x="78866" y="103389"/>
                </a:cubicBezTo>
                <a:cubicBezTo>
                  <a:pt x="80566" y="103389"/>
                  <a:pt x="81586" y="102372"/>
                  <a:pt x="81586" y="100677"/>
                </a:cubicBezTo>
                <a:cubicBezTo>
                  <a:pt x="81586" y="99322"/>
                  <a:pt x="80566" y="97966"/>
                  <a:pt x="78866" y="97966"/>
                </a:cubicBezTo>
                <a:cubicBezTo>
                  <a:pt x="40793" y="97966"/>
                  <a:pt x="40793" y="97966"/>
                  <a:pt x="40793" y="97966"/>
                </a:cubicBezTo>
                <a:cubicBezTo>
                  <a:pt x="39433" y="97966"/>
                  <a:pt x="38073" y="99322"/>
                  <a:pt x="38073" y="100677"/>
                </a:cubicBezTo>
                <a:cubicBezTo>
                  <a:pt x="38073" y="102372"/>
                  <a:pt x="39433" y="103389"/>
                  <a:pt x="40793" y="103389"/>
                </a:cubicBezTo>
                <a:moveTo>
                  <a:pt x="40793" y="92542"/>
                </a:moveTo>
                <a:cubicBezTo>
                  <a:pt x="67988" y="92542"/>
                  <a:pt x="67988" y="92542"/>
                  <a:pt x="67988" y="92542"/>
                </a:cubicBezTo>
                <a:cubicBezTo>
                  <a:pt x="69688" y="92542"/>
                  <a:pt x="70708" y="91525"/>
                  <a:pt x="70708" y="89830"/>
                </a:cubicBezTo>
                <a:cubicBezTo>
                  <a:pt x="70708" y="88474"/>
                  <a:pt x="69688" y="87118"/>
                  <a:pt x="67988" y="87118"/>
                </a:cubicBezTo>
                <a:cubicBezTo>
                  <a:pt x="40793" y="87118"/>
                  <a:pt x="40793" y="87118"/>
                  <a:pt x="40793" y="87118"/>
                </a:cubicBezTo>
                <a:cubicBezTo>
                  <a:pt x="39433" y="87118"/>
                  <a:pt x="38073" y="88474"/>
                  <a:pt x="38073" y="89830"/>
                </a:cubicBezTo>
                <a:cubicBezTo>
                  <a:pt x="38073" y="91525"/>
                  <a:pt x="39433" y="92542"/>
                  <a:pt x="40793" y="92542"/>
                </a:cubicBezTo>
                <a:moveTo>
                  <a:pt x="81586" y="49152"/>
                </a:moveTo>
                <a:cubicBezTo>
                  <a:pt x="78866" y="49152"/>
                  <a:pt x="76147" y="51525"/>
                  <a:pt x="76147" y="54576"/>
                </a:cubicBezTo>
                <a:cubicBezTo>
                  <a:pt x="76147" y="57627"/>
                  <a:pt x="78866" y="59999"/>
                  <a:pt x="81586" y="59999"/>
                </a:cubicBezTo>
                <a:cubicBezTo>
                  <a:pt x="84645" y="59999"/>
                  <a:pt x="87025" y="57627"/>
                  <a:pt x="87025" y="54576"/>
                </a:cubicBezTo>
                <a:cubicBezTo>
                  <a:pt x="87025" y="51525"/>
                  <a:pt x="84645" y="49152"/>
                  <a:pt x="81586" y="49152"/>
                </a:cubicBezTo>
                <a:moveTo>
                  <a:pt x="98243" y="49152"/>
                </a:moveTo>
                <a:cubicBezTo>
                  <a:pt x="95184" y="49152"/>
                  <a:pt x="92804" y="51525"/>
                  <a:pt x="92804" y="54576"/>
                </a:cubicBezTo>
                <a:cubicBezTo>
                  <a:pt x="92804" y="57627"/>
                  <a:pt x="95184" y="59999"/>
                  <a:pt x="98243" y="59999"/>
                </a:cubicBezTo>
                <a:cubicBezTo>
                  <a:pt x="100963" y="59999"/>
                  <a:pt x="103682" y="57627"/>
                  <a:pt x="103682" y="54576"/>
                </a:cubicBezTo>
                <a:cubicBezTo>
                  <a:pt x="103682" y="51525"/>
                  <a:pt x="100963" y="49152"/>
                  <a:pt x="98243" y="49152"/>
                </a:cubicBezTo>
                <a:moveTo>
                  <a:pt x="103682" y="32881"/>
                </a:moveTo>
                <a:cubicBezTo>
                  <a:pt x="98243" y="32881"/>
                  <a:pt x="98243" y="32881"/>
                  <a:pt x="98243" y="32881"/>
                </a:cubicBezTo>
                <a:cubicBezTo>
                  <a:pt x="98243" y="5423"/>
                  <a:pt x="98243" y="5423"/>
                  <a:pt x="98243" y="5423"/>
                </a:cubicBezTo>
                <a:cubicBezTo>
                  <a:pt x="98243" y="2711"/>
                  <a:pt x="95524" y="0"/>
                  <a:pt x="92804" y="0"/>
                </a:cubicBezTo>
                <a:cubicBezTo>
                  <a:pt x="27195" y="0"/>
                  <a:pt x="27195" y="0"/>
                  <a:pt x="27195" y="0"/>
                </a:cubicBezTo>
                <a:cubicBezTo>
                  <a:pt x="24135" y="0"/>
                  <a:pt x="21756" y="2711"/>
                  <a:pt x="21756" y="5423"/>
                </a:cubicBezTo>
                <a:cubicBezTo>
                  <a:pt x="21756" y="32881"/>
                  <a:pt x="21756" y="32881"/>
                  <a:pt x="21756" y="32881"/>
                </a:cubicBezTo>
                <a:cubicBezTo>
                  <a:pt x="16317" y="32881"/>
                  <a:pt x="16317" y="32881"/>
                  <a:pt x="16317" y="32881"/>
                </a:cubicBezTo>
                <a:cubicBezTo>
                  <a:pt x="7138" y="32881"/>
                  <a:pt x="0" y="40000"/>
                  <a:pt x="0" y="49152"/>
                </a:cubicBezTo>
                <a:cubicBezTo>
                  <a:pt x="0" y="92542"/>
                  <a:pt x="0" y="92542"/>
                  <a:pt x="0" y="92542"/>
                </a:cubicBezTo>
                <a:cubicBezTo>
                  <a:pt x="0" y="101694"/>
                  <a:pt x="7138" y="109152"/>
                  <a:pt x="16317" y="109152"/>
                </a:cubicBezTo>
                <a:cubicBezTo>
                  <a:pt x="21756" y="109152"/>
                  <a:pt x="21756" y="109152"/>
                  <a:pt x="21756" y="109152"/>
                </a:cubicBezTo>
                <a:cubicBezTo>
                  <a:pt x="21756" y="114576"/>
                  <a:pt x="21756" y="114576"/>
                  <a:pt x="21756" y="114576"/>
                </a:cubicBezTo>
                <a:cubicBezTo>
                  <a:pt x="21756" y="117288"/>
                  <a:pt x="24135" y="119999"/>
                  <a:pt x="27195" y="119999"/>
                </a:cubicBezTo>
                <a:cubicBezTo>
                  <a:pt x="92804" y="119999"/>
                  <a:pt x="92804" y="119999"/>
                  <a:pt x="92804" y="119999"/>
                </a:cubicBezTo>
                <a:cubicBezTo>
                  <a:pt x="95524" y="119999"/>
                  <a:pt x="98243" y="117288"/>
                  <a:pt x="98243" y="114576"/>
                </a:cubicBezTo>
                <a:cubicBezTo>
                  <a:pt x="98243" y="109152"/>
                  <a:pt x="98243" y="109152"/>
                  <a:pt x="98243" y="109152"/>
                </a:cubicBezTo>
                <a:cubicBezTo>
                  <a:pt x="103682" y="109152"/>
                  <a:pt x="103682" y="109152"/>
                  <a:pt x="103682" y="109152"/>
                </a:cubicBezTo>
                <a:cubicBezTo>
                  <a:pt x="112521" y="109152"/>
                  <a:pt x="120000" y="101694"/>
                  <a:pt x="120000" y="92542"/>
                </a:cubicBezTo>
                <a:cubicBezTo>
                  <a:pt x="120000" y="49152"/>
                  <a:pt x="120000" y="49152"/>
                  <a:pt x="120000" y="49152"/>
                </a:cubicBezTo>
                <a:cubicBezTo>
                  <a:pt x="120000" y="40000"/>
                  <a:pt x="112521" y="32881"/>
                  <a:pt x="103682" y="32881"/>
                </a:cubicBezTo>
                <a:moveTo>
                  <a:pt x="27195" y="5423"/>
                </a:moveTo>
                <a:cubicBezTo>
                  <a:pt x="92804" y="5423"/>
                  <a:pt x="92804" y="5423"/>
                  <a:pt x="92804" y="5423"/>
                </a:cubicBezTo>
                <a:cubicBezTo>
                  <a:pt x="92804" y="32881"/>
                  <a:pt x="92804" y="32881"/>
                  <a:pt x="92804" y="32881"/>
                </a:cubicBezTo>
                <a:cubicBezTo>
                  <a:pt x="27195" y="32881"/>
                  <a:pt x="27195" y="32881"/>
                  <a:pt x="27195" y="32881"/>
                </a:cubicBezTo>
                <a:lnTo>
                  <a:pt x="27195" y="5423"/>
                </a:lnTo>
                <a:close/>
                <a:moveTo>
                  <a:pt x="92804" y="114576"/>
                </a:moveTo>
                <a:cubicBezTo>
                  <a:pt x="27195" y="114576"/>
                  <a:pt x="27195" y="114576"/>
                  <a:pt x="27195" y="114576"/>
                </a:cubicBezTo>
                <a:cubicBezTo>
                  <a:pt x="27195" y="81694"/>
                  <a:pt x="27195" y="81694"/>
                  <a:pt x="27195" y="81694"/>
                </a:cubicBezTo>
                <a:cubicBezTo>
                  <a:pt x="92804" y="81694"/>
                  <a:pt x="92804" y="81694"/>
                  <a:pt x="92804" y="81694"/>
                </a:cubicBezTo>
                <a:lnTo>
                  <a:pt x="92804" y="114576"/>
                </a:lnTo>
                <a:close/>
                <a:moveTo>
                  <a:pt x="114560" y="92542"/>
                </a:moveTo>
                <a:cubicBezTo>
                  <a:pt x="114560" y="98644"/>
                  <a:pt x="109461" y="103389"/>
                  <a:pt x="103682" y="103389"/>
                </a:cubicBezTo>
                <a:cubicBezTo>
                  <a:pt x="98243" y="103389"/>
                  <a:pt x="98243" y="103389"/>
                  <a:pt x="98243" y="103389"/>
                </a:cubicBezTo>
                <a:cubicBezTo>
                  <a:pt x="98243" y="81694"/>
                  <a:pt x="98243" y="81694"/>
                  <a:pt x="98243" y="81694"/>
                </a:cubicBezTo>
                <a:cubicBezTo>
                  <a:pt x="98243" y="78644"/>
                  <a:pt x="95524" y="76271"/>
                  <a:pt x="92804" y="76271"/>
                </a:cubicBezTo>
                <a:cubicBezTo>
                  <a:pt x="27195" y="76271"/>
                  <a:pt x="27195" y="76271"/>
                  <a:pt x="27195" y="76271"/>
                </a:cubicBezTo>
                <a:cubicBezTo>
                  <a:pt x="24135" y="76271"/>
                  <a:pt x="21756" y="78644"/>
                  <a:pt x="21756" y="81694"/>
                </a:cubicBezTo>
                <a:cubicBezTo>
                  <a:pt x="21756" y="103389"/>
                  <a:pt x="21756" y="103389"/>
                  <a:pt x="21756" y="103389"/>
                </a:cubicBezTo>
                <a:cubicBezTo>
                  <a:pt x="16317" y="103389"/>
                  <a:pt x="16317" y="103389"/>
                  <a:pt x="16317" y="103389"/>
                </a:cubicBezTo>
                <a:cubicBezTo>
                  <a:pt x="10198" y="103389"/>
                  <a:pt x="5439" y="98644"/>
                  <a:pt x="5439" y="92542"/>
                </a:cubicBezTo>
                <a:cubicBezTo>
                  <a:pt x="5439" y="49152"/>
                  <a:pt x="5439" y="49152"/>
                  <a:pt x="5439" y="49152"/>
                </a:cubicBezTo>
                <a:cubicBezTo>
                  <a:pt x="5439" y="43050"/>
                  <a:pt x="10198" y="38305"/>
                  <a:pt x="16317" y="38305"/>
                </a:cubicBezTo>
                <a:cubicBezTo>
                  <a:pt x="103682" y="38305"/>
                  <a:pt x="103682" y="38305"/>
                  <a:pt x="103682" y="38305"/>
                </a:cubicBezTo>
                <a:cubicBezTo>
                  <a:pt x="109461" y="38305"/>
                  <a:pt x="114560" y="43050"/>
                  <a:pt x="114560" y="49152"/>
                </a:cubicBezTo>
                <a:lnTo>
                  <a:pt x="114560" y="9254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5662612" y="681037"/>
            <a:ext cx="317500" cy="439738"/>
          </a:xfrm>
          <a:custGeom>
            <a:pathLst>
              <a:path extrusionOk="0" h="120000" w="120000">
                <a:moveTo>
                  <a:pt x="40930" y="103436"/>
                </a:moveTo>
                <a:cubicBezTo>
                  <a:pt x="45116" y="103436"/>
                  <a:pt x="48372" y="101070"/>
                  <a:pt x="48372" y="98028"/>
                </a:cubicBezTo>
                <a:cubicBezTo>
                  <a:pt x="48372" y="95323"/>
                  <a:pt x="45116" y="92619"/>
                  <a:pt x="40930" y="92619"/>
                </a:cubicBezTo>
                <a:cubicBezTo>
                  <a:pt x="36744" y="92619"/>
                  <a:pt x="33488" y="95323"/>
                  <a:pt x="33488" y="98028"/>
                </a:cubicBezTo>
                <a:cubicBezTo>
                  <a:pt x="33488" y="101070"/>
                  <a:pt x="36744" y="103436"/>
                  <a:pt x="40930" y="103436"/>
                </a:cubicBezTo>
                <a:moveTo>
                  <a:pt x="117674" y="676"/>
                </a:moveTo>
                <a:cubicBezTo>
                  <a:pt x="115813" y="0"/>
                  <a:pt x="113488" y="676"/>
                  <a:pt x="112558" y="2028"/>
                </a:cubicBezTo>
                <a:cubicBezTo>
                  <a:pt x="104186" y="11154"/>
                  <a:pt x="93023" y="19943"/>
                  <a:pt x="72558" y="11492"/>
                </a:cubicBezTo>
                <a:cubicBezTo>
                  <a:pt x="60930" y="6760"/>
                  <a:pt x="53488" y="8450"/>
                  <a:pt x="47906" y="10816"/>
                </a:cubicBezTo>
                <a:cubicBezTo>
                  <a:pt x="42325" y="13183"/>
                  <a:pt x="38604" y="17577"/>
                  <a:pt x="37674" y="22309"/>
                </a:cubicBezTo>
                <a:cubicBezTo>
                  <a:pt x="16744" y="23661"/>
                  <a:pt x="0" y="36507"/>
                  <a:pt x="0" y="52056"/>
                </a:cubicBezTo>
                <a:cubicBezTo>
                  <a:pt x="0" y="89915"/>
                  <a:pt x="0" y="89915"/>
                  <a:pt x="0" y="89915"/>
                </a:cubicBezTo>
                <a:cubicBezTo>
                  <a:pt x="0" y="106478"/>
                  <a:pt x="18604" y="119999"/>
                  <a:pt x="40930" y="119999"/>
                </a:cubicBezTo>
                <a:cubicBezTo>
                  <a:pt x="63720" y="119999"/>
                  <a:pt x="82325" y="106478"/>
                  <a:pt x="82325" y="89915"/>
                </a:cubicBezTo>
                <a:cubicBezTo>
                  <a:pt x="82325" y="52056"/>
                  <a:pt x="82325" y="52056"/>
                  <a:pt x="82325" y="52056"/>
                </a:cubicBezTo>
                <a:cubicBezTo>
                  <a:pt x="82325" y="36507"/>
                  <a:pt x="66046" y="24000"/>
                  <a:pt x="45116" y="22309"/>
                </a:cubicBezTo>
                <a:cubicBezTo>
                  <a:pt x="46046" y="19943"/>
                  <a:pt x="48372" y="17239"/>
                  <a:pt x="52093" y="15549"/>
                </a:cubicBezTo>
                <a:cubicBezTo>
                  <a:pt x="57209" y="13183"/>
                  <a:pt x="60930" y="13521"/>
                  <a:pt x="69302" y="16563"/>
                </a:cubicBezTo>
                <a:cubicBezTo>
                  <a:pt x="83255" y="21633"/>
                  <a:pt x="92558" y="20281"/>
                  <a:pt x="99534" y="18253"/>
                </a:cubicBezTo>
                <a:cubicBezTo>
                  <a:pt x="108372" y="15887"/>
                  <a:pt x="114883" y="10816"/>
                  <a:pt x="119069" y="4394"/>
                </a:cubicBezTo>
                <a:cubicBezTo>
                  <a:pt x="120000" y="3042"/>
                  <a:pt x="119069" y="1352"/>
                  <a:pt x="117674" y="676"/>
                </a:cubicBezTo>
                <a:moveTo>
                  <a:pt x="74883" y="89915"/>
                </a:moveTo>
                <a:cubicBezTo>
                  <a:pt x="74883" y="103436"/>
                  <a:pt x="59534" y="114591"/>
                  <a:pt x="40930" y="114591"/>
                </a:cubicBezTo>
                <a:cubicBezTo>
                  <a:pt x="22325" y="114591"/>
                  <a:pt x="7441" y="103436"/>
                  <a:pt x="7441" y="89915"/>
                </a:cubicBezTo>
                <a:cubicBezTo>
                  <a:pt x="7441" y="60169"/>
                  <a:pt x="7441" y="60169"/>
                  <a:pt x="7441" y="60169"/>
                </a:cubicBezTo>
                <a:cubicBezTo>
                  <a:pt x="74883" y="60169"/>
                  <a:pt x="74883" y="60169"/>
                  <a:pt x="74883" y="60169"/>
                </a:cubicBezTo>
                <a:lnTo>
                  <a:pt x="74883" y="89915"/>
                </a:lnTo>
                <a:close/>
                <a:moveTo>
                  <a:pt x="74883" y="52056"/>
                </a:moveTo>
                <a:cubicBezTo>
                  <a:pt x="74883" y="54760"/>
                  <a:pt x="74883" y="54760"/>
                  <a:pt x="74883" y="54760"/>
                </a:cubicBezTo>
                <a:cubicBezTo>
                  <a:pt x="7441" y="54760"/>
                  <a:pt x="7441" y="54760"/>
                  <a:pt x="7441" y="54760"/>
                </a:cubicBezTo>
                <a:cubicBezTo>
                  <a:pt x="7441" y="52056"/>
                  <a:pt x="7441" y="52056"/>
                  <a:pt x="7441" y="52056"/>
                </a:cubicBezTo>
                <a:cubicBezTo>
                  <a:pt x="7441" y="39549"/>
                  <a:pt x="20465" y="29070"/>
                  <a:pt x="37209" y="27718"/>
                </a:cubicBezTo>
                <a:cubicBezTo>
                  <a:pt x="37209" y="54760"/>
                  <a:pt x="37209" y="54760"/>
                  <a:pt x="37209" y="54760"/>
                </a:cubicBezTo>
                <a:cubicBezTo>
                  <a:pt x="44651" y="54760"/>
                  <a:pt x="44651" y="54760"/>
                  <a:pt x="44651" y="54760"/>
                </a:cubicBezTo>
                <a:cubicBezTo>
                  <a:pt x="44651" y="27718"/>
                  <a:pt x="44651" y="27718"/>
                  <a:pt x="44651" y="27718"/>
                </a:cubicBezTo>
                <a:cubicBezTo>
                  <a:pt x="61860" y="29070"/>
                  <a:pt x="74883" y="39549"/>
                  <a:pt x="74883" y="5205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6434137" y="681037"/>
            <a:ext cx="436563" cy="439738"/>
          </a:xfrm>
          <a:custGeom>
            <a:pathLst>
              <a:path extrusionOk="0" h="120000" w="120000">
                <a:moveTo>
                  <a:pt x="52011" y="95323"/>
                </a:moveTo>
                <a:cubicBezTo>
                  <a:pt x="57450" y="95323"/>
                  <a:pt x="57450" y="95323"/>
                  <a:pt x="57450" y="95323"/>
                </a:cubicBezTo>
                <a:cubicBezTo>
                  <a:pt x="57450" y="89915"/>
                  <a:pt x="57450" y="89915"/>
                  <a:pt x="57450" y="89915"/>
                </a:cubicBezTo>
                <a:cubicBezTo>
                  <a:pt x="52011" y="89915"/>
                  <a:pt x="52011" y="89915"/>
                  <a:pt x="52011" y="89915"/>
                </a:cubicBezTo>
                <a:lnTo>
                  <a:pt x="52011" y="95323"/>
                </a:lnTo>
                <a:close/>
                <a:moveTo>
                  <a:pt x="62889" y="95323"/>
                </a:moveTo>
                <a:cubicBezTo>
                  <a:pt x="68328" y="95323"/>
                  <a:pt x="68328" y="95323"/>
                  <a:pt x="68328" y="95323"/>
                </a:cubicBezTo>
                <a:cubicBezTo>
                  <a:pt x="68328" y="89915"/>
                  <a:pt x="68328" y="89915"/>
                  <a:pt x="68328" y="89915"/>
                </a:cubicBezTo>
                <a:cubicBezTo>
                  <a:pt x="62889" y="89915"/>
                  <a:pt x="62889" y="89915"/>
                  <a:pt x="62889" y="89915"/>
                </a:cubicBezTo>
                <a:lnTo>
                  <a:pt x="62889" y="95323"/>
                </a:lnTo>
                <a:close/>
                <a:moveTo>
                  <a:pt x="52011" y="68281"/>
                </a:moveTo>
                <a:cubicBezTo>
                  <a:pt x="46572" y="68281"/>
                  <a:pt x="46572" y="68281"/>
                  <a:pt x="46572" y="68281"/>
                </a:cubicBezTo>
                <a:cubicBezTo>
                  <a:pt x="46572" y="73690"/>
                  <a:pt x="46572" y="73690"/>
                  <a:pt x="46572" y="73690"/>
                </a:cubicBezTo>
                <a:cubicBezTo>
                  <a:pt x="52011" y="73690"/>
                  <a:pt x="52011" y="73690"/>
                  <a:pt x="52011" y="73690"/>
                </a:cubicBezTo>
                <a:lnTo>
                  <a:pt x="52011" y="68281"/>
                </a:lnTo>
                <a:close/>
                <a:moveTo>
                  <a:pt x="62889" y="79098"/>
                </a:moveTo>
                <a:cubicBezTo>
                  <a:pt x="57450" y="79098"/>
                  <a:pt x="57450" y="79098"/>
                  <a:pt x="57450" y="79098"/>
                </a:cubicBezTo>
                <a:cubicBezTo>
                  <a:pt x="57450" y="84507"/>
                  <a:pt x="57450" y="84507"/>
                  <a:pt x="57450" y="84507"/>
                </a:cubicBezTo>
                <a:cubicBezTo>
                  <a:pt x="62889" y="84507"/>
                  <a:pt x="62889" y="84507"/>
                  <a:pt x="62889" y="84507"/>
                </a:cubicBezTo>
                <a:lnTo>
                  <a:pt x="62889" y="79098"/>
                </a:lnTo>
                <a:close/>
                <a:moveTo>
                  <a:pt x="52011" y="79098"/>
                </a:moveTo>
                <a:cubicBezTo>
                  <a:pt x="46572" y="79098"/>
                  <a:pt x="46572" y="79098"/>
                  <a:pt x="46572" y="79098"/>
                </a:cubicBezTo>
                <a:cubicBezTo>
                  <a:pt x="46572" y="84507"/>
                  <a:pt x="46572" y="84507"/>
                  <a:pt x="46572" y="84507"/>
                </a:cubicBezTo>
                <a:cubicBezTo>
                  <a:pt x="52011" y="84507"/>
                  <a:pt x="52011" y="84507"/>
                  <a:pt x="52011" y="84507"/>
                </a:cubicBezTo>
                <a:lnTo>
                  <a:pt x="52011" y="79098"/>
                </a:lnTo>
                <a:close/>
                <a:moveTo>
                  <a:pt x="41133" y="68281"/>
                </a:moveTo>
                <a:cubicBezTo>
                  <a:pt x="35694" y="68281"/>
                  <a:pt x="35694" y="68281"/>
                  <a:pt x="35694" y="68281"/>
                </a:cubicBezTo>
                <a:cubicBezTo>
                  <a:pt x="35694" y="73690"/>
                  <a:pt x="35694" y="73690"/>
                  <a:pt x="35694" y="73690"/>
                </a:cubicBezTo>
                <a:cubicBezTo>
                  <a:pt x="41133" y="73690"/>
                  <a:pt x="41133" y="73690"/>
                  <a:pt x="41133" y="73690"/>
                </a:cubicBezTo>
                <a:lnTo>
                  <a:pt x="41133" y="68281"/>
                </a:lnTo>
                <a:close/>
                <a:moveTo>
                  <a:pt x="41133" y="79098"/>
                </a:moveTo>
                <a:cubicBezTo>
                  <a:pt x="35694" y="79098"/>
                  <a:pt x="35694" y="79098"/>
                  <a:pt x="35694" y="79098"/>
                </a:cubicBezTo>
                <a:cubicBezTo>
                  <a:pt x="35694" y="84507"/>
                  <a:pt x="35694" y="84507"/>
                  <a:pt x="35694" y="84507"/>
                </a:cubicBezTo>
                <a:cubicBezTo>
                  <a:pt x="41133" y="84507"/>
                  <a:pt x="41133" y="84507"/>
                  <a:pt x="41133" y="84507"/>
                </a:cubicBezTo>
                <a:lnTo>
                  <a:pt x="41133" y="79098"/>
                </a:lnTo>
                <a:close/>
                <a:moveTo>
                  <a:pt x="41133" y="95323"/>
                </a:moveTo>
                <a:cubicBezTo>
                  <a:pt x="46572" y="95323"/>
                  <a:pt x="46572" y="95323"/>
                  <a:pt x="46572" y="95323"/>
                </a:cubicBezTo>
                <a:cubicBezTo>
                  <a:pt x="46572" y="89915"/>
                  <a:pt x="46572" y="89915"/>
                  <a:pt x="46572" y="89915"/>
                </a:cubicBezTo>
                <a:cubicBezTo>
                  <a:pt x="41133" y="89915"/>
                  <a:pt x="41133" y="89915"/>
                  <a:pt x="41133" y="89915"/>
                </a:cubicBezTo>
                <a:lnTo>
                  <a:pt x="41133" y="95323"/>
                </a:lnTo>
                <a:close/>
                <a:moveTo>
                  <a:pt x="30254" y="68281"/>
                </a:moveTo>
                <a:cubicBezTo>
                  <a:pt x="24475" y="68281"/>
                  <a:pt x="24475" y="68281"/>
                  <a:pt x="24475" y="68281"/>
                </a:cubicBezTo>
                <a:cubicBezTo>
                  <a:pt x="24475" y="73690"/>
                  <a:pt x="24475" y="73690"/>
                  <a:pt x="24475" y="73690"/>
                </a:cubicBezTo>
                <a:cubicBezTo>
                  <a:pt x="30254" y="73690"/>
                  <a:pt x="30254" y="73690"/>
                  <a:pt x="30254" y="73690"/>
                </a:cubicBezTo>
                <a:lnTo>
                  <a:pt x="30254" y="68281"/>
                </a:lnTo>
                <a:close/>
                <a:moveTo>
                  <a:pt x="62889" y="68281"/>
                </a:moveTo>
                <a:cubicBezTo>
                  <a:pt x="57450" y="68281"/>
                  <a:pt x="57450" y="68281"/>
                  <a:pt x="57450" y="68281"/>
                </a:cubicBezTo>
                <a:cubicBezTo>
                  <a:pt x="57450" y="73690"/>
                  <a:pt x="57450" y="73690"/>
                  <a:pt x="57450" y="73690"/>
                </a:cubicBezTo>
                <a:cubicBezTo>
                  <a:pt x="62889" y="73690"/>
                  <a:pt x="62889" y="73690"/>
                  <a:pt x="62889" y="73690"/>
                </a:cubicBezTo>
                <a:lnTo>
                  <a:pt x="62889" y="68281"/>
                </a:lnTo>
                <a:close/>
                <a:moveTo>
                  <a:pt x="95524" y="68281"/>
                </a:moveTo>
                <a:cubicBezTo>
                  <a:pt x="90084" y="68281"/>
                  <a:pt x="90084" y="68281"/>
                  <a:pt x="90084" y="68281"/>
                </a:cubicBezTo>
                <a:cubicBezTo>
                  <a:pt x="90084" y="73690"/>
                  <a:pt x="90084" y="73690"/>
                  <a:pt x="90084" y="73690"/>
                </a:cubicBezTo>
                <a:cubicBezTo>
                  <a:pt x="95524" y="73690"/>
                  <a:pt x="95524" y="73690"/>
                  <a:pt x="95524" y="73690"/>
                </a:cubicBezTo>
                <a:lnTo>
                  <a:pt x="95524" y="68281"/>
                </a:lnTo>
                <a:close/>
                <a:moveTo>
                  <a:pt x="84645" y="68281"/>
                </a:moveTo>
                <a:cubicBezTo>
                  <a:pt x="79206" y="68281"/>
                  <a:pt x="79206" y="68281"/>
                  <a:pt x="79206" y="68281"/>
                </a:cubicBezTo>
                <a:cubicBezTo>
                  <a:pt x="79206" y="73690"/>
                  <a:pt x="79206" y="73690"/>
                  <a:pt x="79206" y="73690"/>
                </a:cubicBezTo>
                <a:cubicBezTo>
                  <a:pt x="84645" y="73690"/>
                  <a:pt x="84645" y="73690"/>
                  <a:pt x="84645" y="73690"/>
                </a:cubicBezTo>
                <a:lnTo>
                  <a:pt x="84645" y="68281"/>
                </a:lnTo>
                <a:close/>
                <a:moveTo>
                  <a:pt x="95524" y="79098"/>
                </a:moveTo>
                <a:cubicBezTo>
                  <a:pt x="90084" y="79098"/>
                  <a:pt x="90084" y="79098"/>
                  <a:pt x="90084" y="79098"/>
                </a:cubicBezTo>
                <a:cubicBezTo>
                  <a:pt x="90084" y="84507"/>
                  <a:pt x="90084" y="84507"/>
                  <a:pt x="90084" y="84507"/>
                </a:cubicBezTo>
                <a:cubicBezTo>
                  <a:pt x="95524" y="84507"/>
                  <a:pt x="95524" y="84507"/>
                  <a:pt x="95524" y="84507"/>
                </a:cubicBezTo>
                <a:lnTo>
                  <a:pt x="95524" y="79098"/>
                </a:lnTo>
                <a:close/>
                <a:moveTo>
                  <a:pt x="84645" y="79098"/>
                </a:moveTo>
                <a:cubicBezTo>
                  <a:pt x="79206" y="79098"/>
                  <a:pt x="79206" y="79098"/>
                  <a:pt x="79206" y="79098"/>
                </a:cubicBezTo>
                <a:cubicBezTo>
                  <a:pt x="79206" y="84507"/>
                  <a:pt x="79206" y="84507"/>
                  <a:pt x="79206" y="84507"/>
                </a:cubicBezTo>
                <a:cubicBezTo>
                  <a:pt x="84645" y="84507"/>
                  <a:pt x="84645" y="84507"/>
                  <a:pt x="84645" y="84507"/>
                </a:cubicBezTo>
                <a:lnTo>
                  <a:pt x="84645" y="79098"/>
                </a:lnTo>
                <a:close/>
                <a:moveTo>
                  <a:pt x="73767" y="79098"/>
                </a:moveTo>
                <a:cubicBezTo>
                  <a:pt x="68328" y="79098"/>
                  <a:pt x="68328" y="79098"/>
                  <a:pt x="68328" y="79098"/>
                </a:cubicBezTo>
                <a:cubicBezTo>
                  <a:pt x="68328" y="84507"/>
                  <a:pt x="68328" y="84507"/>
                  <a:pt x="68328" y="84507"/>
                </a:cubicBezTo>
                <a:cubicBezTo>
                  <a:pt x="73767" y="84507"/>
                  <a:pt x="73767" y="84507"/>
                  <a:pt x="73767" y="84507"/>
                </a:cubicBezTo>
                <a:lnTo>
                  <a:pt x="73767" y="79098"/>
                </a:lnTo>
                <a:close/>
                <a:moveTo>
                  <a:pt x="73767" y="68281"/>
                </a:moveTo>
                <a:cubicBezTo>
                  <a:pt x="68328" y="68281"/>
                  <a:pt x="68328" y="68281"/>
                  <a:pt x="68328" y="68281"/>
                </a:cubicBezTo>
                <a:cubicBezTo>
                  <a:pt x="68328" y="73690"/>
                  <a:pt x="68328" y="73690"/>
                  <a:pt x="68328" y="73690"/>
                </a:cubicBezTo>
                <a:cubicBezTo>
                  <a:pt x="73767" y="73690"/>
                  <a:pt x="73767" y="73690"/>
                  <a:pt x="73767" y="73690"/>
                </a:cubicBezTo>
                <a:lnTo>
                  <a:pt x="73767" y="68281"/>
                </a:lnTo>
                <a:close/>
                <a:moveTo>
                  <a:pt x="100963" y="73690"/>
                </a:moveTo>
                <a:cubicBezTo>
                  <a:pt x="106402" y="73690"/>
                  <a:pt x="106402" y="73690"/>
                  <a:pt x="106402" y="73690"/>
                </a:cubicBezTo>
                <a:cubicBezTo>
                  <a:pt x="106402" y="68281"/>
                  <a:pt x="106402" y="68281"/>
                  <a:pt x="106402" y="68281"/>
                </a:cubicBezTo>
                <a:cubicBezTo>
                  <a:pt x="100963" y="68281"/>
                  <a:pt x="100963" y="68281"/>
                  <a:pt x="100963" y="68281"/>
                </a:cubicBezTo>
                <a:lnTo>
                  <a:pt x="100963" y="73690"/>
                </a:lnTo>
                <a:close/>
                <a:moveTo>
                  <a:pt x="90084" y="89915"/>
                </a:moveTo>
                <a:cubicBezTo>
                  <a:pt x="84645" y="89915"/>
                  <a:pt x="84645" y="89915"/>
                  <a:pt x="84645" y="89915"/>
                </a:cubicBezTo>
                <a:cubicBezTo>
                  <a:pt x="84645" y="95323"/>
                  <a:pt x="84645" y="95323"/>
                  <a:pt x="84645" y="95323"/>
                </a:cubicBezTo>
                <a:cubicBezTo>
                  <a:pt x="90084" y="95323"/>
                  <a:pt x="90084" y="95323"/>
                  <a:pt x="90084" y="95323"/>
                </a:cubicBezTo>
                <a:lnTo>
                  <a:pt x="90084" y="89915"/>
                </a:lnTo>
                <a:close/>
                <a:moveTo>
                  <a:pt x="100963" y="106140"/>
                </a:moveTo>
                <a:cubicBezTo>
                  <a:pt x="106402" y="106140"/>
                  <a:pt x="106402" y="106140"/>
                  <a:pt x="106402" y="106140"/>
                </a:cubicBezTo>
                <a:cubicBezTo>
                  <a:pt x="106402" y="100732"/>
                  <a:pt x="106402" y="100732"/>
                  <a:pt x="106402" y="100732"/>
                </a:cubicBezTo>
                <a:cubicBezTo>
                  <a:pt x="100963" y="100732"/>
                  <a:pt x="100963" y="100732"/>
                  <a:pt x="100963" y="100732"/>
                </a:cubicBezTo>
                <a:lnTo>
                  <a:pt x="100963" y="106140"/>
                </a:lnTo>
                <a:close/>
                <a:moveTo>
                  <a:pt x="90084" y="106140"/>
                </a:moveTo>
                <a:cubicBezTo>
                  <a:pt x="95524" y="106140"/>
                  <a:pt x="95524" y="106140"/>
                  <a:pt x="95524" y="106140"/>
                </a:cubicBezTo>
                <a:cubicBezTo>
                  <a:pt x="95524" y="100732"/>
                  <a:pt x="95524" y="100732"/>
                  <a:pt x="95524" y="100732"/>
                </a:cubicBezTo>
                <a:cubicBezTo>
                  <a:pt x="90084" y="100732"/>
                  <a:pt x="90084" y="100732"/>
                  <a:pt x="90084" y="100732"/>
                </a:cubicBezTo>
                <a:lnTo>
                  <a:pt x="90084" y="106140"/>
                </a:lnTo>
                <a:close/>
                <a:moveTo>
                  <a:pt x="79206" y="106140"/>
                </a:moveTo>
                <a:cubicBezTo>
                  <a:pt x="84645" y="106140"/>
                  <a:pt x="84645" y="106140"/>
                  <a:pt x="84645" y="106140"/>
                </a:cubicBezTo>
                <a:cubicBezTo>
                  <a:pt x="84645" y="100732"/>
                  <a:pt x="84645" y="100732"/>
                  <a:pt x="84645" y="100732"/>
                </a:cubicBezTo>
                <a:cubicBezTo>
                  <a:pt x="79206" y="100732"/>
                  <a:pt x="79206" y="100732"/>
                  <a:pt x="79206" y="100732"/>
                </a:cubicBezTo>
                <a:lnTo>
                  <a:pt x="79206" y="106140"/>
                </a:lnTo>
                <a:close/>
                <a:moveTo>
                  <a:pt x="95524" y="95323"/>
                </a:moveTo>
                <a:cubicBezTo>
                  <a:pt x="106402" y="95323"/>
                  <a:pt x="106402" y="95323"/>
                  <a:pt x="106402" y="95323"/>
                </a:cubicBezTo>
                <a:cubicBezTo>
                  <a:pt x="106402" y="89915"/>
                  <a:pt x="106402" y="89915"/>
                  <a:pt x="106402" y="89915"/>
                </a:cubicBezTo>
                <a:cubicBezTo>
                  <a:pt x="95524" y="89915"/>
                  <a:pt x="95524" y="89915"/>
                  <a:pt x="95524" y="89915"/>
                </a:cubicBezTo>
                <a:lnTo>
                  <a:pt x="95524" y="95323"/>
                </a:lnTo>
                <a:close/>
                <a:moveTo>
                  <a:pt x="109121" y="54760"/>
                </a:moveTo>
                <a:cubicBezTo>
                  <a:pt x="61189" y="54760"/>
                  <a:pt x="61189" y="54760"/>
                  <a:pt x="61189" y="54760"/>
                </a:cubicBezTo>
                <a:cubicBezTo>
                  <a:pt x="60169" y="52732"/>
                  <a:pt x="59830" y="50704"/>
                  <a:pt x="60509" y="48338"/>
                </a:cubicBezTo>
                <a:cubicBezTo>
                  <a:pt x="61529" y="43943"/>
                  <a:pt x="65609" y="40563"/>
                  <a:pt x="72067" y="38197"/>
                </a:cubicBezTo>
                <a:cubicBezTo>
                  <a:pt x="83286" y="34478"/>
                  <a:pt x="88045" y="27718"/>
                  <a:pt x="90424" y="22647"/>
                </a:cubicBezTo>
                <a:cubicBezTo>
                  <a:pt x="93144" y="16225"/>
                  <a:pt x="93484" y="8788"/>
                  <a:pt x="91104" y="2366"/>
                </a:cubicBezTo>
                <a:cubicBezTo>
                  <a:pt x="90764" y="676"/>
                  <a:pt x="89065" y="0"/>
                  <a:pt x="87705" y="338"/>
                </a:cubicBezTo>
                <a:cubicBezTo>
                  <a:pt x="86345" y="1014"/>
                  <a:pt x="85665" y="2366"/>
                  <a:pt x="86005" y="4056"/>
                </a:cubicBezTo>
                <a:cubicBezTo>
                  <a:pt x="89405" y="14197"/>
                  <a:pt x="86005" y="28056"/>
                  <a:pt x="70368" y="33126"/>
                </a:cubicBezTo>
                <a:cubicBezTo>
                  <a:pt x="59830" y="36507"/>
                  <a:pt x="56090" y="42591"/>
                  <a:pt x="55070" y="46985"/>
                </a:cubicBezTo>
                <a:cubicBezTo>
                  <a:pt x="54730" y="49690"/>
                  <a:pt x="54730" y="52394"/>
                  <a:pt x="55410" y="54760"/>
                </a:cubicBezTo>
                <a:cubicBezTo>
                  <a:pt x="10878" y="54760"/>
                  <a:pt x="10878" y="54760"/>
                  <a:pt x="10878" y="54760"/>
                </a:cubicBezTo>
                <a:cubicBezTo>
                  <a:pt x="5099" y="54760"/>
                  <a:pt x="0" y="59492"/>
                  <a:pt x="0" y="65577"/>
                </a:cubicBezTo>
                <a:cubicBezTo>
                  <a:pt x="0" y="109183"/>
                  <a:pt x="0" y="109183"/>
                  <a:pt x="0" y="109183"/>
                </a:cubicBezTo>
                <a:cubicBezTo>
                  <a:pt x="0" y="114929"/>
                  <a:pt x="509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5240" y="119999"/>
                  <a:pt x="120000" y="114929"/>
                  <a:pt x="120000" y="109183"/>
                </a:cubicBezTo>
                <a:cubicBezTo>
                  <a:pt x="120000" y="65577"/>
                  <a:pt x="120000" y="65577"/>
                  <a:pt x="120000" y="65577"/>
                </a:cubicBezTo>
                <a:cubicBezTo>
                  <a:pt x="120000" y="59492"/>
                  <a:pt x="115240" y="54760"/>
                  <a:pt x="109121" y="54760"/>
                </a:cubicBezTo>
                <a:moveTo>
                  <a:pt x="114560" y="109183"/>
                </a:moveTo>
                <a:cubicBezTo>
                  <a:pt x="114560" y="111887"/>
                  <a:pt x="112181" y="114591"/>
                  <a:pt x="109121" y="114591"/>
                </a:cubicBezTo>
                <a:cubicBezTo>
                  <a:pt x="10878" y="114591"/>
                  <a:pt x="10878" y="114591"/>
                  <a:pt x="10878" y="114591"/>
                </a:cubicBezTo>
                <a:cubicBezTo>
                  <a:pt x="7818" y="114591"/>
                  <a:pt x="5439" y="111887"/>
                  <a:pt x="5439" y="109183"/>
                </a:cubicBezTo>
                <a:cubicBezTo>
                  <a:pt x="5439" y="65577"/>
                  <a:pt x="5439" y="65577"/>
                  <a:pt x="5439" y="65577"/>
                </a:cubicBezTo>
                <a:cubicBezTo>
                  <a:pt x="5439" y="62535"/>
                  <a:pt x="7818" y="60169"/>
                  <a:pt x="10878" y="60169"/>
                </a:cubicBezTo>
                <a:cubicBezTo>
                  <a:pt x="109121" y="60169"/>
                  <a:pt x="109121" y="60169"/>
                  <a:pt x="109121" y="60169"/>
                </a:cubicBezTo>
                <a:cubicBezTo>
                  <a:pt x="112181" y="60169"/>
                  <a:pt x="114560" y="62535"/>
                  <a:pt x="114560" y="65577"/>
                </a:cubicBezTo>
                <a:lnTo>
                  <a:pt x="114560" y="109183"/>
                </a:lnTo>
                <a:close/>
                <a:moveTo>
                  <a:pt x="79206" y="89915"/>
                </a:moveTo>
                <a:cubicBezTo>
                  <a:pt x="73767" y="89915"/>
                  <a:pt x="73767" y="89915"/>
                  <a:pt x="73767" y="89915"/>
                </a:cubicBezTo>
                <a:cubicBezTo>
                  <a:pt x="73767" y="95323"/>
                  <a:pt x="73767" y="95323"/>
                  <a:pt x="73767" y="95323"/>
                </a:cubicBezTo>
                <a:cubicBezTo>
                  <a:pt x="79206" y="95323"/>
                  <a:pt x="79206" y="95323"/>
                  <a:pt x="79206" y="95323"/>
                </a:cubicBezTo>
                <a:lnTo>
                  <a:pt x="79206" y="89915"/>
                </a:lnTo>
                <a:close/>
                <a:moveTo>
                  <a:pt x="30254" y="79098"/>
                </a:moveTo>
                <a:cubicBezTo>
                  <a:pt x="24475" y="79098"/>
                  <a:pt x="24475" y="79098"/>
                  <a:pt x="24475" y="79098"/>
                </a:cubicBezTo>
                <a:cubicBezTo>
                  <a:pt x="24475" y="84507"/>
                  <a:pt x="24475" y="84507"/>
                  <a:pt x="24475" y="84507"/>
                </a:cubicBezTo>
                <a:cubicBezTo>
                  <a:pt x="30254" y="84507"/>
                  <a:pt x="30254" y="84507"/>
                  <a:pt x="30254" y="84507"/>
                </a:cubicBezTo>
                <a:lnTo>
                  <a:pt x="30254" y="79098"/>
                </a:lnTo>
                <a:close/>
                <a:moveTo>
                  <a:pt x="100963" y="84507"/>
                </a:moveTo>
                <a:cubicBezTo>
                  <a:pt x="106402" y="84507"/>
                  <a:pt x="106402" y="84507"/>
                  <a:pt x="106402" y="84507"/>
                </a:cubicBezTo>
                <a:cubicBezTo>
                  <a:pt x="106402" y="79098"/>
                  <a:pt x="106402" y="79098"/>
                  <a:pt x="106402" y="79098"/>
                </a:cubicBezTo>
                <a:cubicBezTo>
                  <a:pt x="100963" y="79098"/>
                  <a:pt x="100963" y="79098"/>
                  <a:pt x="100963" y="79098"/>
                </a:cubicBezTo>
                <a:lnTo>
                  <a:pt x="100963" y="84507"/>
                </a:lnTo>
                <a:close/>
                <a:moveTo>
                  <a:pt x="35694" y="106140"/>
                </a:moveTo>
                <a:cubicBezTo>
                  <a:pt x="73767" y="106140"/>
                  <a:pt x="73767" y="106140"/>
                  <a:pt x="73767" y="106140"/>
                </a:cubicBezTo>
                <a:cubicBezTo>
                  <a:pt x="73767" y="100732"/>
                  <a:pt x="73767" y="100732"/>
                  <a:pt x="73767" y="100732"/>
                </a:cubicBezTo>
                <a:cubicBezTo>
                  <a:pt x="35694" y="100732"/>
                  <a:pt x="35694" y="100732"/>
                  <a:pt x="35694" y="100732"/>
                </a:cubicBezTo>
                <a:lnTo>
                  <a:pt x="35694" y="106140"/>
                </a:lnTo>
                <a:close/>
                <a:moveTo>
                  <a:pt x="19036" y="79098"/>
                </a:moveTo>
                <a:cubicBezTo>
                  <a:pt x="13597" y="79098"/>
                  <a:pt x="13597" y="79098"/>
                  <a:pt x="13597" y="79098"/>
                </a:cubicBezTo>
                <a:cubicBezTo>
                  <a:pt x="13597" y="84507"/>
                  <a:pt x="13597" y="84507"/>
                  <a:pt x="13597" y="84507"/>
                </a:cubicBezTo>
                <a:cubicBezTo>
                  <a:pt x="19036" y="84507"/>
                  <a:pt x="19036" y="84507"/>
                  <a:pt x="19036" y="84507"/>
                </a:cubicBezTo>
                <a:lnTo>
                  <a:pt x="19036" y="79098"/>
                </a:lnTo>
                <a:close/>
                <a:moveTo>
                  <a:pt x="19036" y="68281"/>
                </a:moveTo>
                <a:cubicBezTo>
                  <a:pt x="13597" y="68281"/>
                  <a:pt x="13597" y="68281"/>
                  <a:pt x="13597" y="68281"/>
                </a:cubicBezTo>
                <a:cubicBezTo>
                  <a:pt x="13597" y="73690"/>
                  <a:pt x="13597" y="73690"/>
                  <a:pt x="13597" y="73690"/>
                </a:cubicBezTo>
                <a:cubicBezTo>
                  <a:pt x="19036" y="73690"/>
                  <a:pt x="19036" y="73690"/>
                  <a:pt x="19036" y="73690"/>
                </a:cubicBezTo>
                <a:lnTo>
                  <a:pt x="19036" y="68281"/>
                </a:lnTo>
                <a:close/>
                <a:moveTo>
                  <a:pt x="24475" y="89915"/>
                </a:moveTo>
                <a:cubicBezTo>
                  <a:pt x="13597" y="89915"/>
                  <a:pt x="13597" y="89915"/>
                  <a:pt x="13597" y="89915"/>
                </a:cubicBezTo>
                <a:cubicBezTo>
                  <a:pt x="13597" y="95323"/>
                  <a:pt x="13597" y="95323"/>
                  <a:pt x="13597" y="95323"/>
                </a:cubicBezTo>
                <a:cubicBezTo>
                  <a:pt x="24475" y="95323"/>
                  <a:pt x="24475" y="95323"/>
                  <a:pt x="24475" y="95323"/>
                </a:cubicBezTo>
                <a:lnTo>
                  <a:pt x="24475" y="89915"/>
                </a:lnTo>
                <a:close/>
                <a:moveTo>
                  <a:pt x="13597" y="106140"/>
                </a:moveTo>
                <a:cubicBezTo>
                  <a:pt x="19036" y="106140"/>
                  <a:pt x="19036" y="106140"/>
                  <a:pt x="19036" y="106140"/>
                </a:cubicBezTo>
                <a:cubicBezTo>
                  <a:pt x="19036" y="100732"/>
                  <a:pt x="19036" y="100732"/>
                  <a:pt x="19036" y="100732"/>
                </a:cubicBezTo>
                <a:cubicBezTo>
                  <a:pt x="13597" y="100732"/>
                  <a:pt x="13597" y="100732"/>
                  <a:pt x="13597" y="100732"/>
                </a:cubicBezTo>
                <a:lnTo>
                  <a:pt x="13597" y="106140"/>
                </a:lnTo>
                <a:close/>
                <a:moveTo>
                  <a:pt x="35694" y="89915"/>
                </a:moveTo>
                <a:cubicBezTo>
                  <a:pt x="30254" y="89915"/>
                  <a:pt x="30254" y="89915"/>
                  <a:pt x="30254" y="89915"/>
                </a:cubicBezTo>
                <a:cubicBezTo>
                  <a:pt x="30254" y="95323"/>
                  <a:pt x="30254" y="95323"/>
                  <a:pt x="30254" y="95323"/>
                </a:cubicBezTo>
                <a:cubicBezTo>
                  <a:pt x="35694" y="95323"/>
                  <a:pt x="35694" y="95323"/>
                  <a:pt x="35694" y="95323"/>
                </a:cubicBezTo>
                <a:lnTo>
                  <a:pt x="35694" y="89915"/>
                </a:lnTo>
                <a:close/>
                <a:moveTo>
                  <a:pt x="24475" y="106140"/>
                </a:moveTo>
                <a:cubicBezTo>
                  <a:pt x="30254" y="106140"/>
                  <a:pt x="30254" y="106140"/>
                  <a:pt x="30254" y="106140"/>
                </a:cubicBezTo>
                <a:cubicBezTo>
                  <a:pt x="30254" y="100732"/>
                  <a:pt x="30254" y="100732"/>
                  <a:pt x="30254" y="100732"/>
                </a:cubicBezTo>
                <a:cubicBezTo>
                  <a:pt x="24475" y="100732"/>
                  <a:pt x="24475" y="100732"/>
                  <a:pt x="24475" y="100732"/>
                </a:cubicBezTo>
                <a:lnTo>
                  <a:pt x="24475" y="10614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7267575" y="682625"/>
            <a:ext cx="434974" cy="438150"/>
          </a:xfrm>
          <a:custGeom>
            <a:pathLst>
              <a:path extrusionOk="0" h="120000" w="120000">
                <a:moveTo>
                  <a:pt x="109121" y="65762"/>
                </a:moveTo>
                <a:cubicBezTo>
                  <a:pt x="109121" y="32881"/>
                  <a:pt x="109121" y="32881"/>
                  <a:pt x="109121" y="32881"/>
                </a:cubicBezTo>
                <a:cubicBezTo>
                  <a:pt x="109121" y="14915"/>
                  <a:pt x="94504" y="0"/>
                  <a:pt x="76147" y="0"/>
                </a:cubicBezTo>
                <a:cubicBezTo>
                  <a:pt x="43512" y="0"/>
                  <a:pt x="43512" y="0"/>
                  <a:pt x="43512" y="0"/>
                </a:cubicBezTo>
                <a:cubicBezTo>
                  <a:pt x="25495" y="0"/>
                  <a:pt x="10878" y="14915"/>
                  <a:pt x="10878" y="32881"/>
                </a:cubicBezTo>
                <a:cubicBezTo>
                  <a:pt x="10878" y="65762"/>
                  <a:pt x="10878" y="65762"/>
                  <a:pt x="10878" y="65762"/>
                </a:cubicBezTo>
                <a:cubicBezTo>
                  <a:pt x="4419" y="67118"/>
                  <a:pt x="0" y="72542"/>
                  <a:pt x="0" y="78983"/>
                </a:cubicBezTo>
                <a:cubicBezTo>
                  <a:pt x="0" y="106101"/>
                  <a:pt x="0" y="106101"/>
                  <a:pt x="0" y="106101"/>
                </a:cubicBezTo>
                <a:cubicBezTo>
                  <a:pt x="0" y="113898"/>
                  <a:pt x="6118" y="119999"/>
                  <a:pt x="13597" y="119999"/>
                </a:cubicBezTo>
                <a:cubicBezTo>
                  <a:pt x="21076" y="119999"/>
                  <a:pt x="27195" y="113898"/>
                  <a:pt x="27195" y="106101"/>
                </a:cubicBezTo>
                <a:cubicBezTo>
                  <a:pt x="27195" y="78983"/>
                  <a:pt x="27195" y="78983"/>
                  <a:pt x="27195" y="78983"/>
                </a:cubicBezTo>
                <a:cubicBezTo>
                  <a:pt x="27195" y="72542"/>
                  <a:pt x="22436" y="67118"/>
                  <a:pt x="16317" y="65762"/>
                </a:cubicBezTo>
                <a:cubicBezTo>
                  <a:pt x="16317" y="32881"/>
                  <a:pt x="16317" y="32881"/>
                  <a:pt x="16317" y="32881"/>
                </a:cubicBezTo>
                <a:cubicBezTo>
                  <a:pt x="16317" y="17627"/>
                  <a:pt x="28555" y="5423"/>
                  <a:pt x="43512" y="5423"/>
                </a:cubicBezTo>
                <a:cubicBezTo>
                  <a:pt x="76147" y="5423"/>
                  <a:pt x="76147" y="5423"/>
                  <a:pt x="76147" y="5423"/>
                </a:cubicBezTo>
                <a:cubicBezTo>
                  <a:pt x="91444" y="5423"/>
                  <a:pt x="103682" y="17627"/>
                  <a:pt x="103682" y="32881"/>
                </a:cubicBezTo>
                <a:cubicBezTo>
                  <a:pt x="103682" y="65762"/>
                  <a:pt x="103682" y="65762"/>
                  <a:pt x="103682" y="65762"/>
                </a:cubicBezTo>
                <a:cubicBezTo>
                  <a:pt x="97223" y="67118"/>
                  <a:pt x="92464" y="72542"/>
                  <a:pt x="92464" y="78983"/>
                </a:cubicBezTo>
                <a:cubicBezTo>
                  <a:pt x="92464" y="106101"/>
                  <a:pt x="92464" y="106101"/>
                  <a:pt x="92464" y="106101"/>
                </a:cubicBezTo>
                <a:cubicBezTo>
                  <a:pt x="92464" y="113898"/>
                  <a:pt x="98583" y="119999"/>
                  <a:pt x="106402" y="119999"/>
                </a:cubicBezTo>
                <a:cubicBezTo>
                  <a:pt x="113881" y="119999"/>
                  <a:pt x="120000" y="113898"/>
                  <a:pt x="120000" y="106101"/>
                </a:cubicBezTo>
                <a:cubicBezTo>
                  <a:pt x="120000" y="78983"/>
                  <a:pt x="120000" y="78983"/>
                  <a:pt x="120000" y="78983"/>
                </a:cubicBezTo>
                <a:cubicBezTo>
                  <a:pt x="120000" y="72542"/>
                  <a:pt x="115240" y="67118"/>
                  <a:pt x="109121" y="65762"/>
                </a:cubicBezTo>
                <a:moveTo>
                  <a:pt x="21756" y="78983"/>
                </a:moveTo>
                <a:cubicBezTo>
                  <a:pt x="21756" y="106101"/>
                  <a:pt x="21756" y="106101"/>
                  <a:pt x="21756" y="106101"/>
                </a:cubicBezTo>
                <a:cubicBezTo>
                  <a:pt x="21756" y="110847"/>
                  <a:pt x="18016" y="114576"/>
                  <a:pt x="13597" y="114576"/>
                </a:cubicBezTo>
                <a:cubicBezTo>
                  <a:pt x="8838" y="114576"/>
                  <a:pt x="5439" y="110847"/>
                  <a:pt x="5439" y="106101"/>
                </a:cubicBezTo>
                <a:cubicBezTo>
                  <a:pt x="5439" y="78983"/>
                  <a:pt x="5439" y="78983"/>
                  <a:pt x="5439" y="78983"/>
                </a:cubicBezTo>
                <a:cubicBezTo>
                  <a:pt x="5439" y="74576"/>
                  <a:pt x="8838" y="70847"/>
                  <a:pt x="13597" y="70847"/>
                </a:cubicBezTo>
                <a:cubicBezTo>
                  <a:pt x="18016" y="70847"/>
                  <a:pt x="21756" y="74576"/>
                  <a:pt x="21756" y="78983"/>
                </a:cubicBezTo>
                <a:moveTo>
                  <a:pt x="114560" y="106101"/>
                </a:moveTo>
                <a:cubicBezTo>
                  <a:pt x="114560" y="110847"/>
                  <a:pt x="110821" y="114576"/>
                  <a:pt x="106402" y="114576"/>
                </a:cubicBezTo>
                <a:cubicBezTo>
                  <a:pt x="101643" y="114576"/>
                  <a:pt x="98243" y="110847"/>
                  <a:pt x="98243" y="106101"/>
                </a:cubicBezTo>
                <a:cubicBezTo>
                  <a:pt x="98243" y="78983"/>
                  <a:pt x="98243" y="78983"/>
                  <a:pt x="98243" y="78983"/>
                </a:cubicBezTo>
                <a:cubicBezTo>
                  <a:pt x="98243" y="74576"/>
                  <a:pt x="101643" y="70847"/>
                  <a:pt x="106402" y="70847"/>
                </a:cubicBezTo>
                <a:cubicBezTo>
                  <a:pt x="110821" y="70847"/>
                  <a:pt x="114560" y="74576"/>
                  <a:pt x="114560" y="78983"/>
                </a:cubicBezTo>
                <a:lnTo>
                  <a:pt x="114560" y="10610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8099425" y="682625"/>
            <a:ext cx="434974" cy="438150"/>
          </a:xfrm>
          <a:custGeom>
            <a:pathLst>
              <a:path extrusionOk="0" h="120000" w="120000">
                <a:moveTo>
                  <a:pt x="109121" y="76271"/>
                </a:moveTo>
                <a:cubicBezTo>
                  <a:pt x="109121" y="32881"/>
                  <a:pt x="109121" y="32881"/>
                  <a:pt x="109121" y="32881"/>
                </a:cubicBezTo>
                <a:cubicBezTo>
                  <a:pt x="109121" y="14915"/>
                  <a:pt x="94504" y="0"/>
                  <a:pt x="76487" y="0"/>
                </a:cubicBezTo>
                <a:cubicBezTo>
                  <a:pt x="43512" y="0"/>
                  <a:pt x="43512" y="0"/>
                  <a:pt x="43512" y="0"/>
                </a:cubicBezTo>
                <a:cubicBezTo>
                  <a:pt x="25495" y="0"/>
                  <a:pt x="10878" y="14915"/>
                  <a:pt x="10878" y="32881"/>
                </a:cubicBezTo>
                <a:cubicBezTo>
                  <a:pt x="10878" y="76271"/>
                  <a:pt x="10878" y="76271"/>
                  <a:pt x="10878" y="76271"/>
                </a:cubicBezTo>
                <a:cubicBezTo>
                  <a:pt x="4759" y="76271"/>
                  <a:pt x="0" y="81355"/>
                  <a:pt x="0" y="87118"/>
                </a:cubicBezTo>
                <a:cubicBezTo>
                  <a:pt x="0" y="97966"/>
                  <a:pt x="0" y="97966"/>
                  <a:pt x="0" y="97966"/>
                </a:cubicBezTo>
                <a:cubicBezTo>
                  <a:pt x="0" y="104067"/>
                  <a:pt x="4759" y="109152"/>
                  <a:pt x="10878" y="109152"/>
                </a:cubicBezTo>
                <a:cubicBezTo>
                  <a:pt x="11218" y="109152"/>
                  <a:pt x="11218" y="109152"/>
                  <a:pt x="11218" y="109152"/>
                </a:cubicBezTo>
                <a:cubicBezTo>
                  <a:pt x="12577" y="115254"/>
                  <a:pt x="18016" y="119999"/>
                  <a:pt x="24475" y="119999"/>
                </a:cubicBezTo>
                <a:cubicBezTo>
                  <a:pt x="31954" y="119999"/>
                  <a:pt x="38073" y="113898"/>
                  <a:pt x="38073" y="106101"/>
                </a:cubicBezTo>
                <a:cubicBezTo>
                  <a:pt x="38073" y="78983"/>
                  <a:pt x="38073" y="78983"/>
                  <a:pt x="38073" y="78983"/>
                </a:cubicBezTo>
                <a:cubicBezTo>
                  <a:pt x="38073" y="71525"/>
                  <a:pt x="31954" y="65423"/>
                  <a:pt x="24475" y="65423"/>
                </a:cubicBezTo>
                <a:cubicBezTo>
                  <a:pt x="21416" y="65423"/>
                  <a:pt x="18696" y="66440"/>
                  <a:pt x="16317" y="68135"/>
                </a:cubicBezTo>
                <a:cubicBezTo>
                  <a:pt x="16317" y="32881"/>
                  <a:pt x="16317" y="32881"/>
                  <a:pt x="16317" y="32881"/>
                </a:cubicBezTo>
                <a:cubicBezTo>
                  <a:pt x="16317" y="17627"/>
                  <a:pt x="28555" y="5423"/>
                  <a:pt x="43512" y="5423"/>
                </a:cubicBezTo>
                <a:cubicBezTo>
                  <a:pt x="76487" y="5423"/>
                  <a:pt x="76487" y="5423"/>
                  <a:pt x="76487" y="5423"/>
                </a:cubicBezTo>
                <a:cubicBezTo>
                  <a:pt x="91444" y="5423"/>
                  <a:pt x="103682" y="17627"/>
                  <a:pt x="103682" y="32881"/>
                </a:cubicBezTo>
                <a:cubicBezTo>
                  <a:pt x="103682" y="68135"/>
                  <a:pt x="103682" y="68135"/>
                  <a:pt x="103682" y="68135"/>
                </a:cubicBezTo>
                <a:cubicBezTo>
                  <a:pt x="101303" y="66440"/>
                  <a:pt x="98583" y="65423"/>
                  <a:pt x="95524" y="65423"/>
                </a:cubicBezTo>
                <a:cubicBezTo>
                  <a:pt x="88045" y="65423"/>
                  <a:pt x="81926" y="71525"/>
                  <a:pt x="81926" y="78983"/>
                </a:cubicBezTo>
                <a:cubicBezTo>
                  <a:pt x="81926" y="106101"/>
                  <a:pt x="81926" y="106101"/>
                  <a:pt x="81926" y="106101"/>
                </a:cubicBezTo>
                <a:cubicBezTo>
                  <a:pt x="81926" y="113898"/>
                  <a:pt x="88045" y="119999"/>
                  <a:pt x="95524" y="119999"/>
                </a:cubicBezTo>
                <a:cubicBezTo>
                  <a:pt x="101983" y="119999"/>
                  <a:pt x="107422" y="115254"/>
                  <a:pt x="108781" y="109152"/>
                </a:cubicBezTo>
                <a:cubicBezTo>
                  <a:pt x="109121" y="109152"/>
                  <a:pt x="109121" y="109152"/>
                  <a:pt x="109121" y="109152"/>
                </a:cubicBezTo>
                <a:cubicBezTo>
                  <a:pt x="115240" y="109152"/>
                  <a:pt x="120000" y="104067"/>
                  <a:pt x="120000" y="97966"/>
                </a:cubicBezTo>
                <a:cubicBezTo>
                  <a:pt x="120000" y="87118"/>
                  <a:pt x="120000" y="87118"/>
                  <a:pt x="120000" y="87118"/>
                </a:cubicBezTo>
                <a:cubicBezTo>
                  <a:pt x="120000" y="81355"/>
                  <a:pt x="115240" y="76271"/>
                  <a:pt x="109121" y="76271"/>
                </a:cubicBezTo>
                <a:moveTo>
                  <a:pt x="10878" y="103389"/>
                </a:moveTo>
                <a:cubicBezTo>
                  <a:pt x="7818" y="103389"/>
                  <a:pt x="5439" y="101016"/>
                  <a:pt x="5439" y="97966"/>
                </a:cubicBezTo>
                <a:cubicBezTo>
                  <a:pt x="5439" y="87118"/>
                  <a:pt x="5439" y="87118"/>
                  <a:pt x="5439" y="87118"/>
                </a:cubicBezTo>
                <a:cubicBezTo>
                  <a:pt x="5439" y="84067"/>
                  <a:pt x="7818" y="81694"/>
                  <a:pt x="10878" y="81694"/>
                </a:cubicBezTo>
                <a:lnTo>
                  <a:pt x="10878" y="103389"/>
                </a:lnTo>
                <a:close/>
                <a:moveTo>
                  <a:pt x="24475" y="70847"/>
                </a:moveTo>
                <a:cubicBezTo>
                  <a:pt x="28895" y="70847"/>
                  <a:pt x="32634" y="74576"/>
                  <a:pt x="32634" y="78983"/>
                </a:cubicBezTo>
                <a:cubicBezTo>
                  <a:pt x="32634" y="106101"/>
                  <a:pt x="32634" y="106101"/>
                  <a:pt x="32634" y="106101"/>
                </a:cubicBezTo>
                <a:cubicBezTo>
                  <a:pt x="32634" y="110847"/>
                  <a:pt x="28895" y="114576"/>
                  <a:pt x="24475" y="114576"/>
                </a:cubicBezTo>
                <a:cubicBezTo>
                  <a:pt x="20056" y="114576"/>
                  <a:pt x="16317" y="110847"/>
                  <a:pt x="16317" y="106101"/>
                </a:cubicBezTo>
                <a:cubicBezTo>
                  <a:pt x="16317" y="78983"/>
                  <a:pt x="16317" y="78983"/>
                  <a:pt x="16317" y="78983"/>
                </a:cubicBezTo>
                <a:cubicBezTo>
                  <a:pt x="16317" y="74576"/>
                  <a:pt x="20056" y="70847"/>
                  <a:pt x="24475" y="70847"/>
                </a:cubicBezTo>
                <a:moveTo>
                  <a:pt x="103682" y="106101"/>
                </a:moveTo>
                <a:cubicBezTo>
                  <a:pt x="103682" y="110847"/>
                  <a:pt x="99943" y="114576"/>
                  <a:pt x="95524" y="114576"/>
                </a:cubicBezTo>
                <a:cubicBezTo>
                  <a:pt x="91104" y="114576"/>
                  <a:pt x="87365" y="110847"/>
                  <a:pt x="87365" y="106101"/>
                </a:cubicBezTo>
                <a:cubicBezTo>
                  <a:pt x="87365" y="78983"/>
                  <a:pt x="87365" y="78983"/>
                  <a:pt x="87365" y="78983"/>
                </a:cubicBezTo>
                <a:cubicBezTo>
                  <a:pt x="87365" y="74576"/>
                  <a:pt x="91104" y="70847"/>
                  <a:pt x="95524" y="70847"/>
                </a:cubicBezTo>
                <a:cubicBezTo>
                  <a:pt x="99943" y="70847"/>
                  <a:pt x="103682" y="74576"/>
                  <a:pt x="103682" y="78983"/>
                </a:cubicBezTo>
                <a:lnTo>
                  <a:pt x="103682" y="106101"/>
                </a:lnTo>
                <a:close/>
                <a:moveTo>
                  <a:pt x="114560" y="97966"/>
                </a:moveTo>
                <a:cubicBezTo>
                  <a:pt x="114560" y="101016"/>
                  <a:pt x="112181" y="103389"/>
                  <a:pt x="109121" y="103389"/>
                </a:cubicBezTo>
                <a:cubicBezTo>
                  <a:pt x="109121" y="81694"/>
                  <a:pt x="109121" y="81694"/>
                  <a:pt x="109121" y="81694"/>
                </a:cubicBezTo>
                <a:cubicBezTo>
                  <a:pt x="112181" y="81694"/>
                  <a:pt x="114560" y="84067"/>
                  <a:pt x="114560" y="87118"/>
                </a:cubicBezTo>
                <a:lnTo>
                  <a:pt x="114560" y="9796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611187" y="1516062"/>
            <a:ext cx="434974" cy="436563"/>
          </a:xfrm>
          <a:custGeom>
            <a:pathLst>
              <a:path extrusionOk="0" h="120000" w="120000">
                <a:moveTo>
                  <a:pt x="109121" y="76487"/>
                </a:moveTo>
                <a:cubicBezTo>
                  <a:pt x="109121" y="48951"/>
                  <a:pt x="109121" y="48951"/>
                  <a:pt x="109121" y="48951"/>
                </a:cubicBezTo>
                <a:cubicBezTo>
                  <a:pt x="109121" y="21756"/>
                  <a:pt x="87025" y="0"/>
                  <a:pt x="60169" y="0"/>
                </a:cubicBezTo>
                <a:cubicBezTo>
                  <a:pt x="32974" y="0"/>
                  <a:pt x="10878" y="21756"/>
                  <a:pt x="10878" y="48951"/>
                </a:cubicBezTo>
                <a:cubicBezTo>
                  <a:pt x="10878" y="76487"/>
                  <a:pt x="10878" y="76487"/>
                  <a:pt x="10878" y="76487"/>
                </a:cubicBezTo>
                <a:cubicBezTo>
                  <a:pt x="4759" y="76487"/>
                  <a:pt x="0" y="81246"/>
                  <a:pt x="0" y="87365"/>
                </a:cubicBezTo>
                <a:cubicBezTo>
                  <a:pt x="0" y="98243"/>
                  <a:pt x="0" y="98243"/>
                  <a:pt x="0" y="98243"/>
                </a:cubicBezTo>
                <a:cubicBezTo>
                  <a:pt x="0" y="104022"/>
                  <a:pt x="4759" y="109121"/>
                  <a:pt x="10878" y="109121"/>
                </a:cubicBezTo>
                <a:cubicBezTo>
                  <a:pt x="11218" y="109121"/>
                  <a:pt x="11218" y="109121"/>
                  <a:pt x="11218" y="109121"/>
                </a:cubicBezTo>
                <a:cubicBezTo>
                  <a:pt x="12577" y="115240"/>
                  <a:pt x="18016" y="120000"/>
                  <a:pt x="24475" y="120000"/>
                </a:cubicBezTo>
                <a:cubicBezTo>
                  <a:pt x="31954" y="120000"/>
                  <a:pt x="38073" y="113881"/>
                  <a:pt x="38073" y="106402"/>
                </a:cubicBezTo>
                <a:cubicBezTo>
                  <a:pt x="38073" y="79206"/>
                  <a:pt x="38073" y="79206"/>
                  <a:pt x="38073" y="79206"/>
                </a:cubicBezTo>
                <a:cubicBezTo>
                  <a:pt x="38073" y="71388"/>
                  <a:pt x="31954" y="65269"/>
                  <a:pt x="24475" y="65269"/>
                </a:cubicBezTo>
                <a:cubicBezTo>
                  <a:pt x="21416" y="65269"/>
                  <a:pt x="18696" y="66628"/>
                  <a:pt x="16317" y="68328"/>
                </a:cubicBezTo>
                <a:cubicBezTo>
                  <a:pt x="16317" y="48951"/>
                  <a:pt x="16317" y="48951"/>
                  <a:pt x="16317" y="48951"/>
                </a:cubicBezTo>
                <a:cubicBezTo>
                  <a:pt x="16317" y="24815"/>
                  <a:pt x="36033" y="5439"/>
                  <a:pt x="60169" y="5439"/>
                </a:cubicBezTo>
                <a:cubicBezTo>
                  <a:pt x="83966" y="5439"/>
                  <a:pt x="103682" y="24815"/>
                  <a:pt x="103682" y="48951"/>
                </a:cubicBezTo>
                <a:cubicBezTo>
                  <a:pt x="103682" y="68328"/>
                  <a:pt x="103682" y="68328"/>
                  <a:pt x="103682" y="68328"/>
                </a:cubicBezTo>
                <a:cubicBezTo>
                  <a:pt x="101303" y="66628"/>
                  <a:pt x="98583" y="65269"/>
                  <a:pt x="95524" y="65269"/>
                </a:cubicBezTo>
                <a:cubicBezTo>
                  <a:pt x="88045" y="65269"/>
                  <a:pt x="81926" y="71388"/>
                  <a:pt x="81926" y="79206"/>
                </a:cubicBezTo>
                <a:cubicBezTo>
                  <a:pt x="81926" y="106402"/>
                  <a:pt x="81926" y="106402"/>
                  <a:pt x="81926" y="106402"/>
                </a:cubicBezTo>
                <a:cubicBezTo>
                  <a:pt x="81926" y="113881"/>
                  <a:pt x="88045" y="120000"/>
                  <a:pt x="95524" y="120000"/>
                </a:cubicBezTo>
                <a:cubicBezTo>
                  <a:pt x="101983" y="120000"/>
                  <a:pt x="107422" y="115240"/>
                  <a:pt x="108781" y="109121"/>
                </a:cubicBezTo>
                <a:cubicBezTo>
                  <a:pt x="109121" y="109121"/>
                  <a:pt x="109121" y="109121"/>
                  <a:pt x="109121" y="109121"/>
                </a:cubicBezTo>
                <a:cubicBezTo>
                  <a:pt x="115240" y="109121"/>
                  <a:pt x="120000" y="104022"/>
                  <a:pt x="120000" y="98243"/>
                </a:cubicBezTo>
                <a:cubicBezTo>
                  <a:pt x="120000" y="87365"/>
                  <a:pt x="120000" y="87365"/>
                  <a:pt x="120000" y="87365"/>
                </a:cubicBezTo>
                <a:cubicBezTo>
                  <a:pt x="120000" y="81246"/>
                  <a:pt x="115240" y="76487"/>
                  <a:pt x="109121" y="76487"/>
                </a:cubicBezTo>
                <a:moveTo>
                  <a:pt x="24475" y="114560"/>
                </a:moveTo>
                <a:cubicBezTo>
                  <a:pt x="21076" y="114560"/>
                  <a:pt x="18016" y="112181"/>
                  <a:pt x="16997" y="109121"/>
                </a:cubicBezTo>
                <a:cubicBezTo>
                  <a:pt x="32294" y="109121"/>
                  <a:pt x="32294" y="109121"/>
                  <a:pt x="32294" y="109121"/>
                </a:cubicBezTo>
                <a:cubicBezTo>
                  <a:pt x="30934" y="112181"/>
                  <a:pt x="28215" y="114560"/>
                  <a:pt x="24475" y="114560"/>
                </a:cubicBezTo>
                <a:moveTo>
                  <a:pt x="32634" y="103682"/>
                </a:moveTo>
                <a:cubicBezTo>
                  <a:pt x="16317" y="103682"/>
                  <a:pt x="16317" y="103682"/>
                  <a:pt x="16317" y="103682"/>
                </a:cubicBezTo>
                <a:cubicBezTo>
                  <a:pt x="16317" y="95524"/>
                  <a:pt x="16317" y="95524"/>
                  <a:pt x="16317" y="95524"/>
                </a:cubicBezTo>
                <a:cubicBezTo>
                  <a:pt x="32634" y="95524"/>
                  <a:pt x="32634" y="95524"/>
                  <a:pt x="32634" y="95524"/>
                </a:cubicBezTo>
                <a:lnTo>
                  <a:pt x="32634" y="103682"/>
                </a:lnTo>
                <a:close/>
                <a:moveTo>
                  <a:pt x="24475" y="70708"/>
                </a:moveTo>
                <a:cubicBezTo>
                  <a:pt x="28215" y="70708"/>
                  <a:pt x="30934" y="73087"/>
                  <a:pt x="32294" y="76487"/>
                </a:cubicBezTo>
                <a:cubicBezTo>
                  <a:pt x="16997" y="76487"/>
                  <a:pt x="16997" y="76487"/>
                  <a:pt x="16997" y="76487"/>
                </a:cubicBezTo>
                <a:cubicBezTo>
                  <a:pt x="18016" y="73087"/>
                  <a:pt x="21076" y="70708"/>
                  <a:pt x="24475" y="70708"/>
                </a:cubicBezTo>
                <a:moveTo>
                  <a:pt x="32634" y="90084"/>
                </a:moveTo>
                <a:cubicBezTo>
                  <a:pt x="16317" y="90084"/>
                  <a:pt x="16317" y="90084"/>
                  <a:pt x="16317" y="90084"/>
                </a:cubicBezTo>
                <a:cubicBezTo>
                  <a:pt x="16317" y="81926"/>
                  <a:pt x="16317" y="81926"/>
                  <a:pt x="16317" y="81926"/>
                </a:cubicBezTo>
                <a:cubicBezTo>
                  <a:pt x="32634" y="81926"/>
                  <a:pt x="32634" y="81926"/>
                  <a:pt x="32634" y="81926"/>
                </a:cubicBezTo>
                <a:lnTo>
                  <a:pt x="32634" y="90084"/>
                </a:lnTo>
                <a:close/>
                <a:moveTo>
                  <a:pt x="95524" y="70708"/>
                </a:moveTo>
                <a:cubicBezTo>
                  <a:pt x="98923" y="70708"/>
                  <a:pt x="101983" y="73087"/>
                  <a:pt x="103002" y="76487"/>
                </a:cubicBezTo>
                <a:cubicBezTo>
                  <a:pt x="87705" y="76487"/>
                  <a:pt x="87705" y="76487"/>
                  <a:pt x="87705" y="76487"/>
                </a:cubicBezTo>
                <a:cubicBezTo>
                  <a:pt x="89065" y="73087"/>
                  <a:pt x="91784" y="70708"/>
                  <a:pt x="95524" y="70708"/>
                </a:cubicBezTo>
                <a:moveTo>
                  <a:pt x="95524" y="114560"/>
                </a:moveTo>
                <a:cubicBezTo>
                  <a:pt x="91784" y="114560"/>
                  <a:pt x="89065" y="112181"/>
                  <a:pt x="87705" y="109121"/>
                </a:cubicBezTo>
                <a:cubicBezTo>
                  <a:pt x="103002" y="109121"/>
                  <a:pt x="103002" y="109121"/>
                  <a:pt x="103002" y="109121"/>
                </a:cubicBezTo>
                <a:cubicBezTo>
                  <a:pt x="101983" y="112181"/>
                  <a:pt x="98923" y="114560"/>
                  <a:pt x="95524" y="114560"/>
                </a:cubicBezTo>
                <a:moveTo>
                  <a:pt x="103682" y="103682"/>
                </a:moveTo>
                <a:cubicBezTo>
                  <a:pt x="87365" y="103682"/>
                  <a:pt x="87365" y="103682"/>
                  <a:pt x="87365" y="103682"/>
                </a:cubicBezTo>
                <a:cubicBezTo>
                  <a:pt x="87365" y="95524"/>
                  <a:pt x="87365" y="95524"/>
                  <a:pt x="87365" y="95524"/>
                </a:cubicBezTo>
                <a:cubicBezTo>
                  <a:pt x="103682" y="95524"/>
                  <a:pt x="103682" y="95524"/>
                  <a:pt x="103682" y="95524"/>
                </a:cubicBezTo>
                <a:lnTo>
                  <a:pt x="103682" y="103682"/>
                </a:lnTo>
                <a:close/>
                <a:moveTo>
                  <a:pt x="103682" y="90084"/>
                </a:moveTo>
                <a:cubicBezTo>
                  <a:pt x="87365" y="90084"/>
                  <a:pt x="87365" y="90084"/>
                  <a:pt x="87365" y="90084"/>
                </a:cubicBezTo>
                <a:cubicBezTo>
                  <a:pt x="87365" y="81926"/>
                  <a:pt x="87365" y="81926"/>
                  <a:pt x="87365" y="81926"/>
                </a:cubicBezTo>
                <a:cubicBezTo>
                  <a:pt x="103682" y="81926"/>
                  <a:pt x="103682" y="81926"/>
                  <a:pt x="103682" y="81926"/>
                </a:cubicBezTo>
                <a:lnTo>
                  <a:pt x="103682" y="9008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1443037" y="1516062"/>
            <a:ext cx="434974" cy="436563"/>
          </a:xfrm>
          <a:custGeom>
            <a:pathLst>
              <a:path extrusionOk="0" h="120000" w="120000">
                <a:moveTo>
                  <a:pt x="109121" y="35354"/>
                </a:moveTo>
                <a:cubicBezTo>
                  <a:pt x="109121" y="8158"/>
                  <a:pt x="109121" y="8158"/>
                  <a:pt x="109121" y="8158"/>
                </a:cubicBezTo>
                <a:cubicBezTo>
                  <a:pt x="109121" y="3739"/>
                  <a:pt x="105722" y="0"/>
                  <a:pt x="100963" y="0"/>
                </a:cubicBezTo>
                <a:cubicBezTo>
                  <a:pt x="96543" y="0"/>
                  <a:pt x="92804" y="3739"/>
                  <a:pt x="92804" y="8158"/>
                </a:cubicBezTo>
                <a:cubicBezTo>
                  <a:pt x="92804" y="10198"/>
                  <a:pt x="92804" y="10198"/>
                  <a:pt x="92804" y="10198"/>
                </a:cubicBezTo>
                <a:cubicBezTo>
                  <a:pt x="13597" y="33314"/>
                  <a:pt x="13597" y="33314"/>
                  <a:pt x="13597" y="33314"/>
                </a:cubicBezTo>
                <a:cubicBezTo>
                  <a:pt x="12917" y="32974"/>
                  <a:pt x="11898" y="32634"/>
                  <a:pt x="10878" y="32634"/>
                </a:cubicBezTo>
                <a:cubicBezTo>
                  <a:pt x="5439" y="32634"/>
                  <a:pt x="5439" y="32634"/>
                  <a:pt x="5439" y="32634"/>
                </a:cubicBezTo>
                <a:cubicBezTo>
                  <a:pt x="2379" y="32634"/>
                  <a:pt x="0" y="35014"/>
                  <a:pt x="0" y="38073"/>
                </a:cubicBezTo>
                <a:cubicBezTo>
                  <a:pt x="0" y="65269"/>
                  <a:pt x="0" y="65269"/>
                  <a:pt x="0" y="65269"/>
                </a:cubicBezTo>
                <a:cubicBezTo>
                  <a:pt x="0" y="68328"/>
                  <a:pt x="2379" y="70708"/>
                  <a:pt x="5439" y="70708"/>
                </a:cubicBezTo>
                <a:cubicBezTo>
                  <a:pt x="10878" y="70708"/>
                  <a:pt x="10878" y="70708"/>
                  <a:pt x="10878" y="70708"/>
                </a:cubicBezTo>
                <a:cubicBezTo>
                  <a:pt x="11898" y="70708"/>
                  <a:pt x="12917" y="70708"/>
                  <a:pt x="13597" y="70028"/>
                </a:cubicBezTo>
                <a:cubicBezTo>
                  <a:pt x="16997" y="71048"/>
                  <a:pt x="16997" y="71048"/>
                  <a:pt x="16997" y="71048"/>
                </a:cubicBezTo>
                <a:cubicBezTo>
                  <a:pt x="27535" y="117960"/>
                  <a:pt x="27535" y="117960"/>
                  <a:pt x="27535" y="117960"/>
                </a:cubicBezTo>
                <a:cubicBezTo>
                  <a:pt x="27535" y="117960"/>
                  <a:pt x="27535" y="117960"/>
                  <a:pt x="27535" y="117960"/>
                </a:cubicBezTo>
                <a:cubicBezTo>
                  <a:pt x="27875" y="118980"/>
                  <a:pt x="28895" y="120000"/>
                  <a:pt x="30254" y="120000"/>
                </a:cubicBezTo>
                <a:cubicBezTo>
                  <a:pt x="52011" y="120000"/>
                  <a:pt x="52011" y="120000"/>
                  <a:pt x="52011" y="120000"/>
                </a:cubicBezTo>
                <a:cubicBezTo>
                  <a:pt x="53371" y="120000"/>
                  <a:pt x="54730" y="118640"/>
                  <a:pt x="54730" y="117280"/>
                </a:cubicBezTo>
                <a:cubicBezTo>
                  <a:pt x="54730" y="116940"/>
                  <a:pt x="54730" y="116940"/>
                  <a:pt x="54390" y="116600"/>
                </a:cubicBezTo>
                <a:cubicBezTo>
                  <a:pt x="54730" y="116600"/>
                  <a:pt x="54730" y="116600"/>
                  <a:pt x="54730" y="116600"/>
                </a:cubicBezTo>
                <a:cubicBezTo>
                  <a:pt x="45892" y="79546"/>
                  <a:pt x="45892" y="79546"/>
                  <a:pt x="45892" y="79546"/>
                </a:cubicBezTo>
                <a:cubicBezTo>
                  <a:pt x="92804" y="93484"/>
                  <a:pt x="92804" y="93484"/>
                  <a:pt x="92804" y="93484"/>
                </a:cubicBezTo>
                <a:cubicBezTo>
                  <a:pt x="92804" y="95524"/>
                  <a:pt x="92804" y="95524"/>
                  <a:pt x="92804" y="95524"/>
                </a:cubicBezTo>
                <a:cubicBezTo>
                  <a:pt x="92804" y="99943"/>
                  <a:pt x="96543" y="103682"/>
                  <a:pt x="100963" y="103682"/>
                </a:cubicBezTo>
                <a:cubicBezTo>
                  <a:pt x="105722" y="103682"/>
                  <a:pt x="109121" y="99943"/>
                  <a:pt x="109121" y="95524"/>
                </a:cubicBezTo>
                <a:cubicBezTo>
                  <a:pt x="109121" y="67988"/>
                  <a:pt x="109121" y="67988"/>
                  <a:pt x="109121" y="67988"/>
                </a:cubicBezTo>
                <a:cubicBezTo>
                  <a:pt x="115240" y="67988"/>
                  <a:pt x="120000" y="63229"/>
                  <a:pt x="120000" y="57110"/>
                </a:cubicBezTo>
                <a:cubicBezTo>
                  <a:pt x="120000" y="46232"/>
                  <a:pt x="120000" y="46232"/>
                  <a:pt x="120000" y="46232"/>
                </a:cubicBezTo>
                <a:cubicBezTo>
                  <a:pt x="120000" y="40113"/>
                  <a:pt x="115240" y="35354"/>
                  <a:pt x="109121" y="35354"/>
                </a:cubicBezTo>
                <a:moveTo>
                  <a:pt x="10878" y="65269"/>
                </a:moveTo>
                <a:cubicBezTo>
                  <a:pt x="5439" y="65269"/>
                  <a:pt x="5439" y="65269"/>
                  <a:pt x="5439" y="65269"/>
                </a:cubicBezTo>
                <a:cubicBezTo>
                  <a:pt x="5439" y="38073"/>
                  <a:pt x="5439" y="38073"/>
                  <a:pt x="5439" y="38073"/>
                </a:cubicBezTo>
                <a:cubicBezTo>
                  <a:pt x="10878" y="38073"/>
                  <a:pt x="10878" y="38073"/>
                  <a:pt x="10878" y="38073"/>
                </a:cubicBezTo>
                <a:lnTo>
                  <a:pt x="10878" y="65269"/>
                </a:lnTo>
                <a:close/>
                <a:moveTo>
                  <a:pt x="48611" y="114560"/>
                </a:moveTo>
                <a:cubicBezTo>
                  <a:pt x="32294" y="114560"/>
                  <a:pt x="32294" y="114560"/>
                  <a:pt x="32294" y="114560"/>
                </a:cubicBezTo>
                <a:cubicBezTo>
                  <a:pt x="30934" y="109121"/>
                  <a:pt x="30934" y="109121"/>
                  <a:pt x="30934" y="109121"/>
                </a:cubicBezTo>
                <a:cubicBezTo>
                  <a:pt x="47252" y="109121"/>
                  <a:pt x="47252" y="109121"/>
                  <a:pt x="47252" y="109121"/>
                </a:cubicBezTo>
                <a:lnTo>
                  <a:pt x="48611" y="114560"/>
                </a:lnTo>
                <a:close/>
                <a:moveTo>
                  <a:pt x="45892" y="103682"/>
                </a:moveTo>
                <a:cubicBezTo>
                  <a:pt x="29915" y="103682"/>
                  <a:pt x="29915" y="103682"/>
                  <a:pt x="29915" y="103682"/>
                </a:cubicBezTo>
                <a:cubicBezTo>
                  <a:pt x="23116" y="72747"/>
                  <a:pt x="23116" y="72747"/>
                  <a:pt x="23116" y="72747"/>
                </a:cubicBezTo>
                <a:cubicBezTo>
                  <a:pt x="39773" y="77847"/>
                  <a:pt x="39773" y="77847"/>
                  <a:pt x="39773" y="77847"/>
                </a:cubicBezTo>
                <a:lnTo>
                  <a:pt x="45892" y="103682"/>
                </a:lnTo>
                <a:close/>
                <a:moveTo>
                  <a:pt x="92804" y="87705"/>
                </a:moveTo>
                <a:cubicBezTo>
                  <a:pt x="16317" y="65269"/>
                  <a:pt x="16317" y="65269"/>
                  <a:pt x="16317" y="65269"/>
                </a:cubicBezTo>
                <a:cubicBezTo>
                  <a:pt x="16317" y="38413"/>
                  <a:pt x="16317" y="38413"/>
                  <a:pt x="16317" y="38413"/>
                </a:cubicBezTo>
                <a:cubicBezTo>
                  <a:pt x="92804" y="15977"/>
                  <a:pt x="92804" y="15977"/>
                  <a:pt x="92804" y="15977"/>
                </a:cubicBezTo>
                <a:lnTo>
                  <a:pt x="92804" y="87705"/>
                </a:lnTo>
                <a:close/>
                <a:moveTo>
                  <a:pt x="103682" y="95524"/>
                </a:moveTo>
                <a:cubicBezTo>
                  <a:pt x="103682" y="96883"/>
                  <a:pt x="102662" y="98243"/>
                  <a:pt x="100963" y="98243"/>
                </a:cubicBezTo>
                <a:cubicBezTo>
                  <a:pt x="99603" y="98243"/>
                  <a:pt x="98243" y="96883"/>
                  <a:pt x="98243" y="95524"/>
                </a:cubicBezTo>
                <a:cubicBezTo>
                  <a:pt x="98243" y="8158"/>
                  <a:pt x="98243" y="8158"/>
                  <a:pt x="98243" y="8158"/>
                </a:cubicBezTo>
                <a:cubicBezTo>
                  <a:pt x="98243" y="6458"/>
                  <a:pt x="99603" y="5439"/>
                  <a:pt x="100963" y="5439"/>
                </a:cubicBezTo>
                <a:cubicBezTo>
                  <a:pt x="102662" y="5439"/>
                  <a:pt x="103682" y="6458"/>
                  <a:pt x="103682" y="8158"/>
                </a:cubicBezTo>
                <a:lnTo>
                  <a:pt x="103682" y="95524"/>
                </a:lnTo>
                <a:close/>
                <a:moveTo>
                  <a:pt x="114560" y="57110"/>
                </a:moveTo>
                <a:cubicBezTo>
                  <a:pt x="114560" y="60169"/>
                  <a:pt x="112181" y="62549"/>
                  <a:pt x="109121" y="62549"/>
                </a:cubicBezTo>
                <a:cubicBezTo>
                  <a:pt x="109121" y="40793"/>
                  <a:pt x="109121" y="40793"/>
                  <a:pt x="109121" y="40793"/>
                </a:cubicBezTo>
                <a:cubicBezTo>
                  <a:pt x="112181" y="40793"/>
                  <a:pt x="114560" y="43172"/>
                  <a:pt x="114560" y="46232"/>
                </a:cubicBezTo>
                <a:lnTo>
                  <a:pt x="114560" y="5711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2274888" y="1516062"/>
            <a:ext cx="436563" cy="436563"/>
          </a:xfrm>
          <a:custGeom>
            <a:pathLst>
              <a:path extrusionOk="0" h="120000" w="120000">
                <a:moveTo>
                  <a:pt x="103682" y="35354"/>
                </a:moveTo>
                <a:cubicBezTo>
                  <a:pt x="103682" y="8158"/>
                  <a:pt x="103682" y="8158"/>
                  <a:pt x="103682" y="8158"/>
                </a:cubicBezTo>
                <a:cubicBezTo>
                  <a:pt x="103682" y="3739"/>
                  <a:pt x="99943" y="0"/>
                  <a:pt x="95524" y="0"/>
                </a:cubicBezTo>
                <a:cubicBezTo>
                  <a:pt x="90764" y="0"/>
                  <a:pt x="87025" y="3739"/>
                  <a:pt x="87025" y="8158"/>
                </a:cubicBezTo>
                <a:cubicBezTo>
                  <a:pt x="87025" y="10198"/>
                  <a:pt x="87025" y="10198"/>
                  <a:pt x="87025" y="10198"/>
                </a:cubicBezTo>
                <a:cubicBezTo>
                  <a:pt x="45212" y="22776"/>
                  <a:pt x="45212" y="22776"/>
                  <a:pt x="45212" y="22776"/>
                </a:cubicBezTo>
                <a:cubicBezTo>
                  <a:pt x="5439" y="27195"/>
                  <a:pt x="5439" y="27195"/>
                  <a:pt x="5439" y="27195"/>
                </a:cubicBezTo>
                <a:cubicBezTo>
                  <a:pt x="2379" y="27195"/>
                  <a:pt x="0" y="29575"/>
                  <a:pt x="0" y="32634"/>
                </a:cubicBezTo>
                <a:cubicBezTo>
                  <a:pt x="0" y="70708"/>
                  <a:pt x="0" y="70708"/>
                  <a:pt x="0" y="70708"/>
                </a:cubicBezTo>
                <a:cubicBezTo>
                  <a:pt x="0" y="73767"/>
                  <a:pt x="2379" y="76487"/>
                  <a:pt x="5439" y="76487"/>
                </a:cubicBezTo>
                <a:cubicBezTo>
                  <a:pt x="23796" y="78526"/>
                  <a:pt x="23796" y="78526"/>
                  <a:pt x="23796" y="78526"/>
                </a:cubicBezTo>
                <a:cubicBezTo>
                  <a:pt x="32634" y="117960"/>
                  <a:pt x="32634" y="117960"/>
                  <a:pt x="32634" y="117960"/>
                </a:cubicBezTo>
                <a:cubicBezTo>
                  <a:pt x="32634" y="117960"/>
                  <a:pt x="32634" y="117960"/>
                  <a:pt x="32634" y="117960"/>
                </a:cubicBezTo>
                <a:cubicBezTo>
                  <a:pt x="32974" y="118980"/>
                  <a:pt x="33994" y="120000"/>
                  <a:pt x="35354" y="120000"/>
                </a:cubicBezTo>
                <a:cubicBezTo>
                  <a:pt x="57110" y="120000"/>
                  <a:pt x="57110" y="120000"/>
                  <a:pt x="57110" y="120000"/>
                </a:cubicBezTo>
                <a:cubicBezTo>
                  <a:pt x="58810" y="120000"/>
                  <a:pt x="59830" y="118640"/>
                  <a:pt x="59830" y="117280"/>
                </a:cubicBezTo>
                <a:cubicBezTo>
                  <a:pt x="59830" y="116940"/>
                  <a:pt x="59830" y="116940"/>
                  <a:pt x="59830" y="116600"/>
                </a:cubicBezTo>
                <a:cubicBezTo>
                  <a:pt x="59830" y="116600"/>
                  <a:pt x="59830" y="116600"/>
                  <a:pt x="59830" y="116600"/>
                </a:cubicBezTo>
                <a:cubicBezTo>
                  <a:pt x="52351" y="82946"/>
                  <a:pt x="52351" y="82946"/>
                  <a:pt x="52351" y="82946"/>
                </a:cubicBezTo>
                <a:cubicBezTo>
                  <a:pt x="87025" y="93484"/>
                  <a:pt x="87025" y="93484"/>
                  <a:pt x="87025" y="93484"/>
                </a:cubicBezTo>
                <a:cubicBezTo>
                  <a:pt x="87025" y="95524"/>
                  <a:pt x="87025" y="95524"/>
                  <a:pt x="87025" y="95524"/>
                </a:cubicBezTo>
                <a:cubicBezTo>
                  <a:pt x="87025" y="99943"/>
                  <a:pt x="90764" y="103682"/>
                  <a:pt x="95524" y="103682"/>
                </a:cubicBezTo>
                <a:cubicBezTo>
                  <a:pt x="99943" y="103682"/>
                  <a:pt x="103682" y="99943"/>
                  <a:pt x="103682" y="95524"/>
                </a:cubicBezTo>
                <a:cubicBezTo>
                  <a:pt x="103682" y="67988"/>
                  <a:pt x="103682" y="67988"/>
                  <a:pt x="103682" y="67988"/>
                </a:cubicBezTo>
                <a:cubicBezTo>
                  <a:pt x="112521" y="67988"/>
                  <a:pt x="120000" y="60849"/>
                  <a:pt x="120000" y="51671"/>
                </a:cubicBezTo>
                <a:cubicBezTo>
                  <a:pt x="120000" y="42832"/>
                  <a:pt x="112521" y="35354"/>
                  <a:pt x="103682" y="35354"/>
                </a:cubicBezTo>
                <a:moveTo>
                  <a:pt x="5439" y="70708"/>
                </a:moveTo>
                <a:cubicBezTo>
                  <a:pt x="5439" y="59830"/>
                  <a:pt x="5439" y="59830"/>
                  <a:pt x="5439" y="59830"/>
                </a:cubicBezTo>
                <a:cubicBezTo>
                  <a:pt x="19036" y="59830"/>
                  <a:pt x="19036" y="59830"/>
                  <a:pt x="19036" y="59830"/>
                </a:cubicBezTo>
                <a:cubicBezTo>
                  <a:pt x="20396" y="59830"/>
                  <a:pt x="21756" y="58810"/>
                  <a:pt x="21756" y="57110"/>
                </a:cubicBezTo>
                <a:cubicBezTo>
                  <a:pt x="21756" y="55750"/>
                  <a:pt x="20396" y="54390"/>
                  <a:pt x="19036" y="54390"/>
                </a:cubicBezTo>
                <a:cubicBezTo>
                  <a:pt x="5439" y="54390"/>
                  <a:pt x="5439" y="54390"/>
                  <a:pt x="5439" y="54390"/>
                </a:cubicBezTo>
                <a:cubicBezTo>
                  <a:pt x="5439" y="48951"/>
                  <a:pt x="5439" y="48951"/>
                  <a:pt x="5439" y="48951"/>
                </a:cubicBezTo>
                <a:cubicBezTo>
                  <a:pt x="13597" y="48951"/>
                  <a:pt x="13597" y="48951"/>
                  <a:pt x="13597" y="48951"/>
                </a:cubicBezTo>
                <a:cubicBezTo>
                  <a:pt x="14957" y="48951"/>
                  <a:pt x="16317" y="47932"/>
                  <a:pt x="16317" y="46232"/>
                </a:cubicBezTo>
                <a:cubicBezTo>
                  <a:pt x="16317" y="44872"/>
                  <a:pt x="14957" y="43512"/>
                  <a:pt x="13597" y="43512"/>
                </a:cubicBezTo>
                <a:cubicBezTo>
                  <a:pt x="5439" y="43512"/>
                  <a:pt x="5439" y="43512"/>
                  <a:pt x="5439" y="43512"/>
                </a:cubicBezTo>
                <a:cubicBezTo>
                  <a:pt x="5439" y="32634"/>
                  <a:pt x="5439" y="32634"/>
                  <a:pt x="5439" y="32634"/>
                </a:cubicBezTo>
                <a:cubicBezTo>
                  <a:pt x="43512" y="28555"/>
                  <a:pt x="43512" y="28555"/>
                  <a:pt x="43512" y="28555"/>
                </a:cubicBezTo>
                <a:cubicBezTo>
                  <a:pt x="43512" y="75127"/>
                  <a:pt x="43512" y="75127"/>
                  <a:pt x="43512" y="75127"/>
                </a:cubicBezTo>
                <a:lnTo>
                  <a:pt x="5439" y="70708"/>
                </a:lnTo>
                <a:close/>
                <a:moveTo>
                  <a:pt x="35014" y="103682"/>
                </a:moveTo>
                <a:cubicBezTo>
                  <a:pt x="29575" y="78866"/>
                  <a:pt x="29575" y="78866"/>
                  <a:pt x="29575" y="78866"/>
                </a:cubicBezTo>
                <a:cubicBezTo>
                  <a:pt x="45212" y="80906"/>
                  <a:pt x="45212" y="80906"/>
                  <a:pt x="45212" y="80906"/>
                </a:cubicBezTo>
                <a:cubicBezTo>
                  <a:pt x="46232" y="80906"/>
                  <a:pt x="46232" y="80906"/>
                  <a:pt x="46232" y="80906"/>
                </a:cubicBezTo>
                <a:cubicBezTo>
                  <a:pt x="51331" y="103682"/>
                  <a:pt x="51331" y="103682"/>
                  <a:pt x="51331" y="103682"/>
                </a:cubicBezTo>
                <a:lnTo>
                  <a:pt x="35014" y="103682"/>
                </a:lnTo>
                <a:close/>
                <a:moveTo>
                  <a:pt x="52691" y="109121"/>
                </a:moveTo>
                <a:cubicBezTo>
                  <a:pt x="53711" y="114560"/>
                  <a:pt x="53711" y="114560"/>
                  <a:pt x="53711" y="114560"/>
                </a:cubicBezTo>
                <a:cubicBezTo>
                  <a:pt x="37393" y="114560"/>
                  <a:pt x="37393" y="114560"/>
                  <a:pt x="37393" y="114560"/>
                </a:cubicBezTo>
                <a:cubicBezTo>
                  <a:pt x="36373" y="109121"/>
                  <a:pt x="36373" y="109121"/>
                  <a:pt x="36373" y="109121"/>
                </a:cubicBezTo>
                <a:lnTo>
                  <a:pt x="52691" y="109121"/>
                </a:lnTo>
                <a:close/>
                <a:moveTo>
                  <a:pt x="87025" y="87705"/>
                </a:moveTo>
                <a:cubicBezTo>
                  <a:pt x="48951" y="76147"/>
                  <a:pt x="48951" y="76147"/>
                  <a:pt x="48951" y="76147"/>
                </a:cubicBezTo>
                <a:cubicBezTo>
                  <a:pt x="48951" y="27195"/>
                  <a:pt x="48951" y="27195"/>
                  <a:pt x="48951" y="27195"/>
                </a:cubicBezTo>
                <a:cubicBezTo>
                  <a:pt x="87025" y="15977"/>
                  <a:pt x="87025" y="15977"/>
                  <a:pt x="87025" y="15977"/>
                </a:cubicBezTo>
                <a:lnTo>
                  <a:pt x="87025" y="87705"/>
                </a:lnTo>
                <a:close/>
                <a:moveTo>
                  <a:pt x="98243" y="95524"/>
                </a:moveTo>
                <a:cubicBezTo>
                  <a:pt x="98243" y="96883"/>
                  <a:pt x="96883" y="98243"/>
                  <a:pt x="95524" y="98243"/>
                </a:cubicBezTo>
                <a:cubicBezTo>
                  <a:pt x="93824" y="98243"/>
                  <a:pt x="92804" y="96883"/>
                  <a:pt x="92804" y="95524"/>
                </a:cubicBezTo>
                <a:cubicBezTo>
                  <a:pt x="92804" y="8158"/>
                  <a:pt x="92804" y="8158"/>
                  <a:pt x="92804" y="8158"/>
                </a:cubicBezTo>
                <a:cubicBezTo>
                  <a:pt x="92804" y="6458"/>
                  <a:pt x="93824" y="5439"/>
                  <a:pt x="95524" y="5439"/>
                </a:cubicBezTo>
                <a:cubicBezTo>
                  <a:pt x="96883" y="5439"/>
                  <a:pt x="98243" y="6458"/>
                  <a:pt x="98243" y="8158"/>
                </a:cubicBezTo>
                <a:lnTo>
                  <a:pt x="98243" y="95524"/>
                </a:lnTo>
                <a:close/>
                <a:moveTo>
                  <a:pt x="103682" y="62549"/>
                </a:moveTo>
                <a:cubicBezTo>
                  <a:pt x="103682" y="40793"/>
                  <a:pt x="103682" y="40793"/>
                  <a:pt x="103682" y="40793"/>
                </a:cubicBezTo>
                <a:cubicBezTo>
                  <a:pt x="109461" y="40793"/>
                  <a:pt x="114560" y="45892"/>
                  <a:pt x="114560" y="51671"/>
                </a:cubicBezTo>
                <a:cubicBezTo>
                  <a:pt x="114560" y="57790"/>
                  <a:pt x="109461" y="62549"/>
                  <a:pt x="103682" y="62549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3106738" y="1536700"/>
            <a:ext cx="434974" cy="395288"/>
          </a:xfrm>
          <a:custGeom>
            <a:pathLst>
              <a:path extrusionOk="0" h="120000" w="120000">
                <a:moveTo>
                  <a:pt x="109121" y="41869"/>
                </a:moveTo>
                <a:cubicBezTo>
                  <a:pt x="109121" y="8971"/>
                  <a:pt x="109121" y="8971"/>
                  <a:pt x="109121" y="8971"/>
                </a:cubicBezTo>
                <a:cubicBezTo>
                  <a:pt x="109121" y="4112"/>
                  <a:pt x="105382" y="0"/>
                  <a:pt x="100963" y="0"/>
                </a:cubicBezTo>
                <a:cubicBezTo>
                  <a:pt x="96543" y="0"/>
                  <a:pt x="92804" y="4112"/>
                  <a:pt x="92804" y="8971"/>
                </a:cubicBezTo>
                <a:cubicBezTo>
                  <a:pt x="92804" y="11214"/>
                  <a:pt x="92804" y="11214"/>
                  <a:pt x="92804" y="11214"/>
                </a:cubicBezTo>
                <a:cubicBezTo>
                  <a:pt x="13257" y="39626"/>
                  <a:pt x="13257" y="39626"/>
                  <a:pt x="13257" y="39626"/>
                </a:cubicBezTo>
                <a:cubicBezTo>
                  <a:pt x="12577" y="39252"/>
                  <a:pt x="11898" y="38878"/>
                  <a:pt x="10878" y="38878"/>
                </a:cubicBezTo>
                <a:cubicBezTo>
                  <a:pt x="5439" y="38878"/>
                  <a:pt x="5439" y="38878"/>
                  <a:pt x="5439" y="38878"/>
                </a:cubicBezTo>
                <a:cubicBezTo>
                  <a:pt x="2379" y="38878"/>
                  <a:pt x="0" y="41495"/>
                  <a:pt x="0" y="44859"/>
                </a:cubicBezTo>
                <a:cubicBezTo>
                  <a:pt x="0" y="74766"/>
                  <a:pt x="0" y="74766"/>
                  <a:pt x="0" y="74766"/>
                </a:cubicBezTo>
                <a:cubicBezTo>
                  <a:pt x="0" y="78130"/>
                  <a:pt x="2379" y="81121"/>
                  <a:pt x="5439" y="81121"/>
                </a:cubicBezTo>
                <a:cubicBezTo>
                  <a:pt x="10878" y="81121"/>
                  <a:pt x="10878" y="81121"/>
                  <a:pt x="10878" y="81121"/>
                </a:cubicBezTo>
                <a:cubicBezTo>
                  <a:pt x="11898" y="81121"/>
                  <a:pt x="12577" y="80747"/>
                  <a:pt x="13257" y="80373"/>
                </a:cubicBezTo>
                <a:cubicBezTo>
                  <a:pt x="26175" y="84859"/>
                  <a:pt x="26175" y="84859"/>
                  <a:pt x="26175" y="84859"/>
                </a:cubicBezTo>
                <a:cubicBezTo>
                  <a:pt x="25155" y="88598"/>
                  <a:pt x="25155" y="88598"/>
                  <a:pt x="25155" y="88598"/>
                </a:cubicBezTo>
                <a:cubicBezTo>
                  <a:pt x="23456" y="94953"/>
                  <a:pt x="26515" y="101682"/>
                  <a:pt x="32294" y="103551"/>
                </a:cubicBezTo>
                <a:cubicBezTo>
                  <a:pt x="60849" y="113644"/>
                  <a:pt x="60849" y="113644"/>
                  <a:pt x="60849" y="113644"/>
                </a:cubicBezTo>
                <a:cubicBezTo>
                  <a:pt x="66628" y="115514"/>
                  <a:pt x="72747" y="112149"/>
                  <a:pt x="74447" y="105794"/>
                </a:cubicBezTo>
                <a:cubicBezTo>
                  <a:pt x="75467" y="102429"/>
                  <a:pt x="75467" y="102429"/>
                  <a:pt x="75467" y="102429"/>
                </a:cubicBezTo>
                <a:cubicBezTo>
                  <a:pt x="92804" y="108411"/>
                  <a:pt x="92804" y="108411"/>
                  <a:pt x="92804" y="108411"/>
                </a:cubicBezTo>
                <a:cubicBezTo>
                  <a:pt x="92804" y="111028"/>
                  <a:pt x="92804" y="111028"/>
                  <a:pt x="92804" y="111028"/>
                </a:cubicBezTo>
                <a:cubicBezTo>
                  <a:pt x="92804" y="115887"/>
                  <a:pt x="96543" y="120000"/>
                  <a:pt x="100963" y="120000"/>
                </a:cubicBezTo>
                <a:cubicBezTo>
                  <a:pt x="105382" y="120000"/>
                  <a:pt x="109121" y="115887"/>
                  <a:pt x="109121" y="111028"/>
                </a:cubicBezTo>
                <a:cubicBezTo>
                  <a:pt x="109121" y="78130"/>
                  <a:pt x="109121" y="78130"/>
                  <a:pt x="109121" y="78130"/>
                </a:cubicBezTo>
                <a:cubicBezTo>
                  <a:pt x="115240" y="78130"/>
                  <a:pt x="120000" y="72523"/>
                  <a:pt x="120000" y="65794"/>
                </a:cubicBezTo>
                <a:cubicBezTo>
                  <a:pt x="120000" y="53831"/>
                  <a:pt x="120000" y="53831"/>
                  <a:pt x="120000" y="53831"/>
                </a:cubicBezTo>
                <a:cubicBezTo>
                  <a:pt x="120000" y="47476"/>
                  <a:pt x="115240" y="41869"/>
                  <a:pt x="109121" y="41869"/>
                </a:cubicBezTo>
                <a:moveTo>
                  <a:pt x="10878" y="74766"/>
                </a:moveTo>
                <a:cubicBezTo>
                  <a:pt x="5439" y="74766"/>
                  <a:pt x="5439" y="74766"/>
                  <a:pt x="5439" y="74766"/>
                </a:cubicBezTo>
                <a:cubicBezTo>
                  <a:pt x="5439" y="44859"/>
                  <a:pt x="5439" y="44859"/>
                  <a:pt x="5439" y="44859"/>
                </a:cubicBezTo>
                <a:cubicBezTo>
                  <a:pt x="10878" y="44859"/>
                  <a:pt x="10878" y="44859"/>
                  <a:pt x="10878" y="44859"/>
                </a:cubicBezTo>
                <a:lnTo>
                  <a:pt x="10878" y="74766"/>
                </a:lnTo>
                <a:close/>
                <a:moveTo>
                  <a:pt x="69348" y="103925"/>
                </a:moveTo>
                <a:cubicBezTo>
                  <a:pt x="68328" y="107289"/>
                  <a:pt x="65269" y="108785"/>
                  <a:pt x="62549" y="108037"/>
                </a:cubicBezTo>
                <a:cubicBezTo>
                  <a:pt x="33994" y="97943"/>
                  <a:pt x="33994" y="97943"/>
                  <a:pt x="33994" y="97943"/>
                </a:cubicBezTo>
                <a:cubicBezTo>
                  <a:pt x="30934" y="96822"/>
                  <a:pt x="29575" y="93457"/>
                  <a:pt x="30254" y="90467"/>
                </a:cubicBezTo>
                <a:cubicBezTo>
                  <a:pt x="31274" y="86728"/>
                  <a:pt x="31274" y="86728"/>
                  <a:pt x="31274" y="86728"/>
                </a:cubicBezTo>
                <a:cubicBezTo>
                  <a:pt x="70368" y="100560"/>
                  <a:pt x="70368" y="100560"/>
                  <a:pt x="70368" y="100560"/>
                </a:cubicBezTo>
                <a:lnTo>
                  <a:pt x="69348" y="103925"/>
                </a:lnTo>
                <a:close/>
                <a:moveTo>
                  <a:pt x="92804" y="102056"/>
                </a:moveTo>
                <a:cubicBezTo>
                  <a:pt x="16317" y="75140"/>
                  <a:pt x="16317" y="75140"/>
                  <a:pt x="16317" y="75140"/>
                </a:cubicBezTo>
                <a:cubicBezTo>
                  <a:pt x="16317" y="75140"/>
                  <a:pt x="16317" y="75140"/>
                  <a:pt x="16317" y="74766"/>
                </a:cubicBezTo>
                <a:cubicBezTo>
                  <a:pt x="16317" y="44859"/>
                  <a:pt x="16317" y="44859"/>
                  <a:pt x="16317" y="44859"/>
                </a:cubicBezTo>
                <a:cubicBezTo>
                  <a:pt x="16317" y="44859"/>
                  <a:pt x="16317" y="44859"/>
                  <a:pt x="16317" y="44859"/>
                </a:cubicBezTo>
                <a:cubicBezTo>
                  <a:pt x="92804" y="17570"/>
                  <a:pt x="92804" y="17570"/>
                  <a:pt x="92804" y="17570"/>
                </a:cubicBezTo>
                <a:lnTo>
                  <a:pt x="92804" y="102056"/>
                </a:lnTo>
                <a:close/>
                <a:moveTo>
                  <a:pt x="103682" y="111028"/>
                </a:moveTo>
                <a:cubicBezTo>
                  <a:pt x="103682" y="112523"/>
                  <a:pt x="102322" y="114018"/>
                  <a:pt x="100963" y="114018"/>
                </a:cubicBezTo>
                <a:cubicBezTo>
                  <a:pt x="99263" y="114018"/>
                  <a:pt x="98243" y="112523"/>
                  <a:pt x="98243" y="111028"/>
                </a:cubicBezTo>
                <a:cubicBezTo>
                  <a:pt x="98243" y="8971"/>
                  <a:pt x="98243" y="8971"/>
                  <a:pt x="98243" y="8971"/>
                </a:cubicBezTo>
                <a:cubicBezTo>
                  <a:pt x="98243" y="7102"/>
                  <a:pt x="99263" y="5981"/>
                  <a:pt x="100963" y="5981"/>
                </a:cubicBezTo>
                <a:cubicBezTo>
                  <a:pt x="102322" y="5981"/>
                  <a:pt x="103682" y="7102"/>
                  <a:pt x="103682" y="8971"/>
                </a:cubicBezTo>
                <a:lnTo>
                  <a:pt x="103682" y="111028"/>
                </a:lnTo>
                <a:close/>
                <a:moveTo>
                  <a:pt x="114560" y="65794"/>
                </a:moveTo>
                <a:cubicBezTo>
                  <a:pt x="114560" y="69158"/>
                  <a:pt x="112181" y="71775"/>
                  <a:pt x="109121" y="71775"/>
                </a:cubicBezTo>
                <a:cubicBezTo>
                  <a:pt x="109121" y="47850"/>
                  <a:pt x="109121" y="47850"/>
                  <a:pt x="109121" y="47850"/>
                </a:cubicBezTo>
                <a:cubicBezTo>
                  <a:pt x="112181" y="47850"/>
                  <a:pt x="114560" y="50467"/>
                  <a:pt x="114560" y="53831"/>
                </a:cubicBezTo>
                <a:lnTo>
                  <a:pt x="114560" y="6579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4038600" y="1516062"/>
            <a:ext cx="236538" cy="436563"/>
          </a:xfrm>
          <a:custGeom>
            <a:pathLst>
              <a:path extrusionOk="0" h="120000" w="120000">
                <a:moveTo>
                  <a:pt x="118750" y="88045"/>
                </a:moveTo>
                <a:cubicBezTo>
                  <a:pt x="118750" y="88045"/>
                  <a:pt x="118750" y="88045"/>
                  <a:pt x="118750" y="88045"/>
                </a:cubicBezTo>
                <a:cubicBezTo>
                  <a:pt x="118750" y="88045"/>
                  <a:pt x="118750" y="88045"/>
                  <a:pt x="118750" y="88045"/>
                </a:cubicBezTo>
                <a:cubicBezTo>
                  <a:pt x="70000" y="61529"/>
                  <a:pt x="70000" y="61529"/>
                  <a:pt x="70000" y="61529"/>
                </a:cubicBezTo>
                <a:cubicBezTo>
                  <a:pt x="70000" y="58470"/>
                  <a:pt x="70000" y="58470"/>
                  <a:pt x="70000" y="58470"/>
                </a:cubicBezTo>
                <a:cubicBezTo>
                  <a:pt x="118750" y="31954"/>
                  <a:pt x="118750" y="31954"/>
                  <a:pt x="118750" y="31954"/>
                </a:cubicBezTo>
                <a:cubicBezTo>
                  <a:pt x="118750" y="31954"/>
                  <a:pt x="118750" y="31954"/>
                  <a:pt x="118750" y="31954"/>
                </a:cubicBezTo>
                <a:cubicBezTo>
                  <a:pt x="118750" y="31954"/>
                  <a:pt x="118750" y="31954"/>
                  <a:pt x="118750" y="31954"/>
                </a:cubicBezTo>
                <a:cubicBezTo>
                  <a:pt x="118750" y="31954"/>
                  <a:pt x="118750" y="31954"/>
                  <a:pt x="118750" y="31954"/>
                </a:cubicBezTo>
                <a:cubicBezTo>
                  <a:pt x="119375" y="31274"/>
                  <a:pt x="120000" y="30594"/>
                  <a:pt x="120000" y="29915"/>
                </a:cubicBezTo>
                <a:cubicBezTo>
                  <a:pt x="120000" y="29235"/>
                  <a:pt x="119375" y="28555"/>
                  <a:pt x="118750" y="27875"/>
                </a:cubicBezTo>
                <a:cubicBezTo>
                  <a:pt x="68750" y="679"/>
                  <a:pt x="68750" y="679"/>
                  <a:pt x="68750" y="679"/>
                </a:cubicBezTo>
                <a:cubicBezTo>
                  <a:pt x="67500" y="339"/>
                  <a:pt x="66250" y="0"/>
                  <a:pt x="65000" y="0"/>
                </a:cubicBezTo>
                <a:cubicBezTo>
                  <a:pt x="61875" y="0"/>
                  <a:pt x="60000" y="1019"/>
                  <a:pt x="60000" y="2719"/>
                </a:cubicBezTo>
                <a:cubicBezTo>
                  <a:pt x="60000" y="56090"/>
                  <a:pt x="60000" y="56090"/>
                  <a:pt x="60000" y="56090"/>
                </a:cubicBezTo>
                <a:cubicBezTo>
                  <a:pt x="8125" y="28215"/>
                  <a:pt x="8125" y="28215"/>
                  <a:pt x="8125" y="28215"/>
                </a:cubicBezTo>
                <a:cubicBezTo>
                  <a:pt x="8125" y="28215"/>
                  <a:pt x="8125" y="28215"/>
                  <a:pt x="8125" y="28215"/>
                </a:cubicBezTo>
                <a:cubicBezTo>
                  <a:pt x="7500" y="27535"/>
                  <a:pt x="6250" y="27195"/>
                  <a:pt x="5000" y="27195"/>
                </a:cubicBezTo>
                <a:cubicBezTo>
                  <a:pt x="1875" y="27195"/>
                  <a:pt x="0" y="28555"/>
                  <a:pt x="0" y="29915"/>
                </a:cubicBezTo>
                <a:cubicBezTo>
                  <a:pt x="0" y="30594"/>
                  <a:pt x="0" y="31274"/>
                  <a:pt x="1250" y="31954"/>
                </a:cubicBezTo>
                <a:cubicBezTo>
                  <a:pt x="1250" y="31954"/>
                  <a:pt x="1250" y="31954"/>
                  <a:pt x="1250" y="31954"/>
                </a:cubicBezTo>
                <a:cubicBezTo>
                  <a:pt x="1250" y="31954"/>
                  <a:pt x="1250" y="31954"/>
                  <a:pt x="1250" y="31954"/>
                </a:cubicBezTo>
                <a:cubicBezTo>
                  <a:pt x="1250" y="31954"/>
                  <a:pt x="1250" y="31954"/>
                  <a:pt x="1250" y="31954"/>
                </a:cubicBezTo>
                <a:cubicBezTo>
                  <a:pt x="52500" y="59830"/>
                  <a:pt x="52500" y="59830"/>
                  <a:pt x="52500" y="59830"/>
                </a:cubicBezTo>
                <a:cubicBezTo>
                  <a:pt x="1250" y="88045"/>
                  <a:pt x="1250" y="88045"/>
                  <a:pt x="1250" y="88045"/>
                </a:cubicBezTo>
                <a:cubicBezTo>
                  <a:pt x="1250" y="88045"/>
                  <a:pt x="1250" y="88045"/>
                  <a:pt x="1250" y="88045"/>
                </a:cubicBezTo>
                <a:cubicBezTo>
                  <a:pt x="1250" y="88045"/>
                  <a:pt x="1250" y="88045"/>
                  <a:pt x="1250" y="88045"/>
                </a:cubicBezTo>
                <a:cubicBezTo>
                  <a:pt x="1250" y="88045"/>
                  <a:pt x="1250" y="88045"/>
                  <a:pt x="1250" y="88045"/>
                </a:cubicBezTo>
                <a:cubicBezTo>
                  <a:pt x="0" y="88725"/>
                  <a:pt x="0" y="89405"/>
                  <a:pt x="0" y="90084"/>
                </a:cubicBezTo>
                <a:cubicBezTo>
                  <a:pt x="0" y="91444"/>
                  <a:pt x="1875" y="92804"/>
                  <a:pt x="5000" y="92804"/>
                </a:cubicBezTo>
                <a:cubicBezTo>
                  <a:pt x="6250" y="92804"/>
                  <a:pt x="7500" y="92464"/>
                  <a:pt x="8125" y="91784"/>
                </a:cubicBezTo>
                <a:cubicBezTo>
                  <a:pt x="8125" y="91784"/>
                  <a:pt x="8125" y="91784"/>
                  <a:pt x="8125" y="91784"/>
                </a:cubicBezTo>
                <a:cubicBezTo>
                  <a:pt x="60000" y="63909"/>
                  <a:pt x="60000" y="63909"/>
                  <a:pt x="60000" y="63909"/>
                </a:cubicBezTo>
                <a:cubicBezTo>
                  <a:pt x="60000" y="117280"/>
                  <a:pt x="60000" y="117280"/>
                  <a:pt x="60000" y="117280"/>
                </a:cubicBezTo>
                <a:cubicBezTo>
                  <a:pt x="60000" y="118640"/>
                  <a:pt x="61875" y="120000"/>
                  <a:pt x="65000" y="120000"/>
                </a:cubicBezTo>
                <a:cubicBezTo>
                  <a:pt x="66250" y="120000"/>
                  <a:pt x="67500" y="119660"/>
                  <a:pt x="68750" y="119320"/>
                </a:cubicBezTo>
                <a:cubicBezTo>
                  <a:pt x="118750" y="91784"/>
                  <a:pt x="118750" y="91784"/>
                  <a:pt x="118750" y="91784"/>
                </a:cubicBezTo>
                <a:cubicBezTo>
                  <a:pt x="119375" y="91444"/>
                  <a:pt x="120000" y="90764"/>
                  <a:pt x="120000" y="90084"/>
                </a:cubicBezTo>
                <a:cubicBezTo>
                  <a:pt x="120000" y="89405"/>
                  <a:pt x="119375" y="88725"/>
                  <a:pt x="118750" y="88045"/>
                </a:cubicBezTo>
                <a:close/>
                <a:moveTo>
                  <a:pt x="70000" y="9178"/>
                </a:moveTo>
                <a:cubicBezTo>
                  <a:pt x="108125" y="29915"/>
                  <a:pt x="108125" y="29915"/>
                  <a:pt x="108125" y="29915"/>
                </a:cubicBezTo>
                <a:cubicBezTo>
                  <a:pt x="70000" y="50651"/>
                  <a:pt x="70000" y="50651"/>
                  <a:pt x="70000" y="50651"/>
                </a:cubicBezTo>
                <a:lnTo>
                  <a:pt x="70000" y="9178"/>
                </a:lnTo>
                <a:close/>
                <a:moveTo>
                  <a:pt x="70000" y="110821"/>
                </a:moveTo>
                <a:cubicBezTo>
                  <a:pt x="70000" y="69348"/>
                  <a:pt x="70000" y="69348"/>
                  <a:pt x="70000" y="69348"/>
                </a:cubicBezTo>
                <a:cubicBezTo>
                  <a:pt x="108125" y="90084"/>
                  <a:pt x="108125" y="90084"/>
                  <a:pt x="108125" y="90084"/>
                </a:cubicBezTo>
                <a:lnTo>
                  <a:pt x="70000" y="1108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4810125" y="1516062"/>
            <a:ext cx="357188" cy="436563"/>
          </a:xfrm>
          <a:custGeom>
            <a:pathLst>
              <a:path extrusionOk="0" h="120000" w="120000">
                <a:moveTo>
                  <a:pt x="33217" y="59830"/>
                </a:moveTo>
                <a:cubicBezTo>
                  <a:pt x="46505" y="59830"/>
                  <a:pt x="46505" y="59830"/>
                  <a:pt x="46505" y="59830"/>
                </a:cubicBezTo>
                <a:cubicBezTo>
                  <a:pt x="46505" y="48951"/>
                  <a:pt x="46505" y="48951"/>
                  <a:pt x="46505" y="48951"/>
                </a:cubicBezTo>
                <a:cubicBezTo>
                  <a:pt x="33217" y="48951"/>
                  <a:pt x="33217" y="48951"/>
                  <a:pt x="33217" y="48951"/>
                </a:cubicBezTo>
                <a:lnTo>
                  <a:pt x="33217" y="59830"/>
                </a:lnTo>
                <a:close/>
                <a:moveTo>
                  <a:pt x="33217" y="76487"/>
                </a:moveTo>
                <a:cubicBezTo>
                  <a:pt x="46505" y="76487"/>
                  <a:pt x="46505" y="76487"/>
                  <a:pt x="46505" y="76487"/>
                </a:cubicBezTo>
                <a:cubicBezTo>
                  <a:pt x="46505" y="65269"/>
                  <a:pt x="46505" y="65269"/>
                  <a:pt x="46505" y="65269"/>
                </a:cubicBezTo>
                <a:cubicBezTo>
                  <a:pt x="33217" y="65269"/>
                  <a:pt x="33217" y="65269"/>
                  <a:pt x="33217" y="65269"/>
                </a:cubicBezTo>
                <a:lnTo>
                  <a:pt x="33217" y="76487"/>
                </a:lnTo>
                <a:close/>
                <a:moveTo>
                  <a:pt x="33217" y="92804"/>
                </a:moveTo>
                <a:cubicBezTo>
                  <a:pt x="46505" y="92804"/>
                  <a:pt x="46505" y="92804"/>
                  <a:pt x="46505" y="92804"/>
                </a:cubicBezTo>
                <a:cubicBezTo>
                  <a:pt x="46505" y="81926"/>
                  <a:pt x="46505" y="81926"/>
                  <a:pt x="46505" y="81926"/>
                </a:cubicBezTo>
                <a:cubicBezTo>
                  <a:pt x="33217" y="81926"/>
                  <a:pt x="33217" y="81926"/>
                  <a:pt x="33217" y="81926"/>
                </a:cubicBezTo>
                <a:lnTo>
                  <a:pt x="33217" y="92804"/>
                </a:lnTo>
                <a:close/>
                <a:moveTo>
                  <a:pt x="53148" y="109121"/>
                </a:moveTo>
                <a:cubicBezTo>
                  <a:pt x="66435" y="109121"/>
                  <a:pt x="66435" y="109121"/>
                  <a:pt x="66435" y="109121"/>
                </a:cubicBezTo>
                <a:cubicBezTo>
                  <a:pt x="66435" y="98243"/>
                  <a:pt x="66435" y="98243"/>
                  <a:pt x="66435" y="98243"/>
                </a:cubicBezTo>
                <a:cubicBezTo>
                  <a:pt x="53148" y="98243"/>
                  <a:pt x="53148" y="98243"/>
                  <a:pt x="53148" y="98243"/>
                </a:cubicBezTo>
                <a:lnTo>
                  <a:pt x="53148" y="109121"/>
                </a:lnTo>
                <a:close/>
                <a:moveTo>
                  <a:pt x="33217" y="109121"/>
                </a:moveTo>
                <a:cubicBezTo>
                  <a:pt x="46505" y="109121"/>
                  <a:pt x="46505" y="109121"/>
                  <a:pt x="46505" y="109121"/>
                </a:cubicBezTo>
                <a:cubicBezTo>
                  <a:pt x="46505" y="98243"/>
                  <a:pt x="46505" y="98243"/>
                  <a:pt x="46505" y="98243"/>
                </a:cubicBezTo>
                <a:cubicBezTo>
                  <a:pt x="33217" y="98243"/>
                  <a:pt x="33217" y="98243"/>
                  <a:pt x="33217" y="98243"/>
                </a:cubicBezTo>
                <a:lnTo>
                  <a:pt x="33217" y="109121"/>
                </a:lnTo>
                <a:close/>
                <a:moveTo>
                  <a:pt x="53148" y="92804"/>
                </a:moveTo>
                <a:cubicBezTo>
                  <a:pt x="66435" y="92804"/>
                  <a:pt x="66435" y="92804"/>
                  <a:pt x="66435" y="92804"/>
                </a:cubicBezTo>
                <a:cubicBezTo>
                  <a:pt x="66435" y="81926"/>
                  <a:pt x="66435" y="81926"/>
                  <a:pt x="66435" y="81926"/>
                </a:cubicBezTo>
                <a:cubicBezTo>
                  <a:pt x="53148" y="81926"/>
                  <a:pt x="53148" y="81926"/>
                  <a:pt x="53148" y="81926"/>
                </a:cubicBezTo>
                <a:lnTo>
                  <a:pt x="53148" y="92804"/>
                </a:lnTo>
                <a:close/>
                <a:moveTo>
                  <a:pt x="13287" y="76487"/>
                </a:moveTo>
                <a:cubicBezTo>
                  <a:pt x="26574" y="76487"/>
                  <a:pt x="26574" y="76487"/>
                  <a:pt x="26574" y="76487"/>
                </a:cubicBezTo>
                <a:cubicBezTo>
                  <a:pt x="26574" y="65269"/>
                  <a:pt x="26574" y="65269"/>
                  <a:pt x="26574" y="65269"/>
                </a:cubicBezTo>
                <a:cubicBezTo>
                  <a:pt x="13287" y="65269"/>
                  <a:pt x="13287" y="65269"/>
                  <a:pt x="13287" y="65269"/>
                </a:cubicBezTo>
                <a:lnTo>
                  <a:pt x="13287" y="76487"/>
                </a:lnTo>
                <a:close/>
                <a:moveTo>
                  <a:pt x="13287" y="109121"/>
                </a:moveTo>
                <a:cubicBezTo>
                  <a:pt x="26574" y="109121"/>
                  <a:pt x="26574" y="109121"/>
                  <a:pt x="26574" y="109121"/>
                </a:cubicBezTo>
                <a:cubicBezTo>
                  <a:pt x="26574" y="98243"/>
                  <a:pt x="26574" y="98243"/>
                  <a:pt x="26574" y="98243"/>
                </a:cubicBezTo>
                <a:cubicBezTo>
                  <a:pt x="13287" y="98243"/>
                  <a:pt x="13287" y="98243"/>
                  <a:pt x="13287" y="98243"/>
                </a:cubicBezTo>
                <a:lnTo>
                  <a:pt x="13287" y="109121"/>
                </a:lnTo>
                <a:close/>
                <a:moveTo>
                  <a:pt x="13287" y="59830"/>
                </a:moveTo>
                <a:cubicBezTo>
                  <a:pt x="26574" y="59830"/>
                  <a:pt x="26574" y="59830"/>
                  <a:pt x="26574" y="59830"/>
                </a:cubicBezTo>
                <a:cubicBezTo>
                  <a:pt x="26574" y="48951"/>
                  <a:pt x="26574" y="48951"/>
                  <a:pt x="26574" y="48951"/>
                </a:cubicBezTo>
                <a:cubicBezTo>
                  <a:pt x="13287" y="48951"/>
                  <a:pt x="13287" y="48951"/>
                  <a:pt x="13287" y="48951"/>
                </a:cubicBezTo>
                <a:lnTo>
                  <a:pt x="13287" y="59830"/>
                </a:lnTo>
                <a:close/>
                <a:moveTo>
                  <a:pt x="13287" y="92804"/>
                </a:moveTo>
                <a:cubicBezTo>
                  <a:pt x="26574" y="92804"/>
                  <a:pt x="26574" y="92804"/>
                  <a:pt x="26574" y="92804"/>
                </a:cubicBezTo>
                <a:cubicBezTo>
                  <a:pt x="26574" y="81926"/>
                  <a:pt x="26574" y="81926"/>
                  <a:pt x="26574" y="81926"/>
                </a:cubicBezTo>
                <a:cubicBezTo>
                  <a:pt x="13287" y="81926"/>
                  <a:pt x="13287" y="81926"/>
                  <a:pt x="13287" y="81926"/>
                </a:cubicBezTo>
                <a:lnTo>
                  <a:pt x="13287" y="92804"/>
                </a:lnTo>
                <a:close/>
                <a:moveTo>
                  <a:pt x="93010" y="109121"/>
                </a:moveTo>
                <a:cubicBezTo>
                  <a:pt x="106712" y="109121"/>
                  <a:pt x="106712" y="109121"/>
                  <a:pt x="106712" y="109121"/>
                </a:cubicBezTo>
                <a:cubicBezTo>
                  <a:pt x="106712" y="65269"/>
                  <a:pt x="106712" y="65269"/>
                  <a:pt x="106712" y="65269"/>
                </a:cubicBezTo>
                <a:cubicBezTo>
                  <a:pt x="93010" y="65269"/>
                  <a:pt x="93010" y="65269"/>
                  <a:pt x="93010" y="65269"/>
                </a:cubicBezTo>
                <a:lnTo>
                  <a:pt x="93010" y="109121"/>
                </a:lnTo>
                <a:close/>
                <a:moveTo>
                  <a:pt x="53148" y="76487"/>
                </a:moveTo>
                <a:cubicBezTo>
                  <a:pt x="66435" y="76487"/>
                  <a:pt x="66435" y="76487"/>
                  <a:pt x="66435" y="76487"/>
                </a:cubicBezTo>
                <a:cubicBezTo>
                  <a:pt x="66435" y="65269"/>
                  <a:pt x="66435" y="65269"/>
                  <a:pt x="66435" y="65269"/>
                </a:cubicBezTo>
                <a:cubicBezTo>
                  <a:pt x="53148" y="65269"/>
                  <a:pt x="53148" y="65269"/>
                  <a:pt x="53148" y="65269"/>
                </a:cubicBezTo>
                <a:lnTo>
                  <a:pt x="53148" y="76487"/>
                </a:lnTo>
                <a:close/>
                <a:moveTo>
                  <a:pt x="13287" y="43512"/>
                </a:moveTo>
                <a:cubicBezTo>
                  <a:pt x="106712" y="43512"/>
                  <a:pt x="106712" y="43512"/>
                  <a:pt x="106712" y="43512"/>
                </a:cubicBezTo>
                <a:cubicBezTo>
                  <a:pt x="106712" y="10878"/>
                  <a:pt x="106712" y="10878"/>
                  <a:pt x="106712" y="10878"/>
                </a:cubicBezTo>
                <a:cubicBezTo>
                  <a:pt x="13287" y="10878"/>
                  <a:pt x="13287" y="10878"/>
                  <a:pt x="13287" y="10878"/>
                </a:cubicBezTo>
                <a:lnTo>
                  <a:pt x="13287" y="43512"/>
                </a:lnTo>
                <a:close/>
                <a:moveTo>
                  <a:pt x="19930" y="16317"/>
                </a:moveTo>
                <a:cubicBezTo>
                  <a:pt x="100069" y="16317"/>
                  <a:pt x="100069" y="16317"/>
                  <a:pt x="100069" y="16317"/>
                </a:cubicBezTo>
                <a:cubicBezTo>
                  <a:pt x="100069" y="38073"/>
                  <a:pt x="100069" y="38073"/>
                  <a:pt x="100069" y="38073"/>
                </a:cubicBezTo>
                <a:cubicBezTo>
                  <a:pt x="19930" y="38073"/>
                  <a:pt x="19930" y="38073"/>
                  <a:pt x="19930" y="38073"/>
                </a:cubicBezTo>
                <a:lnTo>
                  <a:pt x="19930" y="16317"/>
                </a:lnTo>
                <a:close/>
                <a:moveTo>
                  <a:pt x="73079" y="59830"/>
                </a:moveTo>
                <a:cubicBezTo>
                  <a:pt x="86366" y="59830"/>
                  <a:pt x="86366" y="59830"/>
                  <a:pt x="86366" y="59830"/>
                </a:cubicBezTo>
                <a:cubicBezTo>
                  <a:pt x="86366" y="48951"/>
                  <a:pt x="86366" y="48951"/>
                  <a:pt x="86366" y="48951"/>
                </a:cubicBezTo>
                <a:cubicBezTo>
                  <a:pt x="73079" y="48951"/>
                  <a:pt x="73079" y="48951"/>
                  <a:pt x="73079" y="48951"/>
                </a:cubicBezTo>
                <a:lnTo>
                  <a:pt x="73079" y="59830"/>
                </a:lnTo>
                <a:close/>
                <a:moveTo>
                  <a:pt x="106712" y="0"/>
                </a:moveTo>
                <a:cubicBezTo>
                  <a:pt x="13287" y="0"/>
                  <a:pt x="13287" y="0"/>
                  <a:pt x="13287" y="0"/>
                </a:cubicBezTo>
                <a:cubicBezTo>
                  <a:pt x="5813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5813" y="120000"/>
                  <a:pt x="13287" y="120000"/>
                </a:cubicBezTo>
                <a:cubicBezTo>
                  <a:pt x="106712" y="120000"/>
                  <a:pt x="106712" y="120000"/>
                  <a:pt x="106712" y="120000"/>
                </a:cubicBezTo>
                <a:cubicBezTo>
                  <a:pt x="113771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3771" y="0"/>
                  <a:pt x="106712" y="0"/>
                </a:cubicBezTo>
                <a:moveTo>
                  <a:pt x="113356" y="109121"/>
                </a:moveTo>
                <a:cubicBezTo>
                  <a:pt x="113356" y="112181"/>
                  <a:pt x="110034" y="114560"/>
                  <a:pt x="106712" y="114560"/>
                </a:cubicBezTo>
                <a:cubicBezTo>
                  <a:pt x="13287" y="114560"/>
                  <a:pt x="13287" y="114560"/>
                  <a:pt x="13287" y="114560"/>
                </a:cubicBezTo>
                <a:cubicBezTo>
                  <a:pt x="9550" y="114560"/>
                  <a:pt x="6643" y="112181"/>
                  <a:pt x="6643" y="109121"/>
                </a:cubicBezTo>
                <a:cubicBezTo>
                  <a:pt x="6643" y="10878"/>
                  <a:pt x="6643" y="10878"/>
                  <a:pt x="6643" y="10878"/>
                </a:cubicBezTo>
                <a:cubicBezTo>
                  <a:pt x="6643" y="7818"/>
                  <a:pt x="9550" y="5439"/>
                  <a:pt x="13287" y="5439"/>
                </a:cubicBezTo>
                <a:cubicBezTo>
                  <a:pt x="106712" y="5439"/>
                  <a:pt x="106712" y="5439"/>
                  <a:pt x="106712" y="5439"/>
                </a:cubicBezTo>
                <a:cubicBezTo>
                  <a:pt x="110034" y="5439"/>
                  <a:pt x="113356" y="7818"/>
                  <a:pt x="113356" y="10878"/>
                </a:cubicBezTo>
                <a:lnTo>
                  <a:pt x="113356" y="109121"/>
                </a:lnTo>
                <a:close/>
                <a:moveTo>
                  <a:pt x="93010" y="59830"/>
                </a:moveTo>
                <a:cubicBezTo>
                  <a:pt x="106712" y="59830"/>
                  <a:pt x="106712" y="59830"/>
                  <a:pt x="106712" y="59830"/>
                </a:cubicBezTo>
                <a:cubicBezTo>
                  <a:pt x="106712" y="48951"/>
                  <a:pt x="106712" y="48951"/>
                  <a:pt x="106712" y="48951"/>
                </a:cubicBezTo>
                <a:cubicBezTo>
                  <a:pt x="93010" y="48951"/>
                  <a:pt x="93010" y="48951"/>
                  <a:pt x="93010" y="48951"/>
                </a:cubicBezTo>
                <a:lnTo>
                  <a:pt x="93010" y="59830"/>
                </a:lnTo>
                <a:close/>
                <a:moveTo>
                  <a:pt x="73079" y="76487"/>
                </a:moveTo>
                <a:cubicBezTo>
                  <a:pt x="86366" y="76487"/>
                  <a:pt x="86366" y="76487"/>
                  <a:pt x="86366" y="76487"/>
                </a:cubicBezTo>
                <a:cubicBezTo>
                  <a:pt x="86366" y="65269"/>
                  <a:pt x="86366" y="65269"/>
                  <a:pt x="86366" y="65269"/>
                </a:cubicBezTo>
                <a:cubicBezTo>
                  <a:pt x="73079" y="65269"/>
                  <a:pt x="73079" y="65269"/>
                  <a:pt x="73079" y="65269"/>
                </a:cubicBezTo>
                <a:lnTo>
                  <a:pt x="73079" y="76487"/>
                </a:lnTo>
                <a:close/>
                <a:moveTo>
                  <a:pt x="73079" y="109121"/>
                </a:moveTo>
                <a:cubicBezTo>
                  <a:pt x="86366" y="109121"/>
                  <a:pt x="86366" y="109121"/>
                  <a:pt x="86366" y="109121"/>
                </a:cubicBezTo>
                <a:cubicBezTo>
                  <a:pt x="86366" y="98243"/>
                  <a:pt x="86366" y="98243"/>
                  <a:pt x="86366" y="98243"/>
                </a:cubicBezTo>
                <a:cubicBezTo>
                  <a:pt x="73079" y="98243"/>
                  <a:pt x="73079" y="98243"/>
                  <a:pt x="73079" y="98243"/>
                </a:cubicBezTo>
                <a:lnTo>
                  <a:pt x="73079" y="109121"/>
                </a:lnTo>
                <a:close/>
                <a:moveTo>
                  <a:pt x="53148" y="59830"/>
                </a:moveTo>
                <a:cubicBezTo>
                  <a:pt x="66435" y="59830"/>
                  <a:pt x="66435" y="59830"/>
                  <a:pt x="66435" y="59830"/>
                </a:cubicBezTo>
                <a:cubicBezTo>
                  <a:pt x="66435" y="48951"/>
                  <a:pt x="66435" y="48951"/>
                  <a:pt x="66435" y="48951"/>
                </a:cubicBezTo>
                <a:cubicBezTo>
                  <a:pt x="53148" y="48951"/>
                  <a:pt x="53148" y="48951"/>
                  <a:pt x="53148" y="48951"/>
                </a:cubicBezTo>
                <a:lnTo>
                  <a:pt x="53148" y="59830"/>
                </a:lnTo>
                <a:close/>
                <a:moveTo>
                  <a:pt x="73079" y="92804"/>
                </a:moveTo>
                <a:cubicBezTo>
                  <a:pt x="86366" y="92804"/>
                  <a:pt x="86366" y="92804"/>
                  <a:pt x="86366" y="92804"/>
                </a:cubicBezTo>
                <a:cubicBezTo>
                  <a:pt x="86366" y="81926"/>
                  <a:pt x="86366" y="81926"/>
                  <a:pt x="86366" y="81926"/>
                </a:cubicBezTo>
                <a:cubicBezTo>
                  <a:pt x="73079" y="81926"/>
                  <a:pt x="73079" y="81926"/>
                  <a:pt x="73079" y="81926"/>
                </a:cubicBezTo>
                <a:lnTo>
                  <a:pt x="73079" y="9280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5602287" y="1516062"/>
            <a:ext cx="436563" cy="436563"/>
          </a:xfrm>
          <a:custGeom>
            <a:pathLst>
              <a:path extrusionOk="0" h="120000" w="120000">
                <a:moveTo>
                  <a:pt x="51671" y="51671"/>
                </a:moveTo>
                <a:cubicBezTo>
                  <a:pt x="51671" y="50311"/>
                  <a:pt x="50651" y="48951"/>
                  <a:pt x="48951" y="48951"/>
                </a:cubicBezTo>
                <a:cubicBezTo>
                  <a:pt x="47592" y="48951"/>
                  <a:pt x="46232" y="50311"/>
                  <a:pt x="46232" y="51671"/>
                </a:cubicBezTo>
                <a:cubicBezTo>
                  <a:pt x="46232" y="53371"/>
                  <a:pt x="47592" y="54390"/>
                  <a:pt x="48951" y="54390"/>
                </a:cubicBezTo>
                <a:cubicBezTo>
                  <a:pt x="50651" y="54390"/>
                  <a:pt x="51671" y="53371"/>
                  <a:pt x="51671" y="51671"/>
                </a:cubicBezTo>
                <a:moveTo>
                  <a:pt x="59830" y="54390"/>
                </a:moveTo>
                <a:cubicBezTo>
                  <a:pt x="61529" y="54390"/>
                  <a:pt x="62889" y="53371"/>
                  <a:pt x="62889" y="51671"/>
                </a:cubicBezTo>
                <a:cubicBezTo>
                  <a:pt x="62889" y="50311"/>
                  <a:pt x="61529" y="48951"/>
                  <a:pt x="59830" y="48951"/>
                </a:cubicBezTo>
                <a:cubicBezTo>
                  <a:pt x="58470" y="48951"/>
                  <a:pt x="57110" y="50311"/>
                  <a:pt x="57110" y="51671"/>
                </a:cubicBezTo>
                <a:cubicBezTo>
                  <a:pt x="57110" y="53371"/>
                  <a:pt x="58470" y="54390"/>
                  <a:pt x="59830" y="54390"/>
                </a:cubicBezTo>
                <a:moveTo>
                  <a:pt x="109121" y="32634"/>
                </a:moveTo>
                <a:cubicBezTo>
                  <a:pt x="109121" y="15637"/>
                  <a:pt x="109121" y="15637"/>
                  <a:pt x="109121" y="15637"/>
                </a:cubicBezTo>
                <a:cubicBezTo>
                  <a:pt x="112181" y="14617"/>
                  <a:pt x="114560" y="11558"/>
                  <a:pt x="114560" y="8158"/>
                </a:cubicBezTo>
                <a:cubicBezTo>
                  <a:pt x="114560" y="3739"/>
                  <a:pt x="110821" y="0"/>
                  <a:pt x="106402" y="0"/>
                </a:cubicBezTo>
                <a:cubicBezTo>
                  <a:pt x="101983" y="0"/>
                  <a:pt x="98243" y="3739"/>
                  <a:pt x="98243" y="8158"/>
                </a:cubicBezTo>
                <a:cubicBezTo>
                  <a:pt x="98243" y="11558"/>
                  <a:pt x="100623" y="14617"/>
                  <a:pt x="103682" y="15637"/>
                </a:cubicBezTo>
                <a:cubicBezTo>
                  <a:pt x="103682" y="32634"/>
                  <a:pt x="103682" y="32634"/>
                  <a:pt x="103682" y="32634"/>
                </a:cubicBezTo>
                <a:cubicBezTo>
                  <a:pt x="92804" y="32634"/>
                  <a:pt x="92804" y="32634"/>
                  <a:pt x="92804" y="32634"/>
                </a:cubicBezTo>
                <a:cubicBezTo>
                  <a:pt x="92804" y="27195"/>
                  <a:pt x="92804" y="27195"/>
                  <a:pt x="92804" y="27195"/>
                </a:cubicBezTo>
                <a:cubicBezTo>
                  <a:pt x="92804" y="24135"/>
                  <a:pt x="90424" y="21756"/>
                  <a:pt x="87365" y="21756"/>
                </a:cubicBezTo>
                <a:cubicBezTo>
                  <a:pt x="32634" y="21756"/>
                  <a:pt x="32634" y="21756"/>
                  <a:pt x="32634" y="21756"/>
                </a:cubicBezTo>
                <a:cubicBezTo>
                  <a:pt x="29575" y="21756"/>
                  <a:pt x="27195" y="24135"/>
                  <a:pt x="27195" y="27195"/>
                </a:cubicBezTo>
                <a:cubicBezTo>
                  <a:pt x="27195" y="32634"/>
                  <a:pt x="27195" y="32634"/>
                  <a:pt x="27195" y="32634"/>
                </a:cubicBezTo>
                <a:cubicBezTo>
                  <a:pt x="10878" y="32634"/>
                  <a:pt x="10878" y="32634"/>
                  <a:pt x="10878" y="32634"/>
                </a:cubicBezTo>
                <a:cubicBezTo>
                  <a:pt x="4759" y="32634"/>
                  <a:pt x="0" y="37393"/>
                  <a:pt x="0" y="43512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5240"/>
                  <a:pt x="120000" y="109121"/>
                </a:cubicBezTo>
                <a:cubicBezTo>
                  <a:pt x="120000" y="43512"/>
                  <a:pt x="120000" y="43512"/>
                  <a:pt x="120000" y="43512"/>
                </a:cubicBezTo>
                <a:cubicBezTo>
                  <a:pt x="120000" y="37393"/>
                  <a:pt x="115240" y="32634"/>
                  <a:pt x="109121" y="32634"/>
                </a:cubicBezTo>
                <a:moveTo>
                  <a:pt x="32634" y="27195"/>
                </a:moveTo>
                <a:cubicBezTo>
                  <a:pt x="87365" y="27195"/>
                  <a:pt x="87365" y="27195"/>
                  <a:pt x="87365" y="27195"/>
                </a:cubicBezTo>
                <a:cubicBezTo>
                  <a:pt x="87365" y="32634"/>
                  <a:pt x="87365" y="32634"/>
                  <a:pt x="87365" y="32634"/>
                </a:cubicBezTo>
                <a:cubicBezTo>
                  <a:pt x="32634" y="32634"/>
                  <a:pt x="32634" y="32634"/>
                  <a:pt x="32634" y="32634"/>
                </a:cubicBezTo>
                <a:lnTo>
                  <a:pt x="32634" y="27195"/>
                </a:lnTo>
                <a:close/>
                <a:moveTo>
                  <a:pt x="109121" y="114560"/>
                </a:move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114560" y="109121"/>
                  <a:pt x="114560" y="109121"/>
                  <a:pt x="114560" y="109121"/>
                </a:cubicBezTo>
                <a:cubicBezTo>
                  <a:pt x="114560" y="112181"/>
                  <a:pt x="112181" y="114560"/>
                  <a:pt x="109121" y="114560"/>
                </a:cubicBezTo>
                <a:moveTo>
                  <a:pt x="114560" y="48951"/>
                </a:moveTo>
                <a:cubicBezTo>
                  <a:pt x="106402" y="48951"/>
                  <a:pt x="106402" y="48951"/>
                  <a:pt x="106402" y="48951"/>
                </a:cubicBezTo>
                <a:cubicBezTo>
                  <a:pt x="105042" y="48951"/>
                  <a:pt x="103682" y="50311"/>
                  <a:pt x="103682" y="51671"/>
                </a:cubicBezTo>
                <a:cubicBezTo>
                  <a:pt x="103682" y="53371"/>
                  <a:pt x="105042" y="54390"/>
                  <a:pt x="106402" y="54390"/>
                </a:cubicBezTo>
                <a:cubicBezTo>
                  <a:pt x="114560" y="54390"/>
                  <a:pt x="114560" y="54390"/>
                  <a:pt x="114560" y="54390"/>
                </a:cubicBezTo>
                <a:cubicBezTo>
                  <a:pt x="114560" y="67988"/>
                  <a:pt x="114560" y="67988"/>
                  <a:pt x="114560" y="67988"/>
                </a:cubicBezTo>
                <a:cubicBezTo>
                  <a:pt x="103342" y="67988"/>
                  <a:pt x="103342" y="67988"/>
                  <a:pt x="103342" y="67988"/>
                </a:cubicBezTo>
                <a:cubicBezTo>
                  <a:pt x="101983" y="60509"/>
                  <a:pt x="95524" y="54390"/>
                  <a:pt x="87365" y="54390"/>
                </a:cubicBezTo>
                <a:cubicBezTo>
                  <a:pt x="78186" y="54390"/>
                  <a:pt x="71048" y="61869"/>
                  <a:pt x="71048" y="70708"/>
                </a:cubicBezTo>
                <a:cubicBezTo>
                  <a:pt x="71048" y="79886"/>
                  <a:pt x="78186" y="87365"/>
                  <a:pt x="87365" y="87365"/>
                </a:cubicBezTo>
                <a:cubicBezTo>
                  <a:pt x="95524" y="87365"/>
                  <a:pt x="101983" y="81246"/>
                  <a:pt x="103342" y="73427"/>
                </a:cubicBezTo>
                <a:cubicBezTo>
                  <a:pt x="114560" y="73427"/>
                  <a:pt x="114560" y="73427"/>
                  <a:pt x="114560" y="73427"/>
                </a:cubicBezTo>
                <a:cubicBezTo>
                  <a:pt x="114560" y="103682"/>
                  <a:pt x="114560" y="103682"/>
                  <a:pt x="114560" y="103682"/>
                </a:cubicBezTo>
                <a:cubicBezTo>
                  <a:pt x="5439" y="103682"/>
                  <a:pt x="5439" y="103682"/>
                  <a:pt x="5439" y="103682"/>
                </a:cubicBezTo>
                <a:cubicBezTo>
                  <a:pt x="5439" y="73427"/>
                  <a:pt x="5439" y="73427"/>
                  <a:pt x="5439" y="73427"/>
                </a:cubicBezTo>
                <a:cubicBezTo>
                  <a:pt x="16657" y="73427"/>
                  <a:pt x="16657" y="73427"/>
                  <a:pt x="16657" y="73427"/>
                </a:cubicBezTo>
                <a:cubicBezTo>
                  <a:pt x="18016" y="81246"/>
                  <a:pt x="24475" y="87365"/>
                  <a:pt x="32634" y="87365"/>
                </a:cubicBezTo>
                <a:cubicBezTo>
                  <a:pt x="41813" y="87365"/>
                  <a:pt x="48951" y="79886"/>
                  <a:pt x="48951" y="70708"/>
                </a:cubicBezTo>
                <a:cubicBezTo>
                  <a:pt x="48951" y="61869"/>
                  <a:pt x="41813" y="54390"/>
                  <a:pt x="32634" y="54390"/>
                </a:cubicBezTo>
                <a:cubicBezTo>
                  <a:pt x="24475" y="54390"/>
                  <a:pt x="18016" y="60509"/>
                  <a:pt x="16657" y="67988"/>
                </a:cubicBezTo>
                <a:cubicBezTo>
                  <a:pt x="5439" y="67988"/>
                  <a:pt x="5439" y="67988"/>
                  <a:pt x="5439" y="67988"/>
                </a:cubicBezTo>
                <a:cubicBezTo>
                  <a:pt x="5439" y="54390"/>
                  <a:pt x="5439" y="54390"/>
                  <a:pt x="5439" y="54390"/>
                </a:cubicBezTo>
                <a:cubicBezTo>
                  <a:pt x="13597" y="54390"/>
                  <a:pt x="13597" y="54390"/>
                  <a:pt x="13597" y="54390"/>
                </a:cubicBezTo>
                <a:cubicBezTo>
                  <a:pt x="14957" y="54390"/>
                  <a:pt x="16317" y="53371"/>
                  <a:pt x="16317" y="51671"/>
                </a:cubicBezTo>
                <a:cubicBezTo>
                  <a:pt x="16317" y="50311"/>
                  <a:pt x="14957" y="48951"/>
                  <a:pt x="13597" y="48951"/>
                </a:cubicBezTo>
                <a:cubicBezTo>
                  <a:pt x="5439" y="48951"/>
                  <a:pt x="5439" y="48951"/>
                  <a:pt x="5439" y="48951"/>
                </a:cubicBezTo>
                <a:cubicBezTo>
                  <a:pt x="5439" y="43512"/>
                  <a:pt x="5439" y="43512"/>
                  <a:pt x="5439" y="43512"/>
                </a:cubicBezTo>
                <a:cubicBezTo>
                  <a:pt x="5439" y="40453"/>
                  <a:pt x="7818" y="38073"/>
                  <a:pt x="10878" y="38073"/>
                </a:cubicBezTo>
                <a:cubicBezTo>
                  <a:pt x="109121" y="38073"/>
                  <a:pt x="109121" y="38073"/>
                  <a:pt x="109121" y="38073"/>
                </a:cubicBezTo>
                <a:cubicBezTo>
                  <a:pt x="112181" y="38073"/>
                  <a:pt x="114560" y="40453"/>
                  <a:pt x="114560" y="43512"/>
                </a:cubicBezTo>
                <a:lnTo>
                  <a:pt x="114560" y="48951"/>
                </a:lnTo>
                <a:close/>
                <a:moveTo>
                  <a:pt x="98243" y="70708"/>
                </a:moveTo>
                <a:cubicBezTo>
                  <a:pt x="98243" y="76827"/>
                  <a:pt x="93484" y="81926"/>
                  <a:pt x="87365" y="81926"/>
                </a:cubicBezTo>
                <a:cubicBezTo>
                  <a:pt x="81246" y="81926"/>
                  <a:pt x="76487" y="76827"/>
                  <a:pt x="76487" y="70708"/>
                </a:cubicBezTo>
                <a:cubicBezTo>
                  <a:pt x="76487" y="64929"/>
                  <a:pt x="81246" y="59830"/>
                  <a:pt x="87365" y="59830"/>
                </a:cubicBezTo>
                <a:cubicBezTo>
                  <a:pt x="93484" y="59830"/>
                  <a:pt x="98243" y="64929"/>
                  <a:pt x="98243" y="70708"/>
                </a:cubicBezTo>
                <a:moveTo>
                  <a:pt x="21756" y="70708"/>
                </a:moveTo>
                <a:cubicBezTo>
                  <a:pt x="21756" y="64929"/>
                  <a:pt x="26515" y="59830"/>
                  <a:pt x="32634" y="59830"/>
                </a:cubicBezTo>
                <a:cubicBezTo>
                  <a:pt x="38753" y="59830"/>
                  <a:pt x="43512" y="64929"/>
                  <a:pt x="43512" y="70708"/>
                </a:cubicBezTo>
                <a:cubicBezTo>
                  <a:pt x="43512" y="76827"/>
                  <a:pt x="38753" y="81926"/>
                  <a:pt x="32634" y="81926"/>
                </a:cubicBezTo>
                <a:cubicBezTo>
                  <a:pt x="26515" y="81926"/>
                  <a:pt x="21756" y="76827"/>
                  <a:pt x="21756" y="70708"/>
                </a:cubicBezTo>
                <a:moveTo>
                  <a:pt x="71048" y="48951"/>
                </a:moveTo>
                <a:cubicBezTo>
                  <a:pt x="69348" y="48951"/>
                  <a:pt x="68328" y="50311"/>
                  <a:pt x="68328" y="51671"/>
                </a:cubicBezTo>
                <a:cubicBezTo>
                  <a:pt x="68328" y="53371"/>
                  <a:pt x="69348" y="54390"/>
                  <a:pt x="71048" y="54390"/>
                </a:cubicBezTo>
                <a:cubicBezTo>
                  <a:pt x="72407" y="54390"/>
                  <a:pt x="73767" y="53371"/>
                  <a:pt x="73767" y="51671"/>
                </a:cubicBezTo>
                <a:cubicBezTo>
                  <a:pt x="73767" y="50311"/>
                  <a:pt x="72407" y="48951"/>
                  <a:pt x="71048" y="48951"/>
                </a:cubicBezTo>
                <a:moveTo>
                  <a:pt x="65609" y="98243"/>
                </a:moveTo>
                <a:cubicBezTo>
                  <a:pt x="76487" y="98243"/>
                  <a:pt x="76487" y="98243"/>
                  <a:pt x="76487" y="98243"/>
                </a:cubicBezTo>
                <a:cubicBezTo>
                  <a:pt x="76487" y="92804"/>
                  <a:pt x="76487" y="92804"/>
                  <a:pt x="76487" y="92804"/>
                </a:cubicBezTo>
                <a:cubicBezTo>
                  <a:pt x="65609" y="92804"/>
                  <a:pt x="65609" y="92804"/>
                  <a:pt x="65609" y="92804"/>
                </a:cubicBezTo>
                <a:lnTo>
                  <a:pt x="65609" y="98243"/>
                </a:lnTo>
                <a:close/>
                <a:moveTo>
                  <a:pt x="43512" y="98243"/>
                </a:moveTo>
                <a:cubicBezTo>
                  <a:pt x="54390" y="98243"/>
                  <a:pt x="54390" y="98243"/>
                  <a:pt x="54390" y="98243"/>
                </a:cubicBezTo>
                <a:cubicBezTo>
                  <a:pt x="54390" y="92804"/>
                  <a:pt x="54390" y="92804"/>
                  <a:pt x="54390" y="92804"/>
                </a:cubicBezTo>
                <a:cubicBezTo>
                  <a:pt x="43512" y="92804"/>
                  <a:pt x="43512" y="92804"/>
                  <a:pt x="43512" y="92804"/>
                </a:cubicBezTo>
                <a:lnTo>
                  <a:pt x="43512" y="98243"/>
                </a:lnTo>
                <a:close/>
                <a:moveTo>
                  <a:pt x="65609" y="65269"/>
                </a:moveTo>
                <a:cubicBezTo>
                  <a:pt x="54390" y="65269"/>
                  <a:pt x="54390" y="65269"/>
                  <a:pt x="54390" y="65269"/>
                </a:cubicBezTo>
                <a:cubicBezTo>
                  <a:pt x="54390" y="76487"/>
                  <a:pt x="54390" y="76487"/>
                  <a:pt x="54390" y="76487"/>
                </a:cubicBezTo>
                <a:cubicBezTo>
                  <a:pt x="65609" y="76487"/>
                  <a:pt x="65609" y="76487"/>
                  <a:pt x="65609" y="76487"/>
                </a:cubicBezTo>
                <a:lnTo>
                  <a:pt x="65609" y="6526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6434137" y="1516062"/>
            <a:ext cx="436563" cy="436563"/>
          </a:xfrm>
          <a:custGeom>
            <a:pathLst>
              <a:path extrusionOk="0" h="120000" w="120000">
                <a:moveTo>
                  <a:pt x="75467" y="65269"/>
                </a:moveTo>
                <a:cubicBezTo>
                  <a:pt x="17677" y="65269"/>
                  <a:pt x="17677" y="65269"/>
                  <a:pt x="17677" y="65269"/>
                </a:cubicBezTo>
                <a:cubicBezTo>
                  <a:pt x="16997" y="67308"/>
                  <a:pt x="16657" y="69008"/>
                  <a:pt x="16657" y="70708"/>
                </a:cubicBezTo>
                <a:cubicBezTo>
                  <a:pt x="76487" y="70708"/>
                  <a:pt x="76487" y="70708"/>
                  <a:pt x="76487" y="70708"/>
                </a:cubicBezTo>
                <a:cubicBezTo>
                  <a:pt x="76147" y="69008"/>
                  <a:pt x="75807" y="67308"/>
                  <a:pt x="75467" y="65269"/>
                </a:cubicBezTo>
                <a:moveTo>
                  <a:pt x="69688" y="54390"/>
                </a:moveTo>
                <a:cubicBezTo>
                  <a:pt x="23456" y="54390"/>
                  <a:pt x="23456" y="54390"/>
                  <a:pt x="23456" y="54390"/>
                </a:cubicBezTo>
                <a:cubicBezTo>
                  <a:pt x="22096" y="56090"/>
                  <a:pt x="20736" y="58130"/>
                  <a:pt x="19716" y="59830"/>
                </a:cubicBezTo>
                <a:cubicBezTo>
                  <a:pt x="73087" y="59830"/>
                  <a:pt x="73087" y="59830"/>
                  <a:pt x="73087" y="59830"/>
                </a:cubicBezTo>
                <a:cubicBezTo>
                  <a:pt x="72067" y="58130"/>
                  <a:pt x="71048" y="56090"/>
                  <a:pt x="69688" y="54390"/>
                </a:cubicBezTo>
                <a:moveTo>
                  <a:pt x="46572" y="103682"/>
                </a:moveTo>
                <a:cubicBezTo>
                  <a:pt x="52691" y="103682"/>
                  <a:pt x="58810" y="101643"/>
                  <a:pt x="63569" y="98243"/>
                </a:cubicBezTo>
                <a:cubicBezTo>
                  <a:pt x="29235" y="98243"/>
                  <a:pt x="29235" y="98243"/>
                  <a:pt x="29235" y="98243"/>
                </a:cubicBezTo>
                <a:cubicBezTo>
                  <a:pt x="34334" y="101643"/>
                  <a:pt x="40113" y="103682"/>
                  <a:pt x="46572" y="103682"/>
                </a:cubicBezTo>
                <a:moveTo>
                  <a:pt x="46572" y="43512"/>
                </a:moveTo>
                <a:cubicBezTo>
                  <a:pt x="40113" y="43512"/>
                  <a:pt x="34334" y="45552"/>
                  <a:pt x="29235" y="48951"/>
                </a:cubicBezTo>
                <a:cubicBezTo>
                  <a:pt x="63569" y="48951"/>
                  <a:pt x="63569" y="48951"/>
                  <a:pt x="63569" y="48951"/>
                </a:cubicBezTo>
                <a:cubicBezTo>
                  <a:pt x="58810" y="45552"/>
                  <a:pt x="52691" y="43512"/>
                  <a:pt x="46572" y="43512"/>
                </a:cubicBezTo>
                <a:moveTo>
                  <a:pt x="23456" y="92804"/>
                </a:moveTo>
                <a:cubicBezTo>
                  <a:pt x="69688" y="92804"/>
                  <a:pt x="69688" y="92804"/>
                  <a:pt x="69688" y="92804"/>
                </a:cubicBezTo>
                <a:cubicBezTo>
                  <a:pt x="71048" y="91104"/>
                  <a:pt x="72067" y="89065"/>
                  <a:pt x="73087" y="87365"/>
                </a:cubicBezTo>
                <a:cubicBezTo>
                  <a:pt x="19716" y="87365"/>
                  <a:pt x="19716" y="87365"/>
                  <a:pt x="19716" y="87365"/>
                </a:cubicBezTo>
                <a:cubicBezTo>
                  <a:pt x="20736" y="89065"/>
                  <a:pt x="22096" y="91104"/>
                  <a:pt x="23456" y="92804"/>
                </a:cubicBezTo>
                <a:moveTo>
                  <a:pt x="103682" y="87365"/>
                </a:moveTo>
                <a:cubicBezTo>
                  <a:pt x="102322" y="87365"/>
                  <a:pt x="100963" y="88385"/>
                  <a:pt x="100963" y="90084"/>
                </a:cubicBezTo>
                <a:cubicBezTo>
                  <a:pt x="100963" y="91444"/>
                  <a:pt x="102322" y="92804"/>
                  <a:pt x="103682" y="92804"/>
                </a:cubicBezTo>
                <a:cubicBezTo>
                  <a:pt x="105382" y="92804"/>
                  <a:pt x="106402" y="91444"/>
                  <a:pt x="106402" y="90084"/>
                </a:cubicBezTo>
                <a:cubicBezTo>
                  <a:pt x="106402" y="88385"/>
                  <a:pt x="105382" y="87365"/>
                  <a:pt x="103682" y="87365"/>
                </a:cubicBezTo>
                <a:moveTo>
                  <a:pt x="109121" y="27195"/>
                </a:moveTo>
                <a:cubicBezTo>
                  <a:pt x="27195" y="27195"/>
                  <a:pt x="27195" y="27195"/>
                  <a:pt x="27195" y="27195"/>
                </a:cubicBezTo>
                <a:cubicBezTo>
                  <a:pt x="27195" y="15637"/>
                  <a:pt x="27195" y="15637"/>
                  <a:pt x="27195" y="15637"/>
                </a:cubicBezTo>
                <a:cubicBezTo>
                  <a:pt x="30594" y="14617"/>
                  <a:pt x="32974" y="11558"/>
                  <a:pt x="32974" y="8158"/>
                </a:cubicBezTo>
                <a:cubicBezTo>
                  <a:pt x="32974" y="3739"/>
                  <a:pt x="29235" y="0"/>
                  <a:pt x="24475" y="0"/>
                </a:cubicBezTo>
                <a:cubicBezTo>
                  <a:pt x="20056" y="0"/>
                  <a:pt x="16317" y="3739"/>
                  <a:pt x="16317" y="8158"/>
                </a:cubicBezTo>
                <a:cubicBezTo>
                  <a:pt x="16317" y="11558"/>
                  <a:pt x="18696" y="14617"/>
                  <a:pt x="21756" y="15637"/>
                </a:cubicBezTo>
                <a:cubicBezTo>
                  <a:pt x="21756" y="27195"/>
                  <a:pt x="21756" y="27195"/>
                  <a:pt x="21756" y="27195"/>
                </a:cubicBezTo>
                <a:cubicBezTo>
                  <a:pt x="10878" y="27195"/>
                  <a:pt x="10878" y="27195"/>
                  <a:pt x="10878" y="27195"/>
                </a:cubicBezTo>
                <a:cubicBezTo>
                  <a:pt x="5099" y="27195"/>
                  <a:pt x="0" y="31954"/>
                  <a:pt x="0" y="38073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509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5240"/>
                  <a:pt x="120000" y="109121"/>
                </a:cubicBezTo>
                <a:cubicBezTo>
                  <a:pt x="120000" y="38073"/>
                  <a:pt x="120000" y="38073"/>
                  <a:pt x="120000" y="38073"/>
                </a:cubicBezTo>
                <a:cubicBezTo>
                  <a:pt x="120000" y="31954"/>
                  <a:pt x="115240" y="27195"/>
                  <a:pt x="109121" y="27195"/>
                </a:cubicBezTo>
                <a:moveTo>
                  <a:pt x="87365" y="114560"/>
                </a:move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38073"/>
                  <a:pt x="5439" y="38073"/>
                  <a:pt x="5439" y="38073"/>
                </a:cubicBezTo>
                <a:cubicBezTo>
                  <a:pt x="5439" y="35014"/>
                  <a:pt x="7818" y="32634"/>
                  <a:pt x="10878" y="32634"/>
                </a:cubicBezTo>
                <a:cubicBezTo>
                  <a:pt x="87365" y="32634"/>
                  <a:pt x="87365" y="32634"/>
                  <a:pt x="87365" y="32634"/>
                </a:cubicBezTo>
                <a:lnTo>
                  <a:pt x="87365" y="114560"/>
                </a:lnTo>
                <a:close/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92804" y="114560"/>
                  <a:pt x="92804" y="114560"/>
                  <a:pt x="92804" y="114560"/>
                </a:cubicBezTo>
                <a:cubicBezTo>
                  <a:pt x="92804" y="32634"/>
                  <a:pt x="92804" y="32634"/>
                  <a:pt x="92804" y="32634"/>
                </a:cubicBezTo>
                <a:cubicBezTo>
                  <a:pt x="109121" y="32634"/>
                  <a:pt x="109121" y="32634"/>
                  <a:pt x="109121" y="32634"/>
                </a:cubicBezTo>
                <a:cubicBezTo>
                  <a:pt x="112181" y="32634"/>
                  <a:pt x="114560" y="35014"/>
                  <a:pt x="114560" y="38073"/>
                </a:cubicBezTo>
                <a:lnTo>
                  <a:pt x="114560" y="109121"/>
                </a:lnTo>
                <a:close/>
                <a:moveTo>
                  <a:pt x="103682" y="48951"/>
                </a:moveTo>
                <a:cubicBezTo>
                  <a:pt x="100623" y="48951"/>
                  <a:pt x="98243" y="51331"/>
                  <a:pt x="98243" y="54390"/>
                </a:cubicBezTo>
                <a:cubicBezTo>
                  <a:pt x="98243" y="57450"/>
                  <a:pt x="100623" y="59830"/>
                  <a:pt x="103682" y="59830"/>
                </a:cubicBezTo>
                <a:cubicBezTo>
                  <a:pt x="106742" y="59830"/>
                  <a:pt x="109121" y="57450"/>
                  <a:pt x="109121" y="54390"/>
                </a:cubicBezTo>
                <a:cubicBezTo>
                  <a:pt x="109121" y="51331"/>
                  <a:pt x="106742" y="48951"/>
                  <a:pt x="103682" y="48951"/>
                </a:cubicBezTo>
                <a:moveTo>
                  <a:pt x="103682" y="70708"/>
                </a:moveTo>
                <a:cubicBezTo>
                  <a:pt x="102322" y="70708"/>
                  <a:pt x="100963" y="72067"/>
                  <a:pt x="100963" y="73427"/>
                </a:cubicBezTo>
                <a:cubicBezTo>
                  <a:pt x="100963" y="75127"/>
                  <a:pt x="102322" y="76487"/>
                  <a:pt x="103682" y="76487"/>
                </a:cubicBezTo>
                <a:cubicBezTo>
                  <a:pt x="105382" y="76487"/>
                  <a:pt x="106402" y="75127"/>
                  <a:pt x="106402" y="73427"/>
                </a:cubicBezTo>
                <a:cubicBezTo>
                  <a:pt x="106402" y="72067"/>
                  <a:pt x="105382" y="70708"/>
                  <a:pt x="103682" y="70708"/>
                </a:cubicBezTo>
                <a:moveTo>
                  <a:pt x="75467" y="81926"/>
                </a:moveTo>
                <a:cubicBezTo>
                  <a:pt x="75807" y="79886"/>
                  <a:pt x="76147" y="78186"/>
                  <a:pt x="76487" y="76487"/>
                </a:cubicBezTo>
                <a:cubicBezTo>
                  <a:pt x="16657" y="76487"/>
                  <a:pt x="16657" y="76487"/>
                  <a:pt x="16657" y="76487"/>
                </a:cubicBezTo>
                <a:cubicBezTo>
                  <a:pt x="16657" y="78186"/>
                  <a:pt x="16997" y="79886"/>
                  <a:pt x="17677" y="81926"/>
                </a:cubicBezTo>
                <a:lnTo>
                  <a:pt x="75467" y="8192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7267575" y="1516062"/>
            <a:ext cx="434974" cy="436563"/>
          </a:xfrm>
          <a:custGeom>
            <a:pathLst>
              <a:path extrusionOk="0" h="120000" w="120000"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490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4900" y="0"/>
                  <a:pt x="109121" y="0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76487"/>
                  <a:pt x="5439" y="76487"/>
                  <a:pt x="5439" y="76487"/>
                </a:cubicBezTo>
                <a:cubicBezTo>
                  <a:pt x="16657" y="76487"/>
                  <a:pt x="16657" y="76487"/>
                  <a:pt x="16657" y="76487"/>
                </a:cubicBezTo>
                <a:cubicBezTo>
                  <a:pt x="19376" y="91784"/>
                  <a:pt x="32634" y="103682"/>
                  <a:pt x="48951" y="103682"/>
                </a:cubicBezTo>
                <a:cubicBezTo>
                  <a:pt x="55750" y="103682"/>
                  <a:pt x="61869" y="101643"/>
                  <a:pt x="66968" y="98243"/>
                </a:cubicBezTo>
                <a:cubicBezTo>
                  <a:pt x="98243" y="98243"/>
                  <a:pt x="98243" y="98243"/>
                  <a:pt x="98243" y="98243"/>
                </a:cubicBezTo>
                <a:cubicBezTo>
                  <a:pt x="98243" y="76487"/>
                  <a:pt x="98243" y="76487"/>
                  <a:pt x="98243" y="76487"/>
                </a:cubicBezTo>
                <a:cubicBezTo>
                  <a:pt x="114560" y="76487"/>
                  <a:pt x="114560" y="76487"/>
                  <a:pt x="114560" y="76487"/>
                </a:cubicBezTo>
                <a:lnTo>
                  <a:pt x="114560" y="109121"/>
                </a:lnTo>
                <a:close/>
                <a:moveTo>
                  <a:pt x="81586" y="32634"/>
                </a:moveTo>
                <a:cubicBezTo>
                  <a:pt x="78866" y="32634"/>
                  <a:pt x="76147" y="35014"/>
                  <a:pt x="76147" y="38073"/>
                </a:cubicBezTo>
                <a:cubicBezTo>
                  <a:pt x="76147" y="39093"/>
                  <a:pt x="76487" y="40113"/>
                  <a:pt x="77167" y="41133"/>
                </a:cubicBezTo>
                <a:cubicBezTo>
                  <a:pt x="72407" y="47932"/>
                  <a:pt x="72407" y="47932"/>
                  <a:pt x="72407" y="47932"/>
                </a:cubicBezTo>
                <a:cubicBezTo>
                  <a:pt x="66628" y="41813"/>
                  <a:pt x="58130" y="38073"/>
                  <a:pt x="48951" y="38073"/>
                </a:cubicBezTo>
                <a:cubicBezTo>
                  <a:pt x="40453" y="38073"/>
                  <a:pt x="32974" y="41473"/>
                  <a:pt x="27195" y="46572"/>
                </a:cubicBezTo>
                <a:cubicBezTo>
                  <a:pt x="27195" y="27195"/>
                  <a:pt x="27195" y="27195"/>
                  <a:pt x="27195" y="27195"/>
                </a:cubicBezTo>
                <a:cubicBezTo>
                  <a:pt x="92464" y="27195"/>
                  <a:pt x="92464" y="27195"/>
                  <a:pt x="92464" y="27195"/>
                </a:cubicBezTo>
                <a:cubicBezTo>
                  <a:pt x="92464" y="92804"/>
                  <a:pt x="92464" y="92804"/>
                  <a:pt x="92464" y="92804"/>
                </a:cubicBezTo>
                <a:cubicBezTo>
                  <a:pt x="73427" y="92804"/>
                  <a:pt x="73427" y="92804"/>
                  <a:pt x="73427" y="92804"/>
                </a:cubicBezTo>
                <a:cubicBezTo>
                  <a:pt x="78526" y="87025"/>
                  <a:pt x="81586" y="79206"/>
                  <a:pt x="81586" y="70708"/>
                </a:cubicBezTo>
                <a:cubicBezTo>
                  <a:pt x="81586" y="63909"/>
                  <a:pt x="79546" y="57790"/>
                  <a:pt x="76147" y="52351"/>
                </a:cubicBezTo>
                <a:cubicBezTo>
                  <a:pt x="81926" y="43512"/>
                  <a:pt x="81926" y="43512"/>
                  <a:pt x="81926" y="43512"/>
                </a:cubicBezTo>
                <a:cubicBezTo>
                  <a:pt x="84985" y="43512"/>
                  <a:pt x="87025" y="41133"/>
                  <a:pt x="87025" y="38073"/>
                </a:cubicBezTo>
                <a:cubicBezTo>
                  <a:pt x="87025" y="35014"/>
                  <a:pt x="84645" y="32634"/>
                  <a:pt x="81586" y="32634"/>
                </a:cubicBezTo>
                <a:moveTo>
                  <a:pt x="48951" y="43512"/>
                </a:moveTo>
                <a:cubicBezTo>
                  <a:pt x="57110" y="43512"/>
                  <a:pt x="64249" y="47252"/>
                  <a:pt x="69348" y="52691"/>
                </a:cubicBezTo>
                <a:cubicBezTo>
                  <a:pt x="57110" y="71388"/>
                  <a:pt x="57110" y="71388"/>
                  <a:pt x="57110" y="71388"/>
                </a:cubicBezTo>
                <a:cubicBezTo>
                  <a:pt x="57110" y="71048"/>
                  <a:pt x="57110" y="71048"/>
                  <a:pt x="57110" y="70708"/>
                </a:cubicBezTo>
                <a:cubicBezTo>
                  <a:pt x="57110" y="66288"/>
                  <a:pt x="53371" y="62549"/>
                  <a:pt x="48951" y="62549"/>
                </a:cubicBezTo>
                <a:cubicBezTo>
                  <a:pt x="44532" y="62549"/>
                  <a:pt x="40793" y="66288"/>
                  <a:pt x="40793" y="70708"/>
                </a:cubicBezTo>
                <a:cubicBezTo>
                  <a:pt x="40793" y="75467"/>
                  <a:pt x="44532" y="79206"/>
                  <a:pt x="48951" y="79206"/>
                </a:cubicBezTo>
                <a:cubicBezTo>
                  <a:pt x="50311" y="79206"/>
                  <a:pt x="51671" y="78866"/>
                  <a:pt x="52691" y="78186"/>
                </a:cubicBezTo>
                <a:cubicBezTo>
                  <a:pt x="49291" y="82946"/>
                  <a:pt x="49291" y="82946"/>
                  <a:pt x="49291" y="82946"/>
                </a:cubicBezTo>
                <a:cubicBezTo>
                  <a:pt x="47932" y="81926"/>
                  <a:pt x="47932" y="81926"/>
                  <a:pt x="47932" y="81926"/>
                </a:cubicBezTo>
                <a:cubicBezTo>
                  <a:pt x="44192" y="92464"/>
                  <a:pt x="44192" y="92464"/>
                  <a:pt x="44192" y="92464"/>
                </a:cubicBezTo>
                <a:cubicBezTo>
                  <a:pt x="46912" y="94504"/>
                  <a:pt x="46912" y="94504"/>
                  <a:pt x="46912" y="94504"/>
                </a:cubicBezTo>
                <a:cubicBezTo>
                  <a:pt x="49291" y="92804"/>
                  <a:pt x="49291" y="92804"/>
                  <a:pt x="49291" y="92804"/>
                </a:cubicBezTo>
                <a:cubicBezTo>
                  <a:pt x="55750" y="94164"/>
                  <a:pt x="55750" y="94164"/>
                  <a:pt x="55750" y="94164"/>
                </a:cubicBezTo>
                <a:cubicBezTo>
                  <a:pt x="53031" y="89405"/>
                  <a:pt x="53031" y="89405"/>
                  <a:pt x="53031" y="89405"/>
                </a:cubicBezTo>
                <a:cubicBezTo>
                  <a:pt x="55410" y="87025"/>
                  <a:pt x="55410" y="87025"/>
                  <a:pt x="55410" y="87025"/>
                </a:cubicBezTo>
                <a:cubicBezTo>
                  <a:pt x="52351" y="84985"/>
                  <a:pt x="52351" y="84985"/>
                  <a:pt x="52351" y="84985"/>
                </a:cubicBezTo>
                <a:cubicBezTo>
                  <a:pt x="54050" y="86005"/>
                  <a:pt x="54050" y="86005"/>
                  <a:pt x="54050" y="86005"/>
                </a:cubicBezTo>
                <a:cubicBezTo>
                  <a:pt x="72747" y="57450"/>
                  <a:pt x="72747" y="57450"/>
                  <a:pt x="72747" y="57450"/>
                </a:cubicBezTo>
                <a:cubicBezTo>
                  <a:pt x="75127" y="61529"/>
                  <a:pt x="76147" y="65949"/>
                  <a:pt x="76147" y="70708"/>
                </a:cubicBezTo>
                <a:cubicBezTo>
                  <a:pt x="76147" y="86005"/>
                  <a:pt x="63909" y="98243"/>
                  <a:pt x="48951" y="98243"/>
                </a:cubicBezTo>
                <a:cubicBezTo>
                  <a:pt x="33994" y="98243"/>
                  <a:pt x="21756" y="86005"/>
                  <a:pt x="21756" y="70708"/>
                </a:cubicBezTo>
                <a:cubicBezTo>
                  <a:pt x="21756" y="55750"/>
                  <a:pt x="33994" y="43512"/>
                  <a:pt x="48951" y="43512"/>
                </a:cubicBezTo>
                <a:moveTo>
                  <a:pt x="51671" y="70708"/>
                </a:moveTo>
                <a:cubicBezTo>
                  <a:pt x="51671" y="72407"/>
                  <a:pt x="50311" y="73427"/>
                  <a:pt x="48951" y="73427"/>
                </a:cubicBezTo>
                <a:cubicBezTo>
                  <a:pt x="47592" y="73427"/>
                  <a:pt x="46232" y="72407"/>
                  <a:pt x="46232" y="70708"/>
                </a:cubicBezTo>
                <a:cubicBezTo>
                  <a:pt x="46232" y="69348"/>
                  <a:pt x="47592" y="67988"/>
                  <a:pt x="48951" y="67988"/>
                </a:cubicBezTo>
                <a:cubicBezTo>
                  <a:pt x="50311" y="67988"/>
                  <a:pt x="51671" y="69348"/>
                  <a:pt x="51671" y="70708"/>
                </a:cubicBezTo>
                <a:moveTo>
                  <a:pt x="114560" y="70708"/>
                </a:moveTo>
                <a:cubicBezTo>
                  <a:pt x="98243" y="70708"/>
                  <a:pt x="98243" y="70708"/>
                  <a:pt x="98243" y="70708"/>
                </a:cubicBezTo>
                <a:cubicBezTo>
                  <a:pt x="98243" y="21756"/>
                  <a:pt x="98243" y="21756"/>
                  <a:pt x="98243" y="21756"/>
                </a:cubicBezTo>
                <a:cubicBezTo>
                  <a:pt x="21756" y="21756"/>
                  <a:pt x="21756" y="21756"/>
                  <a:pt x="21756" y="21756"/>
                </a:cubicBezTo>
                <a:cubicBezTo>
                  <a:pt x="21756" y="52691"/>
                  <a:pt x="21756" y="52691"/>
                  <a:pt x="21756" y="52691"/>
                </a:cubicBezTo>
                <a:cubicBezTo>
                  <a:pt x="18356" y="58130"/>
                  <a:pt x="16317" y="64249"/>
                  <a:pt x="16317" y="70708"/>
                </a:cubicBezTo>
                <a:cubicBezTo>
                  <a:pt x="5439" y="70708"/>
                  <a:pt x="5439" y="70708"/>
                  <a:pt x="5439" y="70708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70708"/>
                </a:lnTo>
                <a:close/>
                <a:moveTo>
                  <a:pt x="81586" y="84645"/>
                </a:moveTo>
                <a:cubicBezTo>
                  <a:pt x="81586" y="86005"/>
                  <a:pt x="82946" y="87365"/>
                  <a:pt x="84305" y="87365"/>
                </a:cubicBezTo>
                <a:cubicBezTo>
                  <a:pt x="86005" y="87365"/>
                  <a:pt x="87025" y="86005"/>
                  <a:pt x="87025" y="84645"/>
                </a:cubicBezTo>
                <a:cubicBezTo>
                  <a:pt x="87025" y="82946"/>
                  <a:pt x="86005" y="81926"/>
                  <a:pt x="84305" y="81926"/>
                </a:cubicBezTo>
                <a:cubicBezTo>
                  <a:pt x="82946" y="81926"/>
                  <a:pt x="81586" y="82946"/>
                  <a:pt x="81586" y="8464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8099425" y="1516062"/>
            <a:ext cx="434974" cy="436563"/>
          </a:xfrm>
          <a:custGeom>
            <a:pathLst>
              <a:path extrusionOk="0" h="120000" w="120000">
                <a:moveTo>
                  <a:pt x="54390" y="32634"/>
                </a:moveTo>
                <a:cubicBezTo>
                  <a:pt x="65609" y="32634"/>
                  <a:pt x="65609" y="32634"/>
                  <a:pt x="65609" y="32634"/>
                </a:cubicBezTo>
                <a:cubicBezTo>
                  <a:pt x="71388" y="32634"/>
                  <a:pt x="76487" y="27875"/>
                  <a:pt x="76487" y="21756"/>
                </a:cubicBezTo>
                <a:cubicBezTo>
                  <a:pt x="76487" y="10878"/>
                  <a:pt x="76487" y="10878"/>
                  <a:pt x="76487" y="10878"/>
                </a:cubicBezTo>
                <a:cubicBezTo>
                  <a:pt x="76487" y="4759"/>
                  <a:pt x="71388" y="0"/>
                  <a:pt x="65609" y="0"/>
                </a:cubicBezTo>
                <a:cubicBezTo>
                  <a:pt x="54390" y="0"/>
                  <a:pt x="54390" y="0"/>
                  <a:pt x="54390" y="0"/>
                </a:cubicBezTo>
                <a:cubicBezTo>
                  <a:pt x="48611" y="0"/>
                  <a:pt x="43512" y="4759"/>
                  <a:pt x="43512" y="10878"/>
                </a:cubicBezTo>
                <a:cubicBezTo>
                  <a:pt x="43512" y="21756"/>
                  <a:pt x="43512" y="21756"/>
                  <a:pt x="43512" y="21756"/>
                </a:cubicBezTo>
                <a:cubicBezTo>
                  <a:pt x="43512" y="27875"/>
                  <a:pt x="48611" y="32634"/>
                  <a:pt x="54390" y="32634"/>
                </a:cubicBezTo>
                <a:moveTo>
                  <a:pt x="48951" y="10878"/>
                </a:moveTo>
                <a:cubicBezTo>
                  <a:pt x="48951" y="7818"/>
                  <a:pt x="51671" y="5439"/>
                  <a:pt x="54390" y="5439"/>
                </a:cubicBezTo>
                <a:cubicBezTo>
                  <a:pt x="65609" y="5439"/>
                  <a:pt x="65609" y="5439"/>
                  <a:pt x="65609" y="5439"/>
                </a:cubicBezTo>
                <a:cubicBezTo>
                  <a:pt x="68328" y="5439"/>
                  <a:pt x="71048" y="7818"/>
                  <a:pt x="71048" y="10878"/>
                </a:cubicBezTo>
                <a:cubicBezTo>
                  <a:pt x="71048" y="21756"/>
                  <a:pt x="71048" y="21756"/>
                  <a:pt x="71048" y="21756"/>
                </a:cubicBezTo>
                <a:cubicBezTo>
                  <a:pt x="71048" y="24815"/>
                  <a:pt x="68328" y="27195"/>
                  <a:pt x="65609" y="27195"/>
                </a:cubicBezTo>
                <a:cubicBezTo>
                  <a:pt x="54390" y="27195"/>
                  <a:pt x="54390" y="27195"/>
                  <a:pt x="54390" y="27195"/>
                </a:cubicBezTo>
                <a:cubicBezTo>
                  <a:pt x="51671" y="27195"/>
                  <a:pt x="48951" y="24815"/>
                  <a:pt x="48951" y="21756"/>
                </a:cubicBezTo>
                <a:lnTo>
                  <a:pt x="48951" y="10878"/>
                </a:lnTo>
                <a:close/>
                <a:moveTo>
                  <a:pt x="16317" y="81926"/>
                </a:moveTo>
                <a:cubicBezTo>
                  <a:pt x="17677" y="81926"/>
                  <a:pt x="19036" y="80566"/>
                  <a:pt x="19036" y="79206"/>
                </a:cubicBezTo>
                <a:cubicBezTo>
                  <a:pt x="19036" y="59830"/>
                  <a:pt x="19036" y="59830"/>
                  <a:pt x="19036" y="59830"/>
                </a:cubicBezTo>
                <a:cubicBezTo>
                  <a:pt x="57110" y="59830"/>
                  <a:pt x="57110" y="59830"/>
                  <a:pt x="57110" y="59830"/>
                </a:cubicBezTo>
                <a:cubicBezTo>
                  <a:pt x="57110" y="79206"/>
                  <a:pt x="57110" y="79206"/>
                  <a:pt x="57110" y="79206"/>
                </a:cubicBezTo>
                <a:cubicBezTo>
                  <a:pt x="57110" y="80566"/>
                  <a:pt x="58470" y="81926"/>
                  <a:pt x="59830" y="81926"/>
                </a:cubicBezTo>
                <a:cubicBezTo>
                  <a:pt x="61529" y="81926"/>
                  <a:pt x="62889" y="80566"/>
                  <a:pt x="62889" y="79206"/>
                </a:cubicBezTo>
                <a:cubicBezTo>
                  <a:pt x="62889" y="59830"/>
                  <a:pt x="62889" y="59830"/>
                  <a:pt x="62889" y="59830"/>
                </a:cubicBezTo>
                <a:cubicBezTo>
                  <a:pt x="100963" y="59830"/>
                  <a:pt x="100963" y="59830"/>
                  <a:pt x="100963" y="59830"/>
                </a:cubicBezTo>
                <a:cubicBezTo>
                  <a:pt x="100963" y="79206"/>
                  <a:pt x="100963" y="79206"/>
                  <a:pt x="100963" y="79206"/>
                </a:cubicBezTo>
                <a:cubicBezTo>
                  <a:pt x="100963" y="80566"/>
                  <a:pt x="102322" y="81926"/>
                  <a:pt x="103682" y="81926"/>
                </a:cubicBezTo>
                <a:cubicBezTo>
                  <a:pt x="105042" y="81926"/>
                  <a:pt x="106402" y="80566"/>
                  <a:pt x="106402" y="79206"/>
                </a:cubicBezTo>
                <a:cubicBezTo>
                  <a:pt x="106402" y="57110"/>
                  <a:pt x="106402" y="57110"/>
                  <a:pt x="106402" y="57110"/>
                </a:cubicBezTo>
                <a:cubicBezTo>
                  <a:pt x="106402" y="55750"/>
                  <a:pt x="105042" y="54390"/>
                  <a:pt x="103682" y="54390"/>
                </a:cubicBezTo>
                <a:cubicBezTo>
                  <a:pt x="62889" y="54390"/>
                  <a:pt x="62889" y="54390"/>
                  <a:pt x="62889" y="54390"/>
                </a:cubicBezTo>
                <a:cubicBezTo>
                  <a:pt x="62889" y="40793"/>
                  <a:pt x="62889" y="40793"/>
                  <a:pt x="62889" y="40793"/>
                </a:cubicBezTo>
                <a:cubicBezTo>
                  <a:pt x="62889" y="39433"/>
                  <a:pt x="61529" y="38073"/>
                  <a:pt x="59830" y="38073"/>
                </a:cubicBezTo>
                <a:cubicBezTo>
                  <a:pt x="58470" y="38073"/>
                  <a:pt x="57110" y="39433"/>
                  <a:pt x="57110" y="40793"/>
                </a:cubicBezTo>
                <a:cubicBezTo>
                  <a:pt x="57110" y="54390"/>
                  <a:pt x="57110" y="54390"/>
                  <a:pt x="57110" y="54390"/>
                </a:cubicBezTo>
                <a:cubicBezTo>
                  <a:pt x="16317" y="54390"/>
                  <a:pt x="16317" y="54390"/>
                  <a:pt x="16317" y="54390"/>
                </a:cubicBezTo>
                <a:cubicBezTo>
                  <a:pt x="14957" y="54390"/>
                  <a:pt x="13597" y="55750"/>
                  <a:pt x="13597" y="57110"/>
                </a:cubicBezTo>
                <a:cubicBezTo>
                  <a:pt x="13597" y="79206"/>
                  <a:pt x="13597" y="79206"/>
                  <a:pt x="13597" y="79206"/>
                </a:cubicBezTo>
                <a:cubicBezTo>
                  <a:pt x="13597" y="80566"/>
                  <a:pt x="14957" y="81926"/>
                  <a:pt x="16317" y="81926"/>
                </a:cubicBezTo>
                <a:moveTo>
                  <a:pt x="21756" y="87365"/>
                </a:moveTo>
                <a:cubicBezTo>
                  <a:pt x="10878" y="87365"/>
                  <a:pt x="10878" y="87365"/>
                  <a:pt x="10878" y="87365"/>
                </a:cubicBezTo>
                <a:cubicBezTo>
                  <a:pt x="4759" y="87365"/>
                  <a:pt x="0" y="92124"/>
                  <a:pt x="0" y="98243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21756" y="120000"/>
                  <a:pt x="21756" y="120000"/>
                  <a:pt x="21756" y="120000"/>
                </a:cubicBezTo>
                <a:cubicBezTo>
                  <a:pt x="27875" y="120000"/>
                  <a:pt x="32634" y="115240"/>
                  <a:pt x="32634" y="109121"/>
                </a:cubicBezTo>
                <a:cubicBezTo>
                  <a:pt x="32634" y="98243"/>
                  <a:pt x="32634" y="98243"/>
                  <a:pt x="32634" y="98243"/>
                </a:cubicBezTo>
                <a:cubicBezTo>
                  <a:pt x="32634" y="92124"/>
                  <a:pt x="27875" y="87365"/>
                  <a:pt x="21756" y="87365"/>
                </a:cubicBezTo>
                <a:moveTo>
                  <a:pt x="27195" y="109121"/>
                </a:moveTo>
                <a:cubicBezTo>
                  <a:pt x="27195" y="112181"/>
                  <a:pt x="24815" y="114560"/>
                  <a:pt x="21756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98243"/>
                  <a:pt x="5439" y="98243"/>
                  <a:pt x="5439" y="98243"/>
                </a:cubicBezTo>
                <a:cubicBezTo>
                  <a:pt x="5439" y="95184"/>
                  <a:pt x="7818" y="92804"/>
                  <a:pt x="10878" y="92804"/>
                </a:cubicBezTo>
                <a:cubicBezTo>
                  <a:pt x="21756" y="92804"/>
                  <a:pt x="21756" y="92804"/>
                  <a:pt x="21756" y="92804"/>
                </a:cubicBezTo>
                <a:cubicBezTo>
                  <a:pt x="24815" y="92804"/>
                  <a:pt x="27195" y="95184"/>
                  <a:pt x="27195" y="98243"/>
                </a:cubicBezTo>
                <a:lnTo>
                  <a:pt x="27195" y="109121"/>
                </a:lnTo>
                <a:close/>
                <a:moveTo>
                  <a:pt x="109121" y="87365"/>
                </a:moveTo>
                <a:cubicBezTo>
                  <a:pt x="98243" y="87365"/>
                  <a:pt x="98243" y="87365"/>
                  <a:pt x="98243" y="87365"/>
                </a:cubicBezTo>
                <a:cubicBezTo>
                  <a:pt x="92124" y="87365"/>
                  <a:pt x="87365" y="92124"/>
                  <a:pt x="87365" y="98243"/>
                </a:cubicBezTo>
                <a:cubicBezTo>
                  <a:pt x="87365" y="109121"/>
                  <a:pt x="87365" y="109121"/>
                  <a:pt x="87365" y="109121"/>
                </a:cubicBezTo>
                <a:cubicBezTo>
                  <a:pt x="87365" y="115240"/>
                  <a:pt x="92124" y="120000"/>
                  <a:pt x="98243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5240"/>
                  <a:pt x="120000" y="109121"/>
                </a:cubicBezTo>
                <a:cubicBezTo>
                  <a:pt x="120000" y="98243"/>
                  <a:pt x="120000" y="98243"/>
                  <a:pt x="120000" y="98243"/>
                </a:cubicBezTo>
                <a:cubicBezTo>
                  <a:pt x="120000" y="92124"/>
                  <a:pt x="115240" y="87365"/>
                  <a:pt x="109121" y="87365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98243" y="114560"/>
                  <a:pt x="98243" y="114560"/>
                  <a:pt x="98243" y="114560"/>
                </a:cubicBezTo>
                <a:cubicBezTo>
                  <a:pt x="95184" y="114560"/>
                  <a:pt x="92804" y="112181"/>
                  <a:pt x="92804" y="109121"/>
                </a:cubicBezTo>
                <a:cubicBezTo>
                  <a:pt x="92804" y="98243"/>
                  <a:pt x="92804" y="98243"/>
                  <a:pt x="92804" y="98243"/>
                </a:cubicBezTo>
                <a:cubicBezTo>
                  <a:pt x="92804" y="95184"/>
                  <a:pt x="95184" y="92804"/>
                  <a:pt x="98243" y="92804"/>
                </a:cubicBezTo>
                <a:cubicBezTo>
                  <a:pt x="109121" y="92804"/>
                  <a:pt x="109121" y="92804"/>
                  <a:pt x="109121" y="92804"/>
                </a:cubicBezTo>
                <a:cubicBezTo>
                  <a:pt x="112181" y="92804"/>
                  <a:pt x="114560" y="95184"/>
                  <a:pt x="114560" y="98243"/>
                </a:cubicBezTo>
                <a:lnTo>
                  <a:pt x="114560" y="109121"/>
                </a:lnTo>
                <a:close/>
                <a:moveTo>
                  <a:pt x="65609" y="87365"/>
                </a:moveTo>
                <a:cubicBezTo>
                  <a:pt x="54390" y="87365"/>
                  <a:pt x="54390" y="87365"/>
                  <a:pt x="54390" y="87365"/>
                </a:cubicBezTo>
                <a:cubicBezTo>
                  <a:pt x="48611" y="87365"/>
                  <a:pt x="43512" y="92124"/>
                  <a:pt x="43512" y="98243"/>
                </a:cubicBezTo>
                <a:cubicBezTo>
                  <a:pt x="43512" y="109121"/>
                  <a:pt x="43512" y="109121"/>
                  <a:pt x="43512" y="109121"/>
                </a:cubicBezTo>
                <a:cubicBezTo>
                  <a:pt x="43512" y="115240"/>
                  <a:pt x="48611" y="120000"/>
                  <a:pt x="54390" y="120000"/>
                </a:cubicBezTo>
                <a:cubicBezTo>
                  <a:pt x="65609" y="120000"/>
                  <a:pt x="65609" y="120000"/>
                  <a:pt x="65609" y="120000"/>
                </a:cubicBezTo>
                <a:cubicBezTo>
                  <a:pt x="71388" y="120000"/>
                  <a:pt x="76487" y="115240"/>
                  <a:pt x="76487" y="109121"/>
                </a:cubicBezTo>
                <a:cubicBezTo>
                  <a:pt x="76487" y="98243"/>
                  <a:pt x="76487" y="98243"/>
                  <a:pt x="76487" y="98243"/>
                </a:cubicBezTo>
                <a:cubicBezTo>
                  <a:pt x="76487" y="92124"/>
                  <a:pt x="71388" y="87365"/>
                  <a:pt x="65609" y="87365"/>
                </a:cubicBezTo>
                <a:moveTo>
                  <a:pt x="71048" y="109121"/>
                </a:moveTo>
                <a:cubicBezTo>
                  <a:pt x="71048" y="112181"/>
                  <a:pt x="68328" y="114560"/>
                  <a:pt x="65609" y="114560"/>
                </a:cubicBezTo>
                <a:cubicBezTo>
                  <a:pt x="54390" y="114560"/>
                  <a:pt x="54390" y="114560"/>
                  <a:pt x="54390" y="114560"/>
                </a:cubicBezTo>
                <a:cubicBezTo>
                  <a:pt x="51671" y="114560"/>
                  <a:pt x="48951" y="112181"/>
                  <a:pt x="48951" y="109121"/>
                </a:cubicBezTo>
                <a:cubicBezTo>
                  <a:pt x="48951" y="98243"/>
                  <a:pt x="48951" y="98243"/>
                  <a:pt x="48951" y="98243"/>
                </a:cubicBezTo>
                <a:cubicBezTo>
                  <a:pt x="48951" y="95184"/>
                  <a:pt x="51671" y="92804"/>
                  <a:pt x="54390" y="92804"/>
                </a:cubicBezTo>
                <a:cubicBezTo>
                  <a:pt x="65609" y="92804"/>
                  <a:pt x="65609" y="92804"/>
                  <a:pt x="65609" y="92804"/>
                </a:cubicBezTo>
                <a:cubicBezTo>
                  <a:pt x="68328" y="92804"/>
                  <a:pt x="71048" y="95184"/>
                  <a:pt x="71048" y="98243"/>
                </a:cubicBezTo>
                <a:lnTo>
                  <a:pt x="71048" y="1091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630237" y="2349500"/>
            <a:ext cx="396874" cy="434974"/>
          </a:xfrm>
          <a:custGeom>
            <a:pathLst>
              <a:path extrusionOk="0" h="120000" w="120000">
                <a:moveTo>
                  <a:pt x="44859" y="87365"/>
                </a:moveTo>
                <a:cubicBezTo>
                  <a:pt x="56822" y="87365"/>
                  <a:pt x="56822" y="87365"/>
                  <a:pt x="56822" y="87365"/>
                </a:cubicBezTo>
                <a:cubicBezTo>
                  <a:pt x="56822" y="76487"/>
                  <a:pt x="56822" y="76487"/>
                  <a:pt x="56822" y="76487"/>
                </a:cubicBezTo>
                <a:cubicBezTo>
                  <a:pt x="44859" y="76487"/>
                  <a:pt x="44859" y="76487"/>
                  <a:pt x="44859" y="76487"/>
                </a:cubicBezTo>
                <a:lnTo>
                  <a:pt x="44859" y="87365"/>
                </a:lnTo>
                <a:close/>
                <a:moveTo>
                  <a:pt x="66168" y="60169"/>
                </a:moveTo>
                <a:cubicBezTo>
                  <a:pt x="53831" y="60169"/>
                  <a:pt x="53831" y="60169"/>
                  <a:pt x="53831" y="60169"/>
                </a:cubicBezTo>
                <a:cubicBezTo>
                  <a:pt x="53831" y="71048"/>
                  <a:pt x="53831" y="71048"/>
                  <a:pt x="53831" y="71048"/>
                </a:cubicBezTo>
                <a:cubicBezTo>
                  <a:pt x="66168" y="71048"/>
                  <a:pt x="66168" y="71048"/>
                  <a:pt x="66168" y="71048"/>
                </a:cubicBezTo>
                <a:lnTo>
                  <a:pt x="66168" y="60169"/>
                </a:lnTo>
                <a:close/>
                <a:moveTo>
                  <a:pt x="84112" y="60169"/>
                </a:moveTo>
                <a:cubicBezTo>
                  <a:pt x="72149" y="60169"/>
                  <a:pt x="72149" y="60169"/>
                  <a:pt x="72149" y="60169"/>
                </a:cubicBezTo>
                <a:cubicBezTo>
                  <a:pt x="72149" y="71048"/>
                  <a:pt x="72149" y="71048"/>
                  <a:pt x="72149" y="71048"/>
                </a:cubicBezTo>
                <a:cubicBezTo>
                  <a:pt x="84112" y="71048"/>
                  <a:pt x="84112" y="71048"/>
                  <a:pt x="84112" y="71048"/>
                </a:cubicBezTo>
                <a:lnTo>
                  <a:pt x="84112" y="60169"/>
                </a:lnTo>
                <a:close/>
                <a:moveTo>
                  <a:pt x="63177" y="87365"/>
                </a:moveTo>
                <a:cubicBezTo>
                  <a:pt x="75140" y="87365"/>
                  <a:pt x="75140" y="87365"/>
                  <a:pt x="75140" y="87365"/>
                </a:cubicBezTo>
                <a:cubicBezTo>
                  <a:pt x="75140" y="76487"/>
                  <a:pt x="75140" y="76487"/>
                  <a:pt x="75140" y="76487"/>
                </a:cubicBezTo>
                <a:cubicBezTo>
                  <a:pt x="63177" y="76487"/>
                  <a:pt x="63177" y="76487"/>
                  <a:pt x="63177" y="76487"/>
                </a:cubicBezTo>
                <a:lnTo>
                  <a:pt x="63177" y="87365"/>
                </a:lnTo>
                <a:close/>
                <a:moveTo>
                  <a:pt x="47850" y="60169"/>
                </a:moveTo>
                <a:cubicBezTo>
                  <a:pt x="35887" y="60169"/>
                  <a:pt x="35887" y="60169"/>
                  <a:pt x="35887" y="60169"/>
                </a:cubicBezTo>
                <a:cubicBezTo>
                  <a:pt x="35887" y="71048"/>
                  <a:pt x="35887" y="71048"/>
                  <a:pt x="35887" y="71048"/>
                </a:cubicBezTo>
                <a:cubicBezTo>
                  <a:pt x="47850" y="71048"/>
                  <a:pt x="47850" y="71048"/>
                  <a:pt x="47850" y="71048"/>
                </a:cubicBezTo>
                <a:lnTo>
                  <a:pt x="47850" y="60169"/>
                </a:lnTo>
                <a:close/>
                <a:moveTo>
                  <a:pt x="60186" y="0"/>
                </a:moveTo>
                <a:cubicBezTo>
                  <a:pt x="35887" y="21756"/>
                  <a:pt x="35887" y="21756"/>
                  <a:pt x="35887" y="21756"/>
                </a:cubicBezTo>
                <a:cubicBezTo>
                  <a:pt x="84112" y="21756"/>
                  <a:pt x="84112" y="21756"/>
                  <a:pt x="84112" y="21756"/>
                </a:cubicBezTo>
                <a:lnTo>
                  <a:pt x="60186" y="0"/>
                </a:lnTo>
                <a:close/>
                <a:moveTo>
                  <a:pt x="81121" y="87365"/>
                </a:moveTo>
                <a:cubicBezTo>
                  <a:pt x="93084" y="87365"/>
                  <a:pt x="93084" y="87365"/>
                  <a:pt x="93084" y="87365"/>
                </a:cubicBezTo>
                <a:cubicBezTo>
                  <a:pt x="93084" y="76487"/>
                  <a:pt x="93084" y="76487"/>
                  <a:pt x="93084" y="76487"/>
                </a:cubicBezTo>
                <a:cubicBezTo>
                  <a:pt x="81121" y="76487"/>
                  <a:pt x="81121" y="76487"/>
                  <a:pt x="81121" y="76487"/>
                </a:cubicBezTo>
                <a:lnTo>
                  <a:pt x="81121" y="87365"/>
                </a:lnTo>
                <a:close/>
                <a:moveTo>
                  <a:pt x="90093" y="71048"/>
                </a:moveTo>
                <a:cubicBezTo>
                  <a:pt x="102056" y="71048"/>
                  <a:pt x="102056" y="71048"/>
                  <a:pt x="102056" y="71048"/>
                </a:cubicBezTo>
                <a:cubicBezTo>
                  <a:pt x="102056" y="60169"/>
                  <a:pt x="102056" y="60169"/>
                  <a:pt x="102056" y="60169"/>
                </a:cubicBezTo>
                <a:cubicBezTo>
                  <a:pt x="90093" y="60169"/>
                  <a:pt x="90093" y="60169"/>
                  <a:pt x="90093" y="60169"/>
                </a:cubicBezTo>
                <a:lnTo>
                  <a:pt x="90093" y="71048"/>
                </a:lnTo>
                <a:close/>
                <a:moveTo>
                  <a:pt x="108037" y="43852"/>
                </a:moveTo>
                <a:cubicBezTo>
                  <a:pt x="11962" y="43852"/>
                  <a:pt x="11962" y="43852"/>
                  <a:pt x="11962" y="43852"/>
                </a:cubicBezTo>
                <a:cubicBezTo>
                  <a:pt x="5233" y="43852"/>
                  <a:pt x="0" y="48611"/>
                  <a:pt x="0" y="54730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5233" y="120000"/>
                  <a:pt x="11962" y="120000"/>
                </a:cubicBezTo>
                <a:cubicBezTo>
                  <a:pt x="108037" y="120000"/>
                  <a:pt x="108037" y="120000"/>
                  <a:pt x="108037" y="120000"/>
                </a:cubicBezTo>
                <a:cubicBezTo>
                  <a:pt x="114766" y="120000"/>
                  <a:pt x="120000" y="115240"/>
                  <a:pt x="120000" y="109121"/>
                </a:cubicBezTo>
                <a:cubicBezTo>
                  <a:pt x="120000" y="54730"/>
                  <a:pt x="120000" y="54730"/>
                  <a:pt x="120000" y="54730"/>
                </a:cubicBezTo>
                <a:cubicBezTo>
                  <a:pt x="120000" y="48611"/>
                  <a:pt x="114766" y="43852"/>
                  <a:pt x="108037" y="43852"/>
                </a:cubicBezTo>
                <a:moveTo>
                  <a:pt x="114018" y="109121"/>
                </a:moveTo>
                <a:cubicBezTo>
                  <a:pt x="114018" y="112181"/>
                  <a:pt x="111401" y="114560"/>
                  <a:pt x="108037" y="114560"/>
                </a:cubicBezTo>
                <a:cubicBezTo>
                  <a:pt x="11962" y="114560"/>
                  <a:pt x="11962" y="114560"/>
                  <a:pt x="11962" y="114560"/>
                </a:cubicBezTo>
                <a:cubicBezTo>
                  <a:pt x="8598" y="114560"/>
                  <a:pt x="5981" y="112181"/>
                  <a:pt x="5981" y="109121"/>
                </a:cubicBezTo>
                <a:cubicBezTo>
                  <a:pt x="5981" y="54730"/>
                  <a:pt x="5981" y="54730"/>
                  <a:pt x="5981" y="54730"/>
                </a:cubicBezTo>
                <a:cubicBezTo>
                  <a:pt x="5981" y="51671"/>
                  <a:pt x="8598" y="49291"/>
                  <a:pt x="11962" y="49291"/>
                </a:cubicBezTo>
                <a:cubicBezTo>
                  <a:pt x="108037" y="49291"/>
                  <a:pt x="108037" y="49291"/>
                  <a:pt x="108037" y="49291"/>
                </a:cubicBezTo>
                <a:cubicBezTo>
                  <a:pt x="111401" y="49291"/>
                  <a:pt x="114018" y="51671"/>
                  <a:pt x="114018" y="54730"/>
                </a:cubicBezTo>
                <a:lnTo>
                  <a:pt x="114018" y="109121"/>
                </a:lnTo>
                <a:close/>
                <a:moveTo>
                  <a:pt x="32897" y="103682"/>
                </a:moveTo>
                <a:cubicBezTo>
                  <a:pt x="87102" y="103682"/>
                  <a:pt x="87102" y="103682"/>
                  <a:pt x="87102" y="103682"/>
                </a:cubicBezTo>
                <a:cubicBezTo>
                  <a:pt x="87102" y="92804"/>
                  <a:pt x="87102" y="92804"/>
                  <a:pt x="87102" y="92804"/>
                </a:cubicBezTo>
                <a:cubicBezTo>
                  <a:pt x="32897" y="92804"/>
                  <a:pt x="32897" y="92804"/>
                  <a:pt x="32897" y="92804"/>
                </a:cubicBezTo>
                <a:lnTo>
                  <a:pt x="32897" y="103682"/>
                </a:lnTo>
                <a:close/>
                <a:moveTo>
                  <a:pt x="29906" y="60169"/>
                </a:moveTo>
                <a:cubicBezTo>
                  <a:pt x="17943" y="60169"/>
                  <a:pt x="17943" y="60169"/>
                  <a:pt x="17943" y="60169"/>
                </a:cubicBezTo>
                <a:cubicBezTo>
                  <a:pt x="17943" y="71048"/>
                  <a:pt x="17943" y="71048"/>
                  <a:pt x="17943" y="71048"/>
                </a:cubicBezTo>
                <a:cubicBezTo>
                  <a:pt x="29906" y="71048"/>
                  <a:pt x="29906" y="71048"/>
                  <a:pt x="29906" y="71048"/>
                </a:cubicBezTo>
                <a:lnTo>
                  <a:pt x="29906" y="60169"/>
                </a:lnTo>
                <a:close/>
                <a:moveTo>
                  <a:pt x="38878" y="76487"/>
                </a:moveTo>
                <a:cubicBezTo>
                  <a:pt x="26915" y="76487"/>
                  <a:pt x="26915" y="76487"/>
                  <a:pt x="26915" y="76487"/>
                </a:cubicBezTo>
                <a:cubicBezTo>
                  <a:pt x="26915" y="87365"/>
                  <a:pt x="26915" y="87365"/>
                  <a:pt x="26915" y="87365"/>
                </a:cubicBezTo>
                <a:cubicBezTo>
                  <a:pt x="38878" y="87365"/>
                  <a:pt x="38878" y="87365"/>
                  <a:pt x="38878" y="87365"/>
                </a:cubicBezTo>
                <a:lnTo>
                  <a:pt x="38878" y="7648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1462087" y="2349500"/>
            <a:ext cx="396874" cy="434974"/>
          </a:xfrm>
          <a:custGeom>
            <a:pathLst>
              <a:path extrusionOk="0" h="120000" w="120000">
                <a:moveTo>
                  <a:pt x="66168" y="16317"/>
                </a:moveTo>
                <a:cubicBezTo>
                  <a:pt x="54205" y="16317"/>
                  <a:pt x="54205" y="16317"/>
                  <a:pt x="54205" y="16317"/>
                </a:cubicBezTo>
                <a:cubicBezTo>
                  <a:pt x="54205" y="27195"/>
                  <a:pt x="54205" y="27195"/>
                  <a:pt x="54205" y="27195"/>
                </a:cubicBezTo>
                <a:cubicBezTo>
                  <a:pt x="66168" y="27195"/>
                  <a:pt x="66168" y="27195"/>
                  <a:pt x="66168" y="27195"/>
                </a:cubicBezTo>
                <a:lnTo>
                  <a:pt x="66168" y="16317"/>
                </a:lnTo>
                <a:close/>
                <a:moveTo>
                  <a:pt x="45233" y="43852"/>
                </a:moveTo>
                <a:cubicBezTo>
                  <a:pt x="57196" y="43852"/>
                  <a:pt x="57196" y="43852"/>
                  <a:pt x="57196" y="43852"/>
                </a:cubicBezTo>
                <a:cubicBezTo>
                  <a:pt x="57196" y="32634"/>
                  <a:pt x="57196" y="32634"/>
                  <a:pt x="57196" y="32634"/>
                </a:cubicBezTo>
                <a:cubicBezTo>
                  <a:pt x="45233" y="32634"/>
                  <a:pt x="45233" y="32634"/>
                  <a:pt x="45233" y="32634"/>
                </a:cubicBezTo>
                <a:lnTo>
                  <a:pt x="45233" y="43852"/>
                </a:lnTo>
                <a:close/>
                <a:moveTo>
                  <a:pt x="84112" y="16317"/>
                </a:moveTo>
                <a:cubicBezTo>
                  <a:pt x="72149" y="16317"/>
                  <a:pt x="72149" y="16317"/>
                  <a:pt x="72149" y="16317"/>
                </a:cubicBezTo>
                <a:cubicBezTo>
                  <a:pt x="72149" y="27195"/>
                  <a:pt x="72149" y="27195"/>
                  <a:pt x="72149" y="27195"/>
                </a:cubicBezTo>
                <a:cubicBezTo>
                  <a:pt x="84112" y="27195"/>
                  <a:pt x="84112" y="27195"/>
                  <a:pt x="84112" y="27195"/>
                </a:cubicBezTo>
                <a:lnTo>
                  <a:pt x="84112" y="16317"/>
                </a:lnTo>
                <a:close/>
                <a:moveTo>
                  <a:pt x="60186" y="120000"/>
                </a:moveTo>
                <a:cubicBezTo>
                  <a:pt x="84112" y="98243"/>
                  <a:pt x="84112" y="98243"/>
                  <a:pt x="84112" y="98243"/>
                </a:cubicBezTo>
                <a:cubicBezTo>
                  <a:pt x="36261" y="98243"/>
                  <a:pt x="36261" y="98243"/>
                  <a:pt x="36261" y="98243"/>
                </a:cubicBezTo>
                <a:lnTo>
                  <a:pt x="60186" y="120000"/>
                </a:lnTo>
                <a:close/>
                <a:moveTo>
                  <a:pt x="63177" y="43852"/>
                </a:moveTo>
                <a:cubicBezTo>
                  <a:pt x="75140" y="43852"/>
                  <a:pt x="75140" y="43852"/>
                  <a:pt x="75140" y="43852"/>
                </a:cubicBezTo>
                <a:cubicBezTo>
                  <a:pt x="75140" y="32634"/>
                  <a:pt x="75140" y="32634"/>
                  <a:pt x="75140" y="32634"/>
                </a:cubicBezTo>
                <a:cubicBezTo>
                  <a:pt x="63177" y="32634"/>
                  <a:pt x="63177" y="32634"/>
                  <a:pt x="63177" y="32634"/>
                </a:cubicBezTo>
                <a:lnTo>
                  <a:pt x="63177" y="43852"/>
                </a:lnTo>
                <a:close/>
                <a:moveTo>
                  <a:pt x="48224" y="16317"/>
                </a:moveTo>
                <a:cubicBezTo>
                  <a:pt x="36261" y="16317"/>
                  <a:pt x="36261" y="16317"/>
                  <a:pt x="36261" y="16317"/>
                </a:cubicBezTo>
                <a:cubicBezTo>
                  <a:pt x="36261" y="27195"/>
                  <a:pt x="36261" y="27195"/>
                  <a:pt x="36261" y="27195"/>
                </a:cubicBezTo>
                <a:cubicBezTo>
                  <a:pt x="48224" y="27195"/>
                  <a:pt x="48224" y="27195"/>
                  <a:pt x="48224" y="27195"/>
                </a:cubicBezTo>
                <a:lnTo>
                  <a:pt x="48224" y="16317"/>
                </a:lnTo>
                <a:close/>
                <a:moveTo>
                  <a:pt x="90093" y="27195"/>
                </a:moveTo>
                <a:cubicBezTo>
                  <a:pt x="102056" y="27195"/>
                  <a:pt x="102056" y="27195"/>
                  <a:pt x="102056" y="27195"/>
                </a:cubicBezTo>
                <a:cubicBezTo>
                  <a:pt x="102056" y="16317"/>
                  <a:pt x="102056" y="16317"/>
                  <a:pt x="102056" y="16317"/>
                </a:cubicBezTo>
                <a:cubicBezTo>
                  <a:pt x="90093" y="16317"/>
                  <a:pt x="90093" y="16317"/>
                  <a:pt x="90093" y="16317"/>
                </a:cubicBezTo>
                <a:lnTo>
                  <a:pt x="90093" y="27195"/>
                </a:lnTo>
                <a:close/>
                <a:moveTo>
                  <a:pt x="108037" y="0"/>
                </a:moveTo>
                <a:cubicBezTo>
                  <a:pt x="11962" y="0"/>
                  <a:pt x="11962" y="0"/>
                  <a:pt x="11962" y="0"/>
                </a:cubicBezTo>
                <a:cubicBezTo>
                  <a:pt x="5607" y="0"/>
                  <a:pt x="0" y="4759"/>
                  <a:pt x="0" y="10878"/>
                </a:cubicBezTo>
                <a:cubicBezTo>
                  <a:pt x="0" y="65609"/>
                  <a:pt x="0" y="65609"/>
                  <a:pt x="0" y="65609"/>
                </a:cubicBezTo>
                <a:cubicBezTo>
                  <a:pt x="0" y="71388"/>
                  <a:pt x="5607" y="76487"/>
                  <a:pt x="11962" y="76487"/>
                </a:cubicBezTo>
                <a:cubicBezTo>
                  <a:pt x="108037" y="76487"/>
                  <a:pt x="108037" y="76487"/>
                  <a:pt x="108037" y="76487"/>
                </a:cubicBezTo>
                <a:cubicBezTo>
                  <a:pt x="114766" y="76487"/>
                  <a:pt x="120000" y="71388"/>
                  <a:pt x="120000" y="65609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4766" y="0"/>
                  <a:pt x="108037" y="0"/>
                </a:cubicBezTo>
                <a:moveTo>
                  <a:pt x="114018" y="65609"/>
                </a:moveTo>
                <a:cubicBezTo>
                  <a:pt x="114018" y="68668"/>
                  <a:pt x="111401" y="71048"/>
                  <a:pt x="108037" y="71048"/>
                </a:cubicBezTo>
                <a:cubicBezTo>
                  <a:pt x="11962" y="71048"/>
                  <a:pt x="11962" y="71048"/>
                  <a:pt x="11962" y="71048"/>
                </a:cubicBezTo>
                <a:cubicBezTo>
                  <a:pt x="8971" y="71048"/>
                  <a:pt x="5981" y="68668"/>
                  <a:pt x="5981" y="65609"/>
                </a:cubicBezTo>
                <a:cubicBezTo>
                  <a:pt x="5981" y="10878"/>
                  <a:pt x="5981" y="10878"/>
                  <a:pt x="5981" y="10878"/>
                </a:cubicBezTo>
                <a:cubicBezTo>
                  <a:pt x="5981" y="7818"/>
                  <a:pt x="8971" y="5439"/>
                  <a:pt x="11962" y="5439"/>
                </a:cubicBezTo>
                <a:cubicBezTo>
                  <a:pt x="108037" y="5439"/>
                  <a:pt x="108037" y="5439"/>
                  <a:pt x="108037" y="5439"/>
                </a:cubicBezTo>
                <a:cubicBezTo>
                  <a:pt x="111401" y="5439"/>
                  <a:pt x="114018" y="7818"/>
                  <a:pt x="114018" y="10878"/>
                </a:cubicBezTo>
                <a:lnTo>
                  <a:pt x="114018" y="65609"/>
                </a:lnTo>
                <a:close/>
                <a:moveTo>
                  <a:pt x="81121" y="43852"/>
                </a:moveTo>
                <a:cubicBezTo>
                  <a:pt x="93084" y="43852"/>
                  <a:pt x="93084" y="43852"/>
                  <a:pt x="93084" y="43852"/>
                </a:cubicBezTo>
                <a:cubicBezTo>
                  <a:pt x="93084" y="32634"/>
                  <a:pt x="93084" y="32634"/>
                  <a:pt x="93084" y="32634"/>
                </a:cubicBezTo>
                <a:cubicBezTo>
                  <a:pt x="81121" y="32634"/>
                  <a:pt x="81121" y="32634"/>
                  <a:pt x="81121" y="32634"/>
                </a:cubicBezTo>
                <a:lnTo>
                  <a:pt x="81121" y="43852"/>
                </a:lnTo>
                <a:close/>
                <a:moveTo>
                  <a:pt x="39252" y="32634"/>
                </a:moveTo>
                <a:cubicBezTo>
                  <a:pt x="27289" y="32634"/>
                  <a:pt x="27289" y="32634"/>
                  <a:pt x="27289" y="32634"/>
                </a:cubicBezTo>
                <a:cubicBezTo>
                  <a:pt x="27289" y="43852"/>
                  <a:pt x="27289" y="43852"/>
                  <a:pt x="27289" y="43852"/>
                </a:cubicBezTo>
                <a:cubicBezTo>
                  <a:pt x="39252" y="43852"/>
                  <a:pt x="39252" y="43852"/>
                  <a:pt x="39252" y="43852"/>
                </a:cubicBezTo>
                <a:lnTo>
                  <a:pt x="39252" y="32634"/>
                </a:lnTo>
                <a:close/>
                <a:moveTo>
                  <a:pt x="30280" y="16317"/>
                </a:moveTo>
                <a:cubicBezTo>
                  <a:pt x="17943" y="16317"/>
                  <a:pt x="17943" y="16317"/>
                  <a:pt x="17943" y="16317"/>
                </a:cubicBezTo>
                <a:cubicBezTo>
                  <a:pt x="17943" y="27195"/>
                  <a:pt x="17943" y="27195"/>
                  <a:pt x="17943" y="27195"/>
                </a:cubicBezTo>
                <a:cubicBezTo>
                  <a:pt x="30280" y="27195"/>
                  <a:pt x="30280" y="27195"/>
                  <a:pt x="30280" y="27195"/>
                </a:cubicBezTo>
                <a:lnTo>
                  <a:pt x="30280" y="16317"/>
                </a:lnTo>
                <a:close/>
                <a:moveTo>
                  <a:pt x="33271" y="60169"/>
                </a:moveTo>
                <a:cubicBezTo>
                  <a:pt x="87102" y="60169"/>
                  <a:pt x="87102" y="60169"/>
                  <a:pt x="87102" y="60169"/>
                </a:cubicBezTo>
                <a:cubicBezTo>
                  <a:pt x="87102" y="49291"/>
                  <a:pt x="87102" y="49291"/>
                  <a:pt x="87102" y="49291"/>
                </a:cubicBezTo>
                <a:cubicBezTo>
                  <a:pt x="33271" y="49291"/>
                  <a:pt x="33271" y="49291"/>
                  <a:pt x="33271" y="49291"/>
                </a:cubicBezTo>
                <a:lnTo>
                  <a:pt x="33271" y="6016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2274888" y="2387600"/>
            <a:ext cx="436563" cy="357188"/>
          </a:xfrm>
          <a:custGeom>
            <a:pathLst>
              <a:path extrusionOk="0" h="120000" w="120000">
                <a:moveTo>
                  <a:pt x="117280" y="0"/>
                </a:moveTo>
                <a:cubicBezTo>
                  <a:pt x="2719" y="0"/>
                  <a:pt x="2719" y="0"/>
                  <a:pt x="2719" y="0"/>
                </a:cubicBezTo>
                <a:cubicBezTo>
                  <a:pt x="1019" y="0"/>
                  <a:pt x="0" y="1660"/>
                  <a:pt x="0" y="3321"/>
                </a:cubicBezTo>
                <a:cubicBezTo>
                  <a:pt x="0" y="96747"/>
                  <a:pt x="0" y="96747"/>
                  <a:pt x="0" y="96747"/>
                </a:cubicBezTo>
                <a:cubicBezTo>
                  <a:pt x="0" y="98408"/>
                  <a:pt x="1019" y="100069"/>
                  <a:pt x="2719" y="100069"/>
                </a:cubicBezTo>
                <a:cubicBezTo>
                  <a:pt x="24475" y="100069"/>
                  <a:pt x="24475" y="100069"/>
                  <a:pt x="24475" y="100069"/>
                </a:cubicBezTo>
                <a:cubicBezTo>
                  <a:pt x="25835" y="100069"/>
                  <a:pt x="27195" y="98408"/>
                  <a:pt x="27195" y="96747"/>
                </a:cubicBezTo>
                <a:cubicBezTo>
                  <a:pt x="27195" y="95086"/>
                  <a:pt x="25835" y="93425"/>
                  <a:pt x="24475" y="93425"/>
                </a:cubicBezTo>
                <a:cubicBezTo>
                  <a:pt x="5439" y="93425"/>
                  <a:pt x="5439" y="93425"/>
                  <a:pt x="5439" y="93425"/>
                </a:cubicBezTo>
                <a:cubicBezTo>
                  <a:pt x="5439" y="6643"/>
                  <a:pt x="5439" y="6643"/>
                  <a:pt x="5439" y="6643"/>
                </a:cubicBezTo>
                <a:cubicBezTo>
                  <a:pt x="114560" y="6643"/>
                  <a:pt x="114560" y="6643"/>
                  <a:pt x="114560" y="6643"/>
                </a:cubicBezTo>
                <a:cubicBezTo>
                  <a:pt x="114560" y="93425"/>
                  <a:pt x="114560" y="93425"/>
                  <a:pt x="114560" y="93425"/>
                </a:cubicBezTo>
                <a:cubicBezTo>
                  <a:pt x="95524" y="93425"/>
                  <a:pt x="95524" y="93425"/>
                  <a:pt x="95524" y="93425"/>
                </a:cubicBezTo>
                <a:cubicBezTo>
                  <a:pt x="93824" y="93425"/>
                  <a:pt x="92804" y="95086"/>
                  <a:pt x="92804" y="96747"/>
                </a:cubicBezTo>
                <a:cubicBezTo>
                  <a:pt x="92804" y="98408"/>
                  <a:pt x="93824" y="100069"/>
                  <a:pt x="95524" y="100069"/>
                </a:cubicBezTo>
                <a:cubicBezTo>
                  <a:pt x="117280" y="100069"/>
                  <a:pt x="117280" y="100069"/>
                  <a:pt x="117280" y="100069"/>
                </a:cubicBezTo>
                <a:cubicBezTo>
                  <a:pt x="118640" y="100069"/>
                  <a:pt x="120000" y="98408"/>
                  <a:pt x="120000" y="96747"/>
                </a:cubicBezTo>
                <a:cubicBezTo>
                  <a:pt x="120000" y="3321"/>
                  <a:pt x="120000" y="3321"/>
                  <a:pt x="120000" y="3321"/>
                </a:cubicBezTo>
                <a:cubicBezTo>
                  <a:pt x="120000" y="1660"/>
                  <a:pt x="118640" y="0"/>
                  <a:pt x="117280" y="0"/>
                </a:cubicBezTo>
                <a:moveTo>
                  <a:pt x="94844" y="114602"/>
                </a:moveTo>
                <a:cubicBezTo>
                  <a:pt x="61869" y="68096"/>
                  <a:pt x="61869" y="68096"/>
                  <a:pt x="61869" y="68096"/>
                </a:cubicBezTo>
                <a:cubicBezTo>
                  <a:pt x="61869" y="68096"/>
                  <a:pt x="61869" y="68096"/>
                  <a:pt x="61869" y="68096"/>
                </a:cubicBezTo>
                <a:cubicBezTo>
                  <a:pt x="61529" y="67266"/>
                  <a:pt x="60849" y="66851"/>
                  <a:pt x="59830" y="66851"/>
                </a:cubicBezTo>
                <a:cubicBezTo>
                  <a:pt x="59150" y="66851"/>
                  <a:pt x="58470" y="67266"/>
                  <a:pt x="57790" y="68096"/>
                </a:cubicBezTo>
                <a:cubicBezTo>
                  <a:pt x="57790" y="68096"/>
                  <a:pt x="57790" y="68096"/>
                  <a:pt x="57790" y="68096"/>
                </a:cubicBezTo>
                <a:cubicBezTo>
                  <a:pt x="25155" y="114602"/>
                  <a:pt x="25155" y="114602"/>
                  <a:pt x="25155" y="114602"/>
                </a:cubicBezTo>
                <a:cubicBezTo>
                  <a:pt x="25155" y="114602"/>
                  <a:pt x="25155" y="114602"/>
                  <a:pt x="25155" y="114602"/>
                </a:cubicBezTo>
                <a:cubicBezTo>
                  <a:pt x="24815" y="115017"/>
                  <a:pt x="24475" y="115847"/>
                  <a:pt x="24475" y="116678"/>
                </a:cubicBezTo>
                <a:cubicBezTo>
                  <a:pt x="24475" y="118754"/>
                  <a:pt x="25495" y="120000"/>
                  <a:pt x="27195" y="120000"/>
                </a:cubicBezTo>
                <a:cubicBezTo>
                  <a:pt x="92804" y="120000"/>
                  <a:pt x="92804" y="120000"/>
                  <a:pt x="92804" y="120000"/>
                </a:cubicBezTo>
                <a:cubicBezTo>
                  <a:pt x="94164" y="120000"/>
                  <a:pt x="95524" y="118754"/>
                  <a:pt x="95524" y="116678"/>
                </a:cubicBezTo>
                <a:cubicBezTo>
                  <a:pt x="95524" y="115847"/>
                  <a:pt x="95184" y="115017"/>
                  <a:pt x="94844" y="114602"/>
                </a:cubicBezTo>
                <a:close/>
                <a:moveTo>
                  <a:pt x="32974" y="113356"/>
                </a:moveTo>
                <a:cubicBezTo>
                  <a:pt x="59830" y="75155"/>
                  <a:pt x="59830" y="75155"/>
                  <a:pt x="59830" y="75155"/>
                </a:cubicBezTo>
                <a:cubicBezTo>
                  <a:pt x="86685" y="113356"/>
                  <a:pt x="86685" y="113356"/>
                  <a:pt x="86685" y="113356"/>
                </a:cubicBezTo>
                <a:lnTo>
                  <a:pt x="32974" y="1133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3106738" y="2349500"/>
            <a:ext cx="434974" cy="434974"/>
          </a:xfrm>
          <a:custGeom>
            <a:pathLst>
              <a:path extrusionOk="0" h="120000" w="120000">
                <a:moveTo>
                  <a:pt x="60169" y="0"/>
                </a:moveTo>
                <a:cubicBezTo>
                  <a:pt x="26855" y="0"/>
                  <a:pt x="0" y="26855"/>
                  <a:pt x="0" y="60169"/>
                </a:cubicBezTo>
                <a:cubicBezTo>
                  <a:pt x="0" y="93144"/>
                  <a:pt x="26855" y="120000"/>
                  <a:pt x="60169" y="120000"/>
                </a:cubicBezTo>
                <a:cubicBezTo>
                  <a:pt x="93144" y="120000"/>
                  <a:pt x="120000" y="93144"/>
                  <a:pt x="120000" y="60169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60169" y="5439"/>
                </a:moveTo>
                <a:cubicBezTo>
                  <a:pt x="80226" y="5439"/>
                  <a:pt x="97903" y="16317"/>
                  <a:pt x="107082" y="32634"/>
                </a:cubicBezTo>
                <a:cubicBezTo>
                  <a:pt x="60169" y="32634"/>
                  <a:pt x="60169" y="32634"/>
                  <a:pt x="60169" y="32634"/>
                </a:cubicBezTo>
                <a:cubicBezTo>
                  <a:pt x="45892" y="32634"/>
                  <a:pt x="34674" y="43172"/>
                  <a:pt x="32974" y="56770"/>
                </a:cubicBezTo>
                <a:cubicBezTo>
                  <a:pt x="15977" y="27535"/>
                  <a:pt x="15977" y="27535"/>
                  <a:pt x="15977" y="27535"/>
                </a:cubicBezTo>
                <a:cubicBezTo>
                  <a:pt x="26175" y="14277"/>
                  <a:pt x="42152" y="5439"/>
                  <a:pt x="60169" y="5439"/>
                </a:cubicBezTo>
                <a:moveTo>
                  <a:pt x="40793" y="70028"/>
                </a:moveTo>
                <a:cubicBezTo>
                  <a:pt x="39093" y="66968"/>
                  <a:pt x="38073" y="63569"/>
                  <a:pt x="38073" y="60169"/>
                </a:cubicBezTo>
                <a:cubicBezTo>
                  <a:pt x="38073" y="47932"/>
                  <a:pt x="47932" y="38073"/>
                  <a:pt x="60169" y="38073"/>
                </a:cubicBezTo>
                <a:cubicBezTo>
                  <a:pt x="72067" y="38073"/>
                  <a:pt x="81926" y="47932"/>
                  <a:pt x="81926" y="60169"/>
                </a:cubicBezTo>
                <a:cubicBezTo>
                  <a:pt x="81926" y="72067"/>
                  <a:pt x="72067" y="81926"/>
                  <a:pt x="60169" y="81926"/>
                </a:cubicBezTo>
                <a:cubicBezTo>
                  <a:pt x="51671" y="81926"/>
                  <a:pt x="44532" y="77167"/>
                  <a:pt x="40793" y="70708"/>
                </a:cubicBezTo>
                <a:cubicBezTo>
                  <a:pt x="40793" y="70708"/>
                  <a:pt x="40793" y="70708"/>
                  <a:pt x="40793" y="70708"/>
                </a:cubicBezTo>
                <a:lnTo>
                  <a:pt x="40793" y="70028"/>
                </a:lnTo>
                <a:close/>
                <a:moveTo>
                  <a:pt x="54050" y="114220"/>
                </a:moveTo>
                <a:cubicBezTo>
                  <a:pt x="26515" y="111161"/>
                  <a:pt x="5439" y="88045"/>
                  <a:pt x="5439" y="60169"/>
                </a:cubicBezTo>
                <a:cubicBezTo>
                  <a:pt x="5439" y="49971"/>
                  <a:pt x="8158" y="40793"/>
                  <a:pt x="12917" y="32634"/>
                </a:cubicBezTo>
                <a:cubicBezTo>
                  <a:pt x="35694" y="72747"/>
                  <a:pt x="35694" y="72747"/>
                  <a:pt x="35694" y="72747"/>
                </a:cubicBezTo>
                <a:cubicBezTo>
                  <a:pt x="40453" y="81246"/>
                  <a:pt x="49631" y="87365"/>
                  <a:pt x="60169" y="87365"/>
                </a:cubicBezTo>
                <a:cubicBezTo>
                  <a:pt x="63909" y="87365"/>
                  <a:pt x="67308" y="86685"/>
                  <a:pt x="70708" y="84985"/>
                </a:cubicBezTo>
                <a:lnTo>
                  <a:pt x="54050" y="114220"/>
                </a:lnTo>
                <a:close/>
                <a:moveTo>
                  <a:pt x="60169" y="114560"/>
                </a:moveTo>
                <a:cubicBezTo>
                  <a:pt x="83626" y="73427"/>
                  <a:pt x="83626" y="73427"/>
                  <a:pt x="83626" y="73427"/>
                </a:cubicBezTo>
                <a:cubicBezTo>
                  <a:pt x="83626" y="73427"/>
                  <a:pt x="83626" y="73427"/>
                  <a:pt x="83626" y="73427"/>
                </a:cubicBezTo>
                <a:cubicBezTo>
                  <a:pt x="86005" y="69688"/>
                  <a:pt x="87365" y="64929"/>
                  <a:pt x="87365" y="60169"/>
                </a:cubicBezTo>
                <a:cubicBezTo>
                  <a:pt x="87365" y="50991"/>
                  <a:pt x="82946" y="43172"/>
                  <a:pt x="76487" y="38073"/>
                </a:cubicBezTo>
                <a:cubicBezTo>
                  <a:pt x="110141" y="38073"/>
                  <a:pt x="110141" y="38073"/>
                  <a:pt x="110141" y="38073"/>
                </a:cubicBezTo>
                <a:cubicBezTo>
                  <a:pt x="112861" y="44872"/>
                  <a:pt x="114560" y="52351"/>
                  <a:pt x="114560" y="60169"/>
                </a:cubicBezTo>
                <a:cubicBezTo>
                  <a:pt x="114560" y="90084"/>
                  <a:pt x="90084" y="114560"/>
                  <a:pt x="60169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3938587" y="2457450"/>
            <a:ext cx="434974" cy="198438"/>
          </a:xfrm>
          <a:custGeom>
            <a:pathLst>
              <a:path extrusionOk="0" h="120000" w="120000">
                <a:moveTo>
                  <a:pt x="95524" y="34285"/>
                </a:moveTo>
                <a:cubicBezTo>
                  <a:pt x="93824" y="34285"/>
                  <a:pt x="92804" y="36521"/>
                  <a:pt x="92804" y="39503"/>
                </a:cubicBezTo>
                <a:cubicBezTo>
                  <a:pt x="92804" y="42484"/>
                  <a:pt x="93824" y="44720"/>
                  <a:pt x="95524" y="44720"/>
                </a:cubicBezTo>
                <a:cubicBezTo>
                  <a:pt x="96883" y="44720"/>
                  <a:pt x="97903" y="42484"/>
                  <a:pt x="97903" y="39503"/>
                </a:cubicBezTo>
                <a:cubicBezTo>
                  <a:pt x="97903" y="36521"/>
                  <a:pt x="96883" y="34285"/>
                  <a:pt x="95524" y="34285"/>
                </a:cubicBezTo>
                <a:moveTo>
                  <a:pt x="98243" y="0"/>
                </a:moveTo>
                <a:cubicBezTo>
                  <a:pt x="21756" y="0"/>
                  <a:pt x="21756" y="0"/>
                  <a:pt x="21756" y="0"/>
                </a:cubicBezTo>
                <a:cubicBezTo>
                  <a:pt x="9858" y="0"/>
                  <a:pt x="0" y="21614"/>
                  <a:pt x="0" y="48447"/>
                </a:cubicBezTo>
                <a:cubicBezTo>
                  <a:pt x="0" y="72298"/>
                  <a:pt x="0" y="72298"/>
                  <a:pt x="0" y="72298"/>
                </a:cubicBezTo>
                <a:cubicBezTo>
                  <a:pt x="0" y="98385"/>
                  <a:pt x="9858" y="120000"/>
                  <a:pt x="21756" y="120000"/>
                </a:cubicBezTo>
                <a:cubicBezTo>
                  <a:pt x="98243" y="120000"/>
                  <a:pt x="98243" y="120000"/>
                  <a:pt x="98243" y="120000"/>
                </a:cubicBezTo>
                <a:cubicBezTo>
                  <a:pt x="110481" y="120000"/>
                  <a:pt x="120000" y="98385"/>
                  <a:pt x="120000" y="72298"/>
                </a:cubicBezTo>
                <a:cubicBezTo>
                  <a:pt x="120000" y="48447"/>
                  <a:pt x="120000" y="48447"/>
                  <a:pt x="120000" y="48447"/>
                </a:cubicBezTo>
                <a:cubicBezTo>
                  <a:pt x="120000" y="21614"/>
                  <a:pt x="110481" y="0"/>
                  <a:pt x="98243" y="0"/>
                </a:cubicBezTo>
                <a:moveTo>
                  <a:pt x="47252" y="34285"/>
                </a:moveTo>
                <a:cubicBezTo>
                  <a:pt x="48951" y="34285"/>
                  <a:pt x="49971" y="36521"/>
                  <a:pt x="49971" y="39503"/>
                </a:cubicBezTo>
                <a:cubicBezTo>
                  <a:pt x="49971" y="42484"/>
                  <a:pt x="48951" y="44720"/>
                  <a:pt x="47252" y="44720"/>
                </a:cubicBezTo>
                <a:cubicBezTo>
                  <a:pt x="45892" y="44720"/>
                  <a:pt x="44872" y="42484"/>
                  <a:pt x="44872" y="39503"/>
                </a:cubicBezTo>
                <a:cubicBezTo>
                  <a:pt x="44872" y="36521"/>
                  <a:pt x="45892" y="34285"/>
                  <a:pt x="47252" y="34285"/>
                </a:cubicBezTo>
                <a:moveTo>
                  <a:pt x="49631" y="84223"/>
                </a:moveTo>
                <a:cubicBezTo>
                  <a:pt x="44872" y="84223"/>
                  <a:pt x="44872" y="84223"/>
                  <a:pt x="44872" y="84223"/>
                </a:cubicBezTo>
                <a:cubicBezTo>
                  <a:pt x="44872" y="49192"/>
                  <a:pt x="44872" y="49192"/>
                  <a:pt x="44872" y="49192"/>
                </a:cubicBezTo>
                <a:cubicBezTo>
                  <a:pt x="49631" y="49192"/>
                  <a:pt x="49631" y="49192"/>
                  <a:pt x="49631" y="49192"/>
                </a:cubicBezTo>
                <a:lnTo>
                  <a:pt x="49631" y="84223"/>
                </a:lnTo>
                <a:close/>
                <a:moveTo>
                  <a:pt x="36713" y="84223"/>
                </a:moveTo>
                <a:cubicBezTo>
                  <a:pt x="31614" y="84223"/>
                  <a:pt x="31614" y="84223"/>
                  <a:pt x="31614" y="84223"/>
                </a:cubicBezTo>
                <a:cubicBezTo>
                  <a:pt x="29915" y="63354"/>
                  <a:pt x="29915" y="63354"/>
                  <a:pt x="29915" y="63354"/>
                </a:cubicBezTo>
                <a:cubicBezTo>
                  <a:pt x="29575" y="58881"/>
                  <a:pt x="28895" y="54409"/>
                  <a:pt x="28895" y="48447"/>
                </a:cubicBezTo>
                <a:cubicBezTo>
                  <a:pt x="28895" y="48447"/>
                  <a:pt x="28895" y="48447"/>
                  <a:pt x="28895" y="48447"/>
                </a:cubicBezTo>
                <a:cubicBezTo>
                  <a:pt x="28215" y="54409"/>
                  <a:pt x="27875" y="58881"/>
                  <a:pt x="27535" y="63354"/>
                </a:cubicBezTo>
                <a:cubicBezTo>
                  <a:pt x="25495" y="84223"/>
                  <a:pt x="25495" y="84223"/>
                  <a:pt x="25495" y="84223"/>
                </a:cubicBezTo>
                <a:cubicBezTo>
                  <a:pt x="20396" y="84223"/>
                  <a:pt x="20396" y="84223"/>
                  <a:pt x="20396" y="84223"/>
                </a:cubicBezTo>
                <a:cubicBezTo>
                  <a:pt x="15297" y="35776"/>
                  <a:pt x="15297" y="35776"/>
                  <a:pt x="15297" y="35776"/>
                </a:cubicBezTo>
                <a:cubicBezTo>
                  <a:pt x="20396" y="35776"/>
                  <a:pt x="20396" y="35776"/>
                  <a:pt x="20396" y="35776"/>
                </a:cubicBezTo>
                <a:cubicBezTo>
                  <a:pt x="22096" y="55900"/>
                  <a:pt x="22096" y="55900"/>
                  <a:pt x="22096" y="55900"/>
                </a:cubicBezTo>
                <a:cubicBezTo>
                  <a:pt x="22436" y="61863"/>
                  <a:pt x="22776" y="67826"/>
                  <a:pt x="23116" y="72298"/>
                </a:cubicBezTo>
                <a:cubicBezTo>
                  <a:pt x="23116" y="72298"/>
                  <a:pt x="23116" y="72298"/>
                  <a:pt x="23116" y="72298"/>
                </a:cubicBezTo>
                <a:cubicBezTo>
                  <a:pt x="23456" y="67080"/>
                  <a:pt x="24135" y="61863"/>
                  <a:pt x="24815" y="55900"/>
                </a:cubicBezTo>
                <a:cubicBezTo>
                  <a:pt x="26515" y="35776"/>
                  <a:pt x="26515" y="35776"/>
                  <a:pt x="26515" y="35776"/>
                </a:cubicBezTo>
                <a:cubicBezTo>
                  <a:pt x="31614" y="35776"/>
                  <a:pt x="31614" y="35776"/>
                  <a:pt x="31614" y="35776"/>
                </a:cubicBezTo>
                <a:cubicBezTo>
                  <a:pt x="33314" y="56645"/>
                  <a:pt x="33314" y="56645"/>
                  <a:pt x="33314" y="56645"/>
                </a:cubicBezTo>
                <a:cubicBezTo>
                  <a:pt x="33654" y="61863"/>
                  <a:pt x="33994" y="67080"/>
                  <a:pt x="34334" y="72298"/>
                </a:cubicBezTo>
                <a:cubicBezTo>
                  <a:pt x="34334" y="72298"/>
                  <a:pt x="34334" y="72298"/>
                  <a:pt x="34334" y="72298"/>
                </a:cubicBezTo>
                <a:cubicBezTo>
                  <a:pt x="34674" y="67080"/>
                  <a:pt x="35354" y="61118"/>
                  <a:pt x="35694" y="55900"/>
                </a:cubicBezTo>
                <a:cubicBezTo>
                  <a:pt x="37393" y="35776"/>
                  <a:pt x="37393" y="35776"/>
                  <a:pt x="37393" y="35776"/>
                </a:cubicBezTo>
                <a:cubicBezTo>
                  <a:pt x="42152" y="35776"/>
                  <a:pt x="42152" y="35776"/>
                  <a:pt x="42152" y="35776"/>
                </a:cubicBezTo>
                <a:lnTo>
                  <a:pt x="36713" y="84223"/>
                </a:lnTo>
                <a:close/>
                <a:moveTo>
                  <a:pt x="114560" y="72298"/>
                </a:moveTo>
                <a:cubicBezTo>
                  <a:pt x="114560" y="91677"/>
                  <a:pt x="107422" y="108074"/>
                  <a:pt x="98243" y="108074"/>
                </a:cubicBezTo>
                <a:cubicBezTo>
                  <a:pt x="43852" y="108074"/>
                  <a:pt x="43852" y="108074"/>
                  <a:pt x="43852" y="108074"/>
                </a:cubicBezTo>
                <a:cubicBezTo>
                  <a:pt x="52691" y="108074"/>
                  <a:pt x="60169" y="91677"/>
                  <a:pt x="60169" y="72298"/>
                </a:cubicBezTo>
                <a:cubicBezTo>
                  <a:pt x="60169" y="48447"/>
                  <a:pt x="60169" y="48447"/>
                  <a:pt x="60169" y="48447"/>
                </a:cubicBezTo>
                <a:cubicBezTo>
                  <a:pt x="60169" y="28322"/>
                  <a:pt x="67308" y="11925"/>
                  <a:pt x="76487" y="11925"/>
                </a:cubicBezTo>
                <a:cubicBezTo>
                  <a:pt x="98243" y="11925"/>
                  <a:pt x="98243" y="11925"/>
                  <a:pt x="98243" y="11925"/>
                </a:cubicBezTo>
                <a:cubicBezTo>
                  <a:pt x="107422" y="11925"/>
                  <a:pt x="114560" y="28322"/>
                  <a:pt x="114560" y="48447"/>
                </a:cubicBezTo>
                <a:lnTo>
                  <a:pt x="114560" y="72298"/>
                </a:lnTo>
                <a:close/>
                <a:moveTo>
                  <a:pt x="74107" y="84223"/>
                </a:moveTo>
                <a:cubicBezTo>
                  <a:pt x="78866" y="84223"/>
                  <a:pt x="78866" y="84223"/>
                  <a:pt x="78866" y="84223"/>
                </a:cubicBezTo>
                <a:cubicBezTo>
                  <a:pt x="78866" y="64844"/>
                  <a:pt x="78866" y="64844"/>
                  <a:pt x="78866" y="64844"/>
                </a:cubicBezTo>
                <a:cubicBezTo>
                  <a:pt x="86685" y="64844"/>
                  <a:pt x="86685" y="64844"/>
                  <a:pt x="86685" y="64844"/>
                </a:cubicBezTo>
                <a:cubicBezTo>
                  <a:pt x="86685" y="55900"/>
                  <a:pt x="86685" y="55900"/>
                  <a:pt x="86685" y="55900"/>
                </a:cubicBezTo>
                <a:cubicBezTo>
                  <a:pt x="78866" y="55900"/>
                  <a:pt x="78866" y="55900"/>
                  <a:pt x="78866" y="55900"/>
                </a:cubicBezTo>
                <a:cubicBezTo>
                  <a:pt x="78866" y="44720"/>
                  <a:pt x="78866" y="44720"/>
                  <a:pt x="78866" y="44720"/>
                </a:cubicBezTo>
                <a:cubicBezTo>
                  <a:pt x="87025" y="44720"/>
                  <a:pt x="87025" y="44720"/>
                  <a:pt x="87025" y="44720"/>
                </a:cubicBezTo>
                <a:cubicBezTo>
                  <a:pt x="87025" y="36521"/>
                  <a:pt x="87025" y="36521"/>
                  <a:pt x="87025" y="36521"/>
                </a:cubicBezTo>
                <a:cubicBezTo>
                  <a:pt x="74107" y="36521"/>
                  <a:pt x="74107" y="36521"/>
                  <a:pt x="74107" y="36521"/>
                </a:cubicBezTo>
                <a:lnTo>
                  <a:pt x="74107" y="84223"/>
                </a:lnTo>
                <a:close/>
                <a:moveTo>
                  <a:pt x="93144" y="84223"/>
                </a:moveTo>
                <a:cubicBezTo>
                  <a:pt x="97903" y="84223"/>
                  <a:pt x="97903" y="84223"/>
                  <a:pt x="97903" y="84223"/>
                </a:cubicBezTo>
                <a:cubicBezTo>
                  <a:pt x="97903" y="49192"/>
                  <a:pt x="97903" y="49192"/>
                  <a:pt x="97903" y="49192"/>
                </a:cubicBezTo>
                <a:cubicBezTo>
                  <a:pt x="93144" y="49192"/>
                  <a:pt x="93144" y="49192"/>
                  <a:pt x="93144" y="49192"/>
                </a:cubicBezTo>
                <a:lnTo>
                  <a:pt x="93144" y="8422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4772025" y="2368550"/>
            <a:ext cx="434974" cy="396874"/>
          </a:xfrm>
          <a:custGeom>
            <a:pathLst>
              <a:path extrusionOk="0" h="120000" w="120000">
                <a:moveTo>
                  <a:pt x="59830" y="0"/>
                </a:moveTo>
                <a:cubicBezTo>
                  <a:pt x="26855" y="0"/>
                  <a:pt x="0" y="26915"/>
                  <a:pt x="0" y="60186"/>
                </a:cubicBezTo>
                <a:cubicBezTo>
                  <a:pt x="0" y="93084"/>
                  <a:pt x="26855" y="120000"/>
                  <a:pt x="59830" y="120000"/>
                </a:cubicBezTo>
                <a:cubicBezTo>
                  <a:pt x="93144" y="120000"/>
                  <a:pt x="120000" y="93084"/>
                  <a:pt x="120000" y="60186"/>
                </a:cubicBezTo>
                <a:cubicBezTo>
                  <a:pt x="120000" y="26915"/>
                  <a:pt x="93144" y="0"/>
                  <a:pt x="59830" y="0"/>
                </a:cubicBezTo>
                <a:moveTo>
                  <a:pt x="59830" y="114018"/>
                </a:moveTo>
                <a:cubicBezTo>
                  <a:pt x="41133" y="114018"/>
                  <a:pt x="24135" y="104672"/>
                  <a:pt x="14617" y="90093"/>
                </a:cubicBezTo>
                <a:cubicBezTo>
                  <a:pt x="55410" y="90093"/>
                  <a:pt x="55410" y="90093"/>
                  <a:pt x="55410" y="90093"/>
                </a:cubicBezTo>
                <a:cubicBezTo>
                  <a:pt x="58130" y="96074"/>
                  <a:pt x="67988" y="105046"/>
                  <a:pt x="74787" y="105046"/>
                </a:cubicBezTo>
                <a:cubicBezTo>
                  <a:pt x="82946" y="105046"/>
                  <a:pt x="89745" y="99065"/>
                  <a:pt x="89745" y="87102"/>
                </a:cubicBezTo>
                <a:cubicBezTo>
                  <a:pt x="89745" y="75140"/>
                  <a:pt x="82946" y="69158"/>
                  <a:pt x="74787" y="69158"/>
                </a:cubicBezTo>
                <a:cubicBezTo>
                  <a:pt x="67988" y="69158"/>
                  <a:pt x="57790" y="77757"/>
                  <a:pt x="55070" y="84112"/>
                </a:cubicBezTo>
                <a:cubicBezTo>
                  <a:pt x="10878" y="84112"/>
                  <a:pt x="10878" y="84112"/>
                  <a:pt x="10878" y="84112"/>
                </a:cubicBezTo>
                <a:cubicBezTo>
                  <a:pt x="7478" y="77009"/>
                  <a:pt x="5439" y="68785"/>
                  <a:pt x="5439" y="60186"/>
                </a:cubicBezTo>
                <a:cubicBezTo>
                  <a:pt x="5439" y="51588"/>
                  <a:pt x="7478" y="43364"/>
                  <a:pt x="10878" y="35887"/>
                </a:cubicBezTo>
                <a:cubicBezTo>
                  <a:pt x="55410" y="35887"/>
                  <a:pt x="55410" y="35887"/>
                  <a:pt x="55410" y="35887"/>
                </a:cubicBezTo>
                <a:cubicBezTo>
                  <a:pt x="58130" y="42242"/>
                  <a:pt x="67988" y="51214"/>
                  <a:pt x="74787" y="51214"/>
                </a:cubicBezTo>
                <a:cubicBezTo>
                  <a:pt x="82946" y="51214"/>
                  <a:pt x="89745" y="45233"/>
                  <a:pt x="89745" y="32897"/>
                </a:cubicBezTo>
                <a:cubicBezTo>
                  <a:pt x="89745" y="20934"/>
                  <a:pt x="82946" y="14953"/>
                  <a:pt x="74787" y="14953"/>
                </a:cubicBezTo>
                <a:cubicBezTo>
                  <a:pt x="67988" y="14953"/>
                  <a:pt x="57790" y="23551"/>
                  <a:pt x="55070" y="29906"/>
                </a:cubicBezTo>
                <a:cubicBezTo>
                  <a:pt x="14617" y="29906"/>
                  <a:pt x="14617" y="29906"/>
                  <a:pt x="14617" y="29906"/>
                </a:cubicBezTo>
                <a:cubicBezTo>
                  <a:pt x="24135" y="15700"/>
                  <a:pt x="41133" y="5981"/>
                  <a:pt x="59830" y="5981"/>
                </a:cubicBezTo>
                <a:cubicBezTo>
                  <a:pt x="89065" y="5981"/>
                  <a:pt x="112861" y="28785"/>
                  <a:pt x="114220" y="57196"/>
                </a:cubicBezTo>
                <a:cubicBezTo>
                  <a:pt x="59150" y="57196"/>
                  <a:pt x="59150" y="57196"/>
                  <a:pt x="59150" y="57196"/>
                </a:cubicBezTo>
                <a:cubicBezTo>
                  <a:pt x="56090" y="50841"/>
                  <a:pt x="46232" y="42242"/>
                  <a:pt x="39433" y="42242"/>
                </a:cubicBezTo>
                <a:cubicBezTo>
                  <a:pt x="31274" y="42242"/>
                  <a:pt x="24475" y="48224"/>
                  <a:pt x="24475" y="60186"/>
                </a:cubicBezTo>
                <a:cubicBezTo>
                  <a:pt x="24475" y="72149"/>
                  <a:pt x="31274" y="78130"/>
                  <a:pt x="39433" y="78130"/>
                </a:cubicBezTo>
                <a:cubicBezTo>
                  <a:pt x="46572" y="78130"/>
                  <a:pt x="56430" y="69532"/>
                  <a:pt x="59150" y="63177"/>
                </a:cubicBezTo>
                <a:cubicBezTo>
                  <a:pt x="114220" y="63177"/>
                  <a:pt x="114220" y="63177"/>
                  <a:pt x="114220" y="63177"/>
                </a:cubicBezTo>
                <a:cubicBezTo>
                  <a:pt x="112861" y="91588"/>
                  <a:pt x="89065" y="114018"/>
                  <a:pt x="59830" y="114018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5622925" y="2349500"/>
            <a:ext cx="395288" cy="434974"/>
          </a:xfrm>
          <a:custGeom>
            <a:pathLst>
              <a:path extrusionOk="0" h="120000" w="120000">
                <a:moveTo>
                  <a:pt x="32897" y="49291"/>
                </a:moveTo>
                <a:cubicBezTo>
                  <a:pt x="34766" y="49291"/>
                  <a:pt x="35887" y="47932"/>
                  <a:pt x="35887" y="46572"/>
                </a:cubicBezTo>
                <a:cubicBezTo>
                  <a:pt x="35887" y="35354"/>
                  <a:pt x="35887" y="35354"/>
                  <a:pt x="35887" y="35354"/>
                </a:cubicBezTo>
                <a:cubicBezTo>
                  <a:pt x="35887" y="33994"/>
                  <a:pt x="34766" y="32634"/>
                  <a:pt x="32897" y="32634"/>
                </a:cubicBezTo>
                <a:cubicBezTo>
                  <a:pt x="31401" y="32634"/>
                  <a:pt x="29906" y="33994"/>
                  <a:pt x="29906" y="35354"/>
                </a:cubicBezTo>
                <a:cubicBezTo>
                  <a:pt x="29906" y="46572"/>
                  <a:pt x="29906" y="46572"/>
                  <a:pt x="29906" y="46572"/>
                </a:cubicBezTo>
                <a:cubicBezTo>
                  <a:pt x="29906" y="47932"/>
                  <a:pt x="31401" y="49291"/>
                  <a:pt x="32897" y="49291"/>
                </a:cubicBezTo>
                <a:moveTo>
                  <a:pt x="114018" y="16317"/>
                </a:moveTo>
                <a:cubicBezTo>
                  <a:pt x="69532" y="16317"/>
                  <a:pt x="69532" y="16317"/>
                  <a:pt x="69532" y="16317"/>
                </a:cubicBezTo>
                <a:cubicBezTo>
                  <a:pt x="74766" y="8158"/>
                  <a:pt x="79252" y="3739"/>
                  <a:pt x="79252" y="3399"/>
                </a:cubicBezTo>
                <a:cubicBezTo>
                  <a:pt x="74766" y="0"/>
                  <a:pt x="74766" y="0"/>
                  <a:pt x="74766" y="0"/>
                </a:cubicBezTo>
                <a:cubicBezTo>
                  <a:pt x="74392" y="339"/>
                  <a:pt x="68785" y="6458"/>
                  <a:pt x="62429" y="16317"/>
                </a:cubicBezTo>
                <a:cubicBezTo>
                  <a:pt x="5981" y="16317"/>
                  <a:pt x="5981" y="16317"/>
                  <a:pt x="5981" y="16317"/>
                </a:cubicBezTo>
                <a:cubicBezTo>
                  <a:pt x="2616" y="16317"/>
                  <a:pt x="0" y="18696"/>
                  <a:pt x="0" y="21756"/>
                </a:cubicBezTo>
                <a:cubicBezTo>
                  <a:pt x="0" y="98243"/>
                  <a:pt x="0" y="98243"/>
                  <a:pt x="0" y="98243"/>
                </a:cubicBezTo>
                <a:cubicBezTo>
                  <a:pt x="0" y="101303"/>
                  <a:pt x="2616" y="103682"/>
                  <a:pt x="5981" y="103682"/>
                </a:cubicBezTo>
                <a:cubicBezTo>
                  <a:pt x="67663" y="103682"/>
                  <a:pt x="67663" y="103682"/>
                  <a:pt x="67663" y="103682"/>
                </a:cubicBezTo>
                <a:cubicBezTo>
                  <a:pt x="69158" y="109121"/>
                  <a:pt x="71401" y="114900"/>
                  <a:pt x="74766" y="120000"/>
                </a:cubicBezTo>
                <a:cubicBezTo>
                  <a:pt x="80000" y="117280"/>
                  <a:pt x="80000" y="117280"/>
                  <a:pt x="80000" y="117280"/>
                </a:cubicBezTo>
                <a:cubicBezTo>
                  <a:pt x="77009" y="113201"/>
                  <a:pt x="75140" y="108441"/>
                  <a:pt x="73644" y="103682"/>
                </a:cubicBezTo>
                <a:cubicBezTo>
                  <a:pt x="114018" y="103682"/>
                  <a:pt x="114018" y="103682"/>
                  <a:pt x="114018" y="103682"/>
                </a:cubicBezTo>
                <a:cubicBezTo>
                  <a:pt x="117383" y="103682"/>
                  <a:pt x="120000" y="101303"/>
                  <a:pt x="120000" y="98243"/>
                </a:cubicBezTo>
                <a:cubicBezTo>
                  <a:pt x="120000" y="21756"/>
                  <a:pt x="120000" y="21756"/>
                  <a:pt x="120000" y="21756"/>
                </a:cubicBezTo>
                <a:cubicBezTo>
                  <a:pt x="120000" y="18696"/>
                  <a:pt x="117383" y="16317"/>
                  <a:pt x="114018" y="16317"/>
                </a:cubicBezTo>
                <a:moveTo>
                  <a:pt x="59813" y="87365"/>
                </a:moveTo>
                <a:cubicBezTo>
                  <a:pt x="61682" y="87365"/>
                  <a:pt x="63551" y="87025"/>
                  <a:pt x="65046" y="87025"/>
                </a:cubicBezTo>
                <a:cubicBezTo>
                  <a:pt x="65420" y="90764"/>
                  <a:pt x="65420" y="94504"/>
                  <a:pt x="66168" y="98243"/>
                </a:cubicBezTo>
                <a:cubicBezTo>
                  <a:pt x="5981" y="98243"/>
                  <a:pt x="5981" y="98243"/>
                  <a:pt x="5981" y="98243"/>
                </a:cubicBezTo>
                <a:cubicBezTo>
                  <a:pt x="5981" y="21756"/>
                  <a:pt x="5981" y="21756"/>
                  <a:pt x="5981" y="21756"/>
                </a:cubicBezTo>
                <a:cubicBezTo>
                  <a:pt x="59439" y="21756"/>
                  <a:pt x="59439" y="21756"/>
                  <a:pt x="59439" y="21756"/>
                </a:cubicBezTo>
                <a:cubicBezTo>
                  <a:pt x="53457" y="32974"/>
                  <a:pt x="47476" y="47592"/>
                  <a:pt x="45233" y="65269"/>
                </a:cubicBezTo>
                <a:cubicBezTo>
                  <a:pt x="44859" y="68328"/>
                  <a:pt x="44859" y="68328"/>
                  <a:pt x="44859" y="68328"/>
                </a:cubicBezTo>
                <a:cubicBezTo>
                  <a:pt x="66542" y="68328"/>
                  <a:pt x="66542" y="68328"/>
                  <a:pt x="66542" y="68328"/>
                </a:cubicBezTo>
                <a:cubicBezTo>
                  <a:pt x="66168" y="71388"/>
                  <a:pt x="65420" y="76147"/>
                  <a:pt x="65046" y="81586"/>
                </a:cubicBezTo>
                <a:cubicBezTo>
                  <a:pt x="63551" y="81586"/>
                  <a:pt x="61682" y="81586"/>
                  <a:pt x="59813" y="81586"/>
                </a:cubicBezTo>
                <a:cubicBezTo>
                  <a:pt x="37009" y="81586"/>
                  <a:pt x="19439" y="73767"/>
                  <a:pt x="19065" y="73767"/>
                </a:cubicBezTo>
                <a:cubicBezTo>
                  <a:pt x="16448" y="78866"/>
                  <a:pt x="16448" y="78866"/>
                  <a:pt x="16448" y="78866"/>
                </a:cubicBezTo>
                <a:cubicBezTo>
                  <a:pt x="17196" y="79206"/>
                  <a:pt x="35514" y="87365"/>
                  <a:pt x="59813" y="87365"/>
                </a:cubicBezTo>
                <a:moveTo>
                  <a:pt x="114018" y="98243"/>
                </a:moveTo>
                <a:cubicBezTo>
                  <a:pt x="72523" y="98243"/>
                  <a:pt x="72523" y="98243"/>
                  <a:pt x="72523" y="98243"/>
                </a:cubicBezTo>
                <a:cubicBezTo>
                  <a:pt x="71775" y="94164"/>
                  <a:pt x="71401" y="90424"/>
                  <a:pt x="71401" y="86685"/>
                </a:cubicBezTo>
                <a:cubicBezTo>
                  <a:pt x="89719" y="84645"/>
                  <a:pt x="102429" y="78866"/>
                  <a:pt x="103177" y="78866"/>
                </a:cubicBezTo>
                <a:cubicBezTo>
                  <a:pt x="100560" y="73767"/>
                  <a:pt x="100560" y="73767"/>
                  <a:pt x="100560" y="73767"/>
                </a:cubicBezTo>
                <a:cubicBezTo>
                  <a:pt x="100186" y="73767"/>
                  <a:pt x="88224" y="79206"/>
                  <a:pt x="71401" y="81246"/>
                </a:cubicBezTo>
                <a:cubicBezTo>
                  <a:pt x="71775" y="72407"/>
                  <a:pt x="73271" y="66288"/>
                  <a:pt x="73271" y="66288"/>
                </a:cubicBezTo>
                <a:cubicBezTo>
                  <a:pt x="74018" y="62889"/>
                  <a:pt x="74018" y="62889"/>
                  <a:pt x="74018" y="62889"/>
                </a:cubicBezTo>
                <a:cubicBezTo>
                  <a:pt x="51588" y="62889"/>
                  <a:pt x="51588" y="62889"/>
                  <a:pt x="51588" y="62889"/>
                </a:cubicBezTo>
                <a:cubicBezTo>
                  <a:pt x="54205" y="46232"/>
                  <a:pt x="60186" y="31954"/>
                  <a:pt x="66168" y="21756"/>
                </a:cubicBezTo>
                <a:cubicBezTo>
                  <a:pt x="114018" y="21756"/>
                  <a:pt x="114018" y="21756"/>
                  <a:pt x="114018" y="21756"/>
                </a:cubicBezTo>
                <a:lnTo>
                  <a:pt x="114018" y="98243"/>
                </a:lnTo>
                <a:close/>
                <a:moveTo>
                  <a:pt x="87102" y="49291"/>
                </a:moveTo>
                <a:cubicBezTo>
                  <a:pt x="88598" y="49291"/>
                  <a:pt x="90093" y="47932"/>
                  <a:pt x="90093" y="46572"/>
                </a:cubicBezTo>
                <a:cubicBezTo>
                  <a:pt x="90093" y="35354"/>
                  <a:pt x="90093" y="35354"/>
                  <a:pt x="90093" y="35354"/>
                </a:cubicBezTo>
                <a:cubicBezTo>
                  <a:pt x="90093" y="33994"/>
                  <a:pt x="88598" y="32634"/>
                  <a:pt x="87102" y="32634"/>
                </a:cubicBezTo>
                <a:cubicBezTo>
                  <a:pt x="85233" y="32634"/>
                  <a:pt x="84112" y="33994"/>
                  <a:pt x="84112" y="35354"/>
                </a:cubicBezTo>
                <a:cubicBezTo>
                  <a:pt x="84112" y="46572"/>
                  <a:pt x="84112" y="46572"/>
                  <a:pt x="84112" y="46572"/>
                </a:cubicBezTo>
                <a:cubicBezTo>
                  <a:pt x="84112" y="47932"/>
                  <a:pt x="85233" y="49291"/>
                  <a:pt x="87102" y="49291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6434137" y="2349500"/>
            <a:ext cx="436563" cy="434974"/>
          </a:xfrm>
          <a:custGeom>
            <a:pathLst>
              <a:path extrusionOk="0" h="120000" w="120000">
                <a:moveTo>
                  <a:pt x="87025" y="27195"/>
                </a:moveTo>
                <a:cubicBezTo>
                  <a:pt x="79886" y="27195"/>
                  <a:pt x="79886" y="27195"/>
                  <a:pt x="79886" y="27195"/>
                </a:cubicBezTo>
                <a:cubicBezTo>
                  <a:pt x="59830" y="54730"/>
                  <a:pt x="59830" y="54730"/>
                  <a:pt x="59830" y="54730"/>
                </a:cubicBezTo>
                <a:cubicBezTo>
                  <a:pt x="40793" y="27195"/>
                  <a:pt x="40793" y="27195"/>
                  <a:pt x="40793" y="27195"/>
                </a:cubicBezTo>
                <a:cubicBezTo>
                  <a:pt x="33314" y="27195"/>
                  <a:pt x="33314" y="27195"/>
                  <a:pt x="33314" y="27195"/>
                </a:cubicBezTo>
                <a:cubicBezTo>
                  <a:pt x="56090" y="59150"/>
                  <a:pt x="56090" y="59150"/>
                  <a:pt x="56090" y="59150"/>
                </a:cubicBezTo>
                <a:cubicBezTo>
                  <a:pt x="31954" y="92804"/>
                  <a:pt x="31954" y="92804"/>
                  <a:pt x="31954" y="92804"/>
                </a:cubicBezTo>
                <a:cubicBezTo>
                  <a:pt x="39093" y="92804"/>
                  <a:pt x="39093" y="92804"/>
                  <a:pt x="39093" y="92804"/>
                </a:cubicBezTo>
                <a:cubicBezTo>
                  <a:pt x="59830" y="63909"/>
                  <a:pt x="59830" y="63909"/>
                  <a:pt x="59830" y="63909"/>
                </a:cubicBezTo>
                <a:cubicBezTo>
                  <a:pt x="80566" y="92804"/>
                  <a:pt x="80566" y="92804"/>
                  <a:pt x="80566" y="92804"/>
                </a:cubicBezTo>
                <a:cubicBezTo>
                  <a:pt x="88385" y="92804"/>
                  <a:pt x="88385" y="92804"/>
                  <a:pt x="88385" y="92804"/>
                </a:cubicBezTo>
                <a:cubicBezTo>
                  <a:pt x="63909" y="59150"/>
                  <a:pt x="63909" y="59150"/>
                  <a:pt x="63909" y="59150"/>
                </a:cubicBezTo>
                <a:lnTo>
                  <a:pt x="87025" y="27195"/>
                </a:lnTo>
                <a:close/>
                <a:moveTo>
                  <a:pt x="60169" y="0"/>
                </a:moveTo>
                <a:cubicBezTo>
                  <a:pt x="26855" y="0"/>
                  <a:pt x="0" y="26855"/>
                  <a:pt x="0" y="60169"/>
                </a:cubicBezTo>
                <a:cubicBezTo>
                  <a:pt x="0" y="93144"/>
                  <a:pt x="26855" y="120000"/>
                  <a:pt x="60169" y="120000"/>
                </a:cubicBezTo>
                <a:cubicBezTo>
                  <a:pt x="93144" y="120000"/>
                  <a:pt x="120000" y="93144"/>
                  <a:pt x="120000" y="60169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60169" y="114560"/>
                </a:moveTo>
                <a:cubicBezTo>
                  <a:pt x="29915" y="114560"/>
                  <a:pt x="5439" y="90084"/>
                  <a:pt x="5439" y="60169"/>
                </a:cubicBezTo>
                <a:cubicBezTo>
                  <a:pt x="5439" y="29915"/>
                  <a:pt x="29915" y="5439"/>
                  <a:pt x="60169" y="5439"/>
                </a:cubicBezTo>
                <a:cubicBezTo>
                  <a:pt x="90424" y="5439"/>
                  <a:pt x="114560" y="29915"/>
                  <a:pt x="114560" y="60169"/>
                </a:cubicBezTo>
                <a:cubicBezTo>
                  <a:pt x="114560" y="90084"/>
                  <a:pt x="90424" y="114560"/>
                  <a:pt x="60169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7267575" y="2349500"/>
            <a:ext cx="434974" cy="434974"/>
          </a:xfrm>
          <a:custGeom>
            <a:pathLst>
              <a:path extrusionOk="0" h="120000" w="120000">
                <a:moveTo>
                  <a:pt x="60000" y="112116"/>
                </a:moveTo>
                <a:lnTo>
                  <a:pt x="120000" y="120000"/>
                </a:lnTo>
                <a:lnTo>
                  <a:pt x="120000" y="65693"/>
                </a:lnTo>
                <a:lnTo>
                  <a:pt x="60000" y="65693"/>
                </a:lnTo>
                <a:lnTo>
                  <a:pt x="60000" y="112116"/>
                </a:lnTo>
                <a:close/>
                <a:moveTo>
                  <a:pt x="65255" y="70948"/>
                </a:moveTo>
                <a:lnTo>
                  <a:pt x="114744" y="70948"/>
                </a:lnTo>
                <a:lnTo>
                  <a:pt x="114744" y="113868"/>
                </a:lnTo>
                <a:lnTo>
                  <a:pt x="65255" y="107299"/>
                </a:lnTo>
                <a:lnTo>
                  <a:pt x="65255" y="70948"/>
                </a:lnTo>
                <a:close/>
                <a:moveTo>
                  <a:pt x="0" y="103795"/>
                </a:moveTo>
                <a:lnTo>
                  <a:pt x="49051" y="110364"/>
                </a:lnTo>
                <a:lnTo>
                  <a:pt x="49051" y="65693"/>
                </a:lnTo>
                <a:lnTo>
                  <a:pt x="0" y="65693"/>
                </a:lnTo>
                <a:lnTo>
                  <a:pt x="0" y="103795"/>
                </a:lnTo>
                <a:close/>
                <a:moveTo>
                  <a:pt x="5255" y="70948"/>
                </a:moveTo>
                <a:lnTo>
                  <a:pt x="43357" y="70948"/>
                </a:lnTo>
                <a:lnTo>
                  <a:pt x="43357" y="104233"/>
                </a:lnTo>
                <a:lnTo>
                  <a:pt x="5255" y="98978"/>
                </a:lnTo>
                <a:lnTo>
                  <a:pt x="5255" y="70948"/>
                </a:lnTo>
                <a:close/>
                <a:moveTo>
                  <a:pt x="60000" y="7883"/>
                </a:moveTo>
                <a:lnTo>
                  <a:pt x="60000" y="54744"/>
                </a:lnTo>
                <a:lnTo>
                  <a:pt x="120000" y="54744"/>
                </a:lnTo>
                <a:lnTo>
                  <a:pt x="120000" y="0"/>
                </a:lnTo>
                <a:lnTo>
                  <a:pt x="60000" y="7883"/>
                </a:lnTo>
                <a:close/>
                <a:moveTo>
                  <a:pt x="114744" y="49051"/>
                </a:moveTo>
                <a:lnTo>
                  <a:pt x="65255" y="49051"/>
                </a:lnTo>
                <a:lnTo>
                  <a:pt x="65255" y="12700"/>
                </a:lnTo>
                <a:lnTo>
                  <a:pt x="114744" y="6131"/>
                </a:lnTo>
                <a:lnTo>
                  <a:pt x="114744" y="49051"/>
                </a:lnTo>
                <a:close/>
                <a:moveTo>
                  <a:pt x="0" y="54744"/>
                </a:moveTo>
                <a:lnTo>
                  <a:pt x="49051" y="54744"/>
                </a:lnTo>
                <a:lnTo>
                  <a:pt x="49051" y="9635"/>
                </a:lnTo>
                <a:lnTo>
                  <a:pt x="0" y="16204"/>
                </a:lnTo>
                <a:lnTo>
                  <a:pt x="0" y="54744"/>
                </a:lnTo>
                <a:close/>
                <a:moveTo>
                  <a:pt x="5255" y="21021"/>
                </a:moveTo>
                <a:lnTo>
                  <a:pt x="43357" y="15766"/>
                </a:lnTo>
                <a:lnTo>
                  <a:pt x="43357" y="49051"/>
                </a:lnTo>
                <a:lnTo>
                  <a:pt x="5255" y="49051"/>
                </a:lnTo>
                <a:lnTo>
                  <a:pt x="5255" y="210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8158163" y="2349500"/>
            <a:ext cx="317500" cy="434974"/>
          </a:xfrm>
          <a:custGeom>
            <a:pathLst>
              <a:path extrusionOk="0" h="120000" w="120000">
                <a:moveTo>
                  <a:pt x="48560" y="19036"/>
                </a:moveTo>
                <a:cubicBezTo>
                  <a:pt x="46692" y="19036"/>
                  <a:pt x="44824" y="20396"/>
                  <a:pt x="44824" y="21756"/>
                </a:cubicBezTo>
                <a:cubicBezTo>
                  <a:pt x="44824" y="23456"/>
                  <a:pt x="46692" y="24475"/>
                  <a:pt x="48560" y="24475"/>
                </a:cubicBezTo>
                <a:cubicBezTo>
                  <a:pt x="50894" y="24475"/>
                  <a:pt x="52295" y="23456"/>
                  <a:pt x="52295" y="21756"/>
                </a:cubicBezTo>
                <a:cubicBezTo>
                  <a:pt x="52295" y="20396"/>
                  <a:pt x="50894" y="19036"/>
                  <a:pt x="48560" y="19036"/>
                </a:cubicBezTo>
                <a:moveTo>
                  <a:pt x="71439" y="19036"/>
                </a:moveTo>
                <a:cubicBezTo>
                  <a:pt x="69105" y="19036"/>
                  <a:pt x="67704" y="20396"/>
                  <a:pt x="67704" y="21756"/>
                </a:cubicBezTo>
                <a:cubicBezTo>
                  <a:pt x="67704" y="23456"/>
                  <a:pt x="69105" y="24475"/>
                  <a:pt x="71439" y="24475"/>
                </a:cubicBezTo>
                <a:cubicBezTo>
                  <a:pt x="73307" y="24475"/>
                  <a:pt x="75175" y="23456"/>
                  <a:pt x="75175" y="21756"/>
                </a:cubicBezTo>
                <a:cubicBezTo>
                  <a:pt x="75175" y="20396"/>
                  <a:pt x="73307" y="19036"/>
                  <a:pt x="71439" y="19036"/>
                </a:cubicBezTo>
                <a:moveTo>
                  <a:pt x="108793" y="29915"/>
                </a:moveTo>
                <a:cubicBezTo>
                  <a:pt x="107392" y="29915"/>
                  <a:pt x="105992" y="30254"/>
                  <a:pt x="105058" y="30594"/>
                </a:cubicBezTo>
                <a:cubicBezTo>
                  <a:pt x="105058" y="29915"/>
                  <a:pt x="105058" y="29915"/>
                  <a:pt x="105058" y="29915"/>
                </a:cubicBezTo>
                <a:cubicBezTo>
                  <a:pt x="104591" y="29915"/>
                  <a:pt x="104591" y="29915"/>
                  <a:pt x="104591" y="29915"/>
                </a:cubicBezTo>
                <a:cubicBezTo>
                  <a:pt x="103190" y="21416"/>
                  <a:pt x="95719" y="14277"/>
                  <a:pt x="84046" y="9858"/>
                </a:cubicBezTo>
                <a:cubicBezTo>
                  <a:pt x="89182" y="4419"/>
                  <a:pt x="89182" y="4419"/>
                  <a:pt x="89182" y="4419"/>
                </a:cubicBezTo>
                <a:cubicBezTo>
                  <a:pt x="89182" y="4079"/>
                  <a:pt x="89182" y="4079"/>
                  <a:pt x="89182" y="4079"/>
                </a:cubicBezTo>
                <a:cubicBezTo>
                  <a:pt x="89649" y="3739"/>
                  <a:pt x="90116" y="3399"/>
                  <a:pt x="90116" y="2719"/>
                </a:cubicBezTo>
                <a:cubicBezTo>
                  <a:pt x="90116" y="1359"/>
                  <a:pt x="88249" y="0"/>
                  <a:pt x="86381" y="0"/>
                </a:cubicBezTo>
                <a:cubicBezTo>
                  <a:pt x="84980" y="0"/>
                  <a:pt x="84046" y="679"/>
                  <a:pt x="83112" y="1359"/>
                </a:cubicBezTo>
                <a:cubicBezTo>
                  <a:pt x="83112" y="1359"/>
                  <a:pt x="83112" y="1359"/>
                  <a:pt x="83112" y="1359"/>
                </a:cubicBezTo>
                <a:cubicBezTo>
                  <a:pt x="77509" y="7478"/>
                  <a:pt x="77509" y="7478"/>
                  <a:pt x="77509" y="7478"/>
                </a:cubicBezTo>
                <a:cubicBezTo>
                  <a:pt x="71906" y="6118"/>
                  <a:pt x="66303" y="5439"/>
                  <a:pt x="59766" y="5439"/>
                </a:cubicBezTo>
                <a:cubicBezTo>
                  <a:pt x="53696" y="5439"/>
                  <a:pt x="48093" y="6118"/>
                  <a:pt x="42490" y="7478"/>
                </a:cubicBezTo>
                <a:cubicBezTo>
                  <a:pt x="36887" y="1359"/>
                  <a:pt x="36887" y="1359"/>
                  <a:pt x="36887" y="1359"/>
                </a:cubicBezTo>
                <a:cubicBezTo>
                  <a:pt x="36887" y="1359"/>
                  <a:pt x="36887" y="1359"/>
                  <a:pt x="36887" y="1359"/>
                </a:cubicBezTo>
                <a:cubicBezTo>
                  <a:pt x="35953" y="679"/>
                  <a:pt x="35019" y="0"/>
                  <a:pt x="33618" y="0"/>
                </a:cubicBezTo>
                <a:cubicBezTo>
                  <a:pt x="31750" y="0"/>
                  <a:pt x="29883" y="1359"/>
                  <a:pt x="29883" y="2719"/>
                </a:cubicBezTo>
                <a:cubicBezTo>
                  <a:pt x="29883" y="3399"/>
                  <a:pt x="30350" y="3739"/>
                  <a:pt x="30817" y="4079"/>
                </a:cubicBezTo>
                <a:cubicBezTo>
                  <a:pt x="30817" y="4419"/>
                  <a:pt x="30817" y="4419"/>
                  <a:pt x="30817" y="4419"/>
                </a:cubicBezTo>
                <a:cubicBezTo>
                  <a:pt x="35953" y="9858"/>
                  <a:pt x="35953" y="9858"/>
                  <a:pt x="35953" y="9858"/>
                </a:cubicBezTo>
                <a:cubicBezTo>
                  <a:pt x="24280" y="14277"/>
                  <a:pt x="16809" y="21416"/>
                  <a:pt x="15408" y="29915"/>
                </a:cubicBezTo>
                <a:cubicBezTo>
                  <a:pt x="14941" y="29915"/>
                  <a:pt x="14941" y="29915"/>
                  <a:pt x="14941" y="29915"/>
                </a:cubicBezTo>
                <a:cubicBezTo>
                  <a:pt x="14941" y="30594"/>
                  <a:pt x="14941" y="30594"/>
                  <a:pt x="14941" y="30594"/>
                </a:cubicBezTo>
                <a:cubicBezTo>
                  <a:pt x="14007" y="30254"/>
                  <a:pt x="12607" y="29915"/>
                  <a:pt x="11206" y="29915"/>
                </a:cubicBezTo>
                <a:cubicBezTo>
                  <a:pt x="5136" y="29915"/>
                  <a:pt x="0" y="33654"/>
                  <a:pt x="0" y="38073"/>
                </a:cubicBezTo>
                <a:cubicBezTo>
                  <a:pt x="0" y="76487"/>
                  <a:pt x="0" y="76487"/>
                  <a:pt x="0" y="76487"/>
                </a:cubicBezTo>
                <a:cubicBezTo>
                  <a:pt x="0" y="80906"/>
                  <a:pt x="5136" y="84645"/>
                  <a:pt x="11206" y="84645"/>
                </a:cubicBezTo>
                <a:cubicBezTo>
                  <a:pt x="12607" y="84645"/>
                  <a:pt x="14007" y="84305"/>
                  <a:pt x="14941" y="83966"/>
                </a:cubicBezTo>
                <a:cubicBezTo>
                  <a:pt x="14941" y="92804"/>
                  <a:pt x="14941" y="92804"/>
                  <a:pt x="14941" y="92804"/>
                </a:cubicBezTo>
                <a:cubicBezTo>
                  <a:pt x="14941" y="95864"/>
                  <a:pt x="18210" y="98243"/>
                  <a:pt x="22412" y="98243"/>
                </a:cubicBezTo>
                <a:cubicBezTo>
                  <a:pt x="29883" y="98243"/>
                  <a:pt x="29883" y="98243"/>
                  <a:pt x="29883" y="98243"/>
                </a:cubicBezTo>
                <a:cubicBezTo>
                  <a:pt x="29883" y="111841"/>
                  <a:pt x="29883" y="111841"/>
                  <a:pt x="29883" y="111841"/>
                </a:cubicBezTo>
                <a:cubicBezTo>
                  <a:pt x="29883" y="116600"/>
                  <a:pt x="35019" y="120000"/>
                  <a:pt x="41089" y="120000"/>
                </a:cubicBezTo>
                <a:cubicBezTo>
                  <a:pt x="47626" y="120000"/>
                  <a:pt x="52295" y="116600"/>
                  <a:pt x="52295" y="111841"/>
                </a:cubicBezTo>
                <a:cubicBezTo>
                  <a:pt x="52295" y="98243"/>
                  <a:pt x="52295" y="98243"/>
                  <a:pt x="52295" y="98243"/>
                </a:cubicBezTo>
                <a:cubicBezTo>
                  <a:pt x="67704" y="98243"/>
                  <a:pt x="67704" y="98243"/>
                  <a:pt x="67704" y="98243"/>
                </a:cubicBezTo>
                <a:cubicBezTo>
                  <a:pt x="67704" y="111841"/>
                  <a:pt x="67704" y="111841"/>
                  <a:pt x="67704" y="111841"/>
                </a:cubicBezTo>
                <a:cubicBezTo>
                  <a:pt x="67704" y="116600"/>
                  <a:pt x="72373" y="120000"/>
                  <a:pt x="78910" y="120000"/>
                </a:cubicBezTo>
                <a:cubicBezTo>
                  <a:pt x="84980" y="120000"/>
                  <a:pt x="90116" y="116600"/>
                  <a:pt x="90116" y="111841"/>
                </a:cubicBezTo>
                <a:cubicBezTo>
                  <a:pt x="90116" y="98243"/>
                  <a:pt x="90116" y="98243"/>
                  <a:pt x="90116" y="98243"/>
                </a:cubicBezTo>
                <a:cubicBezTo>
                  <a:pt x="97587" y="98243"/>
                  <a:pt x="97587" y="98243"/>
                  <a:pt x="97587" y="98243"/>
                </a:cubicBezTo>
                <a:cubicBezTo>
                  <a:pt x="101789" y="98243"/>
                  <a:pt x="105058" y="95864"/>
                  <a:pt x="105058" y="92804"/>
                </a:cubicBezTo>
                <a:cubicBezTo>
                  <a:pt x="105058" y="83966"/>
                  <a:pt x="105058" y="83966"/>
                  <a:pt x="105058" y="83966"/>
                </a:cubicBezTo>
                <a:cubicBezTo>
                  <a:pt x="105992" y="84305"/>
                  <a:pt x="107392" y="84645"/>
                  <a:pt x="108793" y="84645"/>
                </a:cubicBezTo>
                <a:cubicBezTo>
                  <a:pt x="114863" y="84645"/>
                  <a:pt x="120000" y="80906"/>
                  <a:pt x="120000" y="76487"/>
                </a:cubicBezTo>
                <a:cubicBezTo>
                  <a:pt x="120000" y="38073"/>
                  <a:pt x="120000" y="38073"/>
                  <a:pt x="120000" y="38073"/>
                </a:cubicBezTo>
                <a:cubicBezTo>
                  <a:pt x="120000" y="33654"/>
                  <a:pt x="114863" y="29915"/>
                  <a:pt x="108793" y="29915"/>
                </a:cubicBezTo>
                <a:moveTo>
                  <a:pt x="14941" y="76487"/>
                </a:moveTo>
                <a:cubicBezTo>
                  <a:pt x="14941" y="77847"/>
                  <a:pt x="13540" y="79206"/>
                  <a:pt x="11206" y="79206"/>
                </a:cubicBezTo>
                <a:cubicBezTo>
                  <a:pt x="9338" y="79206"/>
                  <a:pt x="7470" y="77847"/>
                  <a:pt x="7470" y="76487"/>
                </a:cubicBezTo>
                <a:cubicBezTo>
                  <a:pt x="7470" y="38073"/>
                  <a:pt x="7470" y="38073"/>
                  <a:pt x="7470" y="38073"/>
                </a:cubicBezTo>
                <a:cubicBezTo>
                  <a:pt x="7470" y="36713"/>
                  <a:pt x="9338" y="35354"/>
                  <a:pt x="11206" y="35354"/>
                </a:cubicBezTo>
                <a:cubicBezTo>
                  <a:pt x="13540" y="35354"/>
                  <a:pt x="14941" y="36713"/>
                  <a:pt x="14941" y="38073"/>
                </a:cubicBezTo>
                <a:lnTo>
                  <a:pt x="14941" y="76487"/>
                </a:lnTo>
                <a:close/>
                <a:moveTo>
                  <a:pt x="59766" y="10878"/>
                </a:moveTo>
                <a:cubicBezTo>
                  <a:pt x="78910" y="10878"/>
                  <a:pt x="94785" y="19376"/>
                  <a:pt x="97120" y="29915"/>
                </a:cubicBezTo>
                <a:cubicBezTo>
                  <a:pt x="22879" y="29915"/>
                  <a:pt x="22879" y="29915"/>
                  <a:pt x="22879" y="29915"/>
                </a:cubicBezTo>
                <a:cubicBezTo>
                  <a:pt x="25214" y="19376"/>
                  <a:pt x="41089" y="10878"/>
                  <a:pt x="59766" y="10878"/>
                </a:cubicBezTo>
                <a:moveTo>
                  <a:pt x="44824" y="111841"/>
                </a:moveTo>
                <a:cubicBezTo>
                  <a:pt x="44824" y="113541"/>
                  <a:pt x="43424" y="114560"/>
                  <a:pt x="41089" y="114560"/>
                </a:cubicBezTo>
                <a:cubicBezTo>
                  <a:pt x="39221" y="114560"/>
                  <a:pt x="37354" y="113541"/>
                  <a:pt x="37354" y="111841"/>
                </a:cubicBezTo>
                <a:cubicBezTo>
                  <a:pt x="37354" y="98243"/>
                  <a:pt x="37354" y="98243"/>
                  <a:pt x="37354" y="98243"/>
                </a:cubicBezTo>
                <a:cubicBezTo>
                  <a:pt x="44824" y="98243"/>
                  <a:pt x="44824" y="98243"/>
                  <a:pt x="44824" y="98243"/>
                </a:cubicBezTo>
                <a:lnTo>
                  <a:pt x="44824" y="111841"/>
                </a:lnTo>
                <a:close/>
                <a:moveTo>
                  <a:pt x="82645" y="111841"/>
                </a:moveTo>
                <a:cubicBezTo>
                  <a:pt x="82645" y="113541"/>
                  <a:pt x="80778" y="114560"/>
                  <a:pt x="78910" y="114560"/>
                </a:cubicBezTo>
                <a:cubicBezTo>
                  <a:pt x="76575" y="114560"/>
                  <a:pt x="75175" y="113541"/>
                  <a:pt x="75175" y="111841"/>
                </a:cubicBezTo>
                <a:cubicBezTo>
                  <a:pt x="75175" y="98243"/>
                  <a:pt x="75175" y="98243"/>
                  <a:pt x="75175" y="98243"/>
                </a:cubicBezTo>
                <a:cubicBezTo>
                  <a:pt x="82645" y="98243"/>
                  <a:pt x="82645" y="98243"/>
                  <a:pt x="82645" y="98243"/>
                </a:cubicBezTo>
                <a:lnTo>
                  <a:pt x="82645" y="111841"/>
                </a:lnTo>
                <a:close/>
                <a:moveTo>
                  <a:pt x="97587" y="92804"/>
                </a:moveTo>
                <a:cubicBezTo>
                  <a:pt x="22412" y="92804"/>
                  <a:pt x="22412" y="92804"/>
                  <a:pt x="22412" y="92804"/>
                </a:cubicBezTo>
                <a:cubicBezTo>
                  <a:pt x="22412" y="35354"/>
                  <a:pt x="22412" y="35354"/>
                  <a:pt x="22412" y="35354"/>
                </a:cubicBezTo>
                <a:cubicBezTo>
                  <a:pt x="97587" y="35354"/>
                  <a:pt x="97587" y="35354"/>
                  <a:pt x="97587" y="35354"/>
                </a:cubicBezTo>
                <a:lnTo>
                  <a:pt x="97587" y="92804"/>
                </a:lnTo>
                <a:close/>
                <a:moveTo>
                  <a:pt x="112529" y="76487"/>
                </a:moveTo>
                <a:cubicBezTo>
                  <a:pt x="112529" y="77847"/>
                  <a:pt x="110661" y="79206"/>
                  <a:pt x="108793" y="79206"/>
                </a:cubicBezTo>
                <a:cubicBezTo>
                  <a:pt x="106459" y="79206"/>
                  <a:pt x="105058" y="77847"/>
                  <a:pt x="105058" y="76487"/>
                </a:cubicBezTo>
                <a:cubicBezTo>
                  <a:pt x="105058" y="38073"/>
                  <a:pt x="105058" y="38073"/>
                  <a:pt x="105058" y="38073"/>
                </a:cubicBezTo>
                <a:cubicBezTo>
                  <a:pt x="105058" y="36713"/>
                  <a:pt x="106459" y="35354"/>
                  <a:pt x="108793" y="35354"/>
                </a:cubicBezTo>
                <a:cubicBezTo>
                  <a:pt x="110661" y="35354"/>
                  <a:pt x="112529" y="36713"/>
                  <a:pt x="112529" y="38073"/>
                </a:cubicBezTo>
                <a:lnTo>
                  <a:pt x="112529" y="7648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611187" y="3249613"/>
            <a:ext cx="434974" cy="317500"/>
          </a:xfrm>
          <a:custGeom>
            <a:pathLst>
              <a:path extrusionOk="0" h="120000" w="120000">
                <a:moveTo>
                  <a:pt x="90084" y="97587"/>
                </a:moveTo>
                <a:cubicBezTo>
                  <a:pt x="100963" y="97587"/>
                  <a:pt x="100963" y="97587"/>
                  <a:pt x="100963" y="97587"/>
                </a:cubicBezTo>
                <a:cubicBezTo>
                  <a:pt x="102322" y="97587"/>
                  <a:pt x="103682" y="95719"/>
                  <a:pt x="103682" y="93852"/>
                </a:cubicBezTo>
                <a:cubicBezTo>
                  <a:pt x="103682" y="78910"/>
                  <a:pt x="103682" y="78910"/>
                  <a:pt x="103682" y="78910"/>
                </a:cubicBezTo>
                <a:cubicBezTo>
                  <a:pt x="103682" y="76575"/>
                  <a:pt x="102322" y="74708"/>
                  <a:pt x="100963" y="74708"/>
                </a:cubicBezTo>
                <a:cubicBezTo>
                  <a:pt x="90084" y="74708"/>
                  <a:pt x="90084" y="74708"/>
                  <a:pt x="90084" y="74708"/>
                </a:cubicBezTo>
                <a:cubicBezTo>
                  <a:pt x="88385" y="74708"/>
                  <a:pt x="87365" y="76575"/>
                  <a:pt x="87365" y="78910"/>
                </a:cubicBezTo>
                <a:cubicBezTo>
                  <a:pt x="87365" y="93852"/>
                  <a:pt x="87365" y="93852"/>
                  <a:pt x="87365" y="93852"/>
                </a:cubicBezTo>
                <a:cubicBezTo>
                  <a:pt x="87365" y="95719"/>
                  <a:pt x="88385" y="97587"/>
                  <a:pt x="90084" y="97587"/>
                </a:cubicBezTo>
                <a:moveTo>
                  <a:pt x="114560" y="0"/>
                </a:move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3268"/>
                  <a:pt x="0" y="7470"/>
                </a:cubicBezTo>
                <a:cubicBezTo>
                  <a:pt x="0" y="112529"/>
                  <a:pt x="0" y="112529"/>
                  <a:pt x="0" y="112529"/>
                </a:cubicBezTo>
                <a:cubicBezTo>
                  <a:pt x="0" y="116731"/>
                  <a:pt x="2379" y="120000"/>
                  <a:pt x="5439" y="120000"/>
                </a:cubicBezTo>
                <a:cubicBezTo>
                  <a:pt x="114560" y="120000"/>
                  <a:pt x="114560" y="120000"/>
                  <a:pt x="114560" y="120000"/>
                </a:cubicBezTo>
                <a:cubicBezTo>
                  <a:pt x="117620" y="120000"/>
                  <a:pt x="120000" y="116731"/>
                  <a:pt x="120000" y="112529"/>
                </a:cubicBezTo>
                <a:cubicBezTo>
                  <a:pt x="120000" y="7470"/>
                  <a:pt x="120000" y="7470"/>
                  <a:pt x="120000" y="7470"/>
                </a:cubicBezTo>
                <a:cubicBezTo>
                  <a:pt x="120000" y="3268"/>
                  <a:pt x="117620" y="0"/>
                  <a:pt x="114560" y="0"/>
                </a:cubicBezTo>
                <a:moveTo>
                  <a:pt x="114560" y="112529"/>
                </a:moveTo>
                <a:cubicBezTo>
                  <a:pt x="5439" y="112529"/>
                  <a:pt x="5439" y="112529"/>
                  <a:pt x="5439" y="112529"/>
                </a:cubicBezTo>
                <a:cubicBezTo>
                  <a:pt x="5439" y="52295"/>
                  <a:pt x="5439" y="52295"/>
                  <a:pt x="5439" y="52295"/>
                </a:cubicBezTo>
                <a:cubicBezTo>
                  <a:pt x="114560" y="52295"/>
                  <a:pt x="114560" y="52295"/>
                  <a:pt x="114560" y="52295"/>
                </a:cubicBezTo>
                <a:lnTo>
                  <a:pt x="114560" y="112529"/>
                </a:lnTo>
                <a:close/>
                <a:moveTo>
                  <a:pt x="114560" y="22412"/>
                </a:moveTo>
                <a:cubicBezTo>
                  <a:pt x="5439" y="22412"/>
                  <a:pt x="5439" y="22412"/>
                  <a:pt x="5439" y="22412"/>
                </a:cubicBezTo>
                <a:cubicBezTo>
                  <a:pt x="5439" y="7470"/>
                  <a:pt x="5439" y="7470"/>
                  <a:pt x="5439" y="7470"/>
                </a:cubicBezTo>
                <a:cubicBezTo>
                  <a:pt x="114560" y="7470"/>
                  <a:pt x="114560" y="7470"/>
                  <a:pt x="114560" y="7470"/>
                </a:cubicBezTo>
                <a:lnTo>
                  <a:pt x="114560" y="22412"/>
                </a:lnTo>
                <a:close/>
                <a:moveTo>
                  <a:pt x="19036" y="82645"/>
                </a:moveTo>
                <a:cubicBezTo>
                  <a:pt x="68328" y="82645"/>
                  <a:pt x="68328" y="82645"/>
                  <a:pt x="68328" y="82645"/>
                </a:cubicBezTo>
                <a:cubicBezTo>
                  <a:pt x="69688" y="82645"/>
                  <a:pt x="71048" y="80778"/>
                  <a:pt x="71048" y="78910"/>
                </a:cubicBezTo>
                <a:cubicBezTo>
                  <a:pt x="71048" y="76575"/>
                  <a:pt x="69688" y="74708"/>
                  <a:pt x="68328" y="74708"/>
                </a:cubicBezTo>
                <a:cubicBezTo>
                  <a:pt x="19036" y="74708"/>
                  <a:pt x="19036" y="74708"/>
                  <a:pt x="19036" y="74708"/>
                </a:cubicBezTo>
                <a:cubicBezTo>
                  <a:pt x="17677" y="74708"/>
                  <a:pt x="16317" y="76575"/>
                  <a:pt x="16317" y="78910"/>
                </a:cubicBezTo>
                <a:cubicBezTo>
                  <a:pt x="16317" y="80778"/>
                  <a:pt x="17677" y="82645"/>
                  <a:pt x="19036" y="82645"/>
                </a:cubicBezTo>
                <a:moveTo>
                  <a:pt x="19036" y="97587"/>
                </a:moveTo>
                <a:cubicBezTo>
                  <a:pt x="57110" y="97587"/>
                  <a:pt x="57110" y="97587"/>
                  <a:pt x="57110" y="97587"/>
                </a:cubicBezTo>
                <a:cubicBezTo>
                  <a:pt x="58810" y="97587"/>
                  <a:pt x="60169" y="95719"/>
                  <a:pt x="60169" y="93852"/>
                </a:cubicBezTo>
                <a:cubicBezTo>
                  <a:pt x="60169" y="91517"/>
                  <a:pt x="58810" y="90116"/>
                  <a:pt x="57110" y="90116"/>
                </a:cubicBezTo>
                <a:cubicBezTo>
                  <a:pt x="19036" y="90116"/>
                  <a:pt x="19036" y="90116"/>
                  <a:pt x="19036" y="90116"/>
                </a:cubicBezTo>
                <a:cubicBezTo>
                  <a:pt x="17677" y="90116"/>
                  <a:pt x="16317" y="91517"/>
                  <a:pt x="16317" y="93852"/>
                </a:cubicBezTo>
                <a:cubicBezTo>
                  <a:pt x="16317" y="95719"/>
                  <a:pt x="17677" y="97587"/>
                  <a:pt x="19036" y="97587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1443037" y="3230563"/>
            <a:ext cx="434974" cy="357188"/>
          </a:xfrm>
          <a:custGeom>
            <a:pathLst>
              <a:path extrusionOk="0" h="120000" w="120000">
                <a:moveTo>
                  <a:pt x="68328" y="100069"/>
                </a:moveTo>
                <a:cubicBezTo>
                  <a:pt x="79206" y="100069"/>
                  <a:pt x="79206" y="100069"/>
                  <a:pt x="79206" y="100069"/>
                </a:cubicBezTo>
                <a:cubicBezTo>
                  <a:pt x="80566" y="100069"/>
                  <a:pt x="81926" y="98408"/>
                  <a:pt x="81926" y="96747"/>
                </a:cubicBezTo>
                <a:cubicBezTo>
                  <a:pt x="81926" y="83460"/>
                  <a:pt x="81926" y="83460"/>
                  <a:pt x="81926" y="83460"/>
                </a:cubicBezTo>
                <a:cubicBezTo>
                  <a:pt x="81926" y="81384"/>
                  <a:pt x="80566" y="80138"/>
                  <a:pt x="79206" y="80138"/>
                </a:cubicBezTo>
                <a:cubicBezTo>
                  <a:pt x="68328" y="80138"/>
                  <a:pt x="68328" y="80138"/>
                  <a:pt x="68328" y="80138"/>
                </a:cubicBezTo>
                <a:cubicBezTo>
                  <a:pt x="66628" y="80138"/>
                  <a:pt x="65609" y="81384"/>
                  <a:pt x="65609" y="83460"/>
                </a:cubicBezTo>
                <a:cubicBezTo>
                  <a:pt x="65609" y="96747"/>
                  <a:pt x="65609" y="96747"/>
                  <a:pt x="65609" y="96747"/>
                </a:cubicBezTo>
                <a:cubicBezTo>
                  <a:pt x="65609" y="98408"/>
                  <a:pt x="66628" y="100069"/>
                  <a:pt x="68328" y="100069"/>
                </a:cubicBezTo>
                <a:moveTo>
                  <a:pt x="19036" y="86782"/>
                </a:moveTo>
                <a:cubicBezTo>
                  <a:pt x="52011" y="86782"/>
                  <a:pt x="52011" y="86782"/>
                  <a:pt x="52011" y="86782"/>
                </a:cubicBezTo>
                <a:cubicBezTo>
                  <a:pt x="53371" y="86782"/>
                  <a:pt x="54730" y="85121"/>
                  <a:pt x="54730" y="83460"/>
                </a:cubicBezTo>
                <a:cubicBezTo>
                  <a:pt x="54730" y="81384"/>
                  <a:pt x="53371" y="80138"/>
                  <a:pt x="52011" y="80138"/>
                </a:cubicBezTo>
                <a:cubicBezTo>
                  <a:pt x="19036" y="80138"/>
                  <a:pt x="19036" y="80138"/>
                  <a:pt x="19036" y="80138"/>
                </a:cubicBezTo>
                <a:cubicBezTo>
                  <a:pt x="17677" y="80138"/>
                  <a:pt x="16317" y="81384"/>
                  <a:pt x="16317" y="83460"/>
                </a:cubicBezTo>
                <a:cubicBezTo>
                  <a:pt x="16317" y="85121"/>
                  <a:pt x="17677" y="86782"/>
                  <a:pt x="19036" y="86782"/>
                </a:cubicBezTo>
                <a:moveTo>
                  <a:pt x="19036" y="100069"/>
                </a:moveTo>
                <a:cubicBezTo>
                  <a:pt x="41133" y="100069"/>
                  <a:pt x="41133" y="100069"/>
                  <a:pt x="41133" y="100069"/>
                </a:cubicBezTo>
                <a:cubicBezTo>
                  <a:pt x="42492" y="100069"/>
                  <a:pt x="43852" y="98408"/>
                  <a:pt x="43852" y="96747"/>
                </a:cubicBezTo>
                <a:cubicBezTo>
                  <a:pt x="43852" y="94671"/>
                  <a:pt x="42492" y="93425"/>
                  <a:pt x="41133" y="93425"/>
                </a:cubicBezTo>
                <a:cubicBezTo>
                  <a:pt x="19036" y="93425"/>
                  <a:pt x="19036" y="93425"/>
                  <a:pt x="19036" y="93425"/>
                </a:cubicBezTo>
                <a:cubicBezTo>
                  <a:pt x="17677" y="93425"/>
                  <a:pt x="16317" y="94671"/>
                  <a:pt x="16317" y="96747"/>
                </a:cubicBezTo>
                <a:cubicBezTo>
                  <a:pt x="16317" y="98408"/>
                  <a:pt x="17677" y="100069"/>
                  <a:pt x="19036" y="100069"/>
                </a:cubicBezTo>
                <a:moveTo>
                  <a:pt x="92804" y="26574"/>
                </a:moveTo>
                <a:cubicBezTo>
                  <a:pt x="5439" y="26574"/>
                  <a:pt x="5439" y="26574"/>
                  <a:pt x="5439" y="26574"/>
                </a:cubicBezTo>
                <a:cubicBezTo>
                  <a:pt x="2379" y="26574"/>
                  <a:pt x="0" y="29480"/>
                  <a:pt x="0" y="33217"/>
                </a:cubicBezTo>
                <a:cubicBezTo>
                  <a:pt x="0" y="113356"/>
                  <a:pt x="0" y="113356"/>
                  <a:pt x="0" y="113356"/>
                </a:cubicBezTo>
                <a:cubicBezTo>
                  <a:pt x="0" y="117093"/>
                  <a:pt x="2379" y="120000"/>
                  <a:pt x="5439" y="120000"/>
                </a:cubicBezTo>
                <a:cubicBezTo>
                  <a:pt x="92804" y="120000"/>
                  <a:pt x="92804" y="120000"/>
                  <a:pt x="92804" y="120000"/>
                </a:cubicBezTo>
                <a:cubicBezTo>
                  <a:pt x="95864" y="120000"/>
                  <a:pt x="98243" y="117093"/>
                  <a:pt x="98243" y="113356"/>
                </a:cubicBezTo>
                <a:cubicBezTo>
                  <a:pt x="98243" y="33217"/>
                  <a:pt x="98243" y="33217"/>
                  <a:pt x="98243" y="33217"/>
                </a:cubicBezTo>
                <a:cubicBezTo>
                  <a:pt x="98243" y="29480"/>
                  <a:pt x="95864" y="26574"/>
                  <a:pt x="92804" y="26574"/>
                </a:cubicBezTo>
                <a:moveTo>
                  <a:pt x="92804" y="113356"/>
                </a:moveTo>
                <a:cubicBezTo>
                  <a:pt x="5439" y="113356"/>
                  <a:pt x="5439" y="113356"/>
                  <a:pt x="5439" y="113356"/>
                </a:cubicBezTo>
                <a:cubicBezTo>
                  <a:pt x="5439" y="66435"/>
                  <a:pt x="5439" y="66435"/>
                  <a:pt x="5439" y="66435"/>
                </a:cubicBezTo>
                <a:cubicBezTo>
                  <a:pt x="92804" y="66435"/>
                  <a:pt x="92804" y="66435"/>
                  <a:pt x="92804" y="66435"/>
                </a:cubicBezTo>
                <a:lnTo>
                  <a:pt x="92804" y="113356"/>
                </a:lnTo>
                <a:close/>
                <a:moveTo>
                  <a:pt x="92804" y="46505"/>
                </a:moveTo>
                <a:cubicBezTo>
                  <a:pt x="5439" y="46505"/>
                  <a:pt x="5439" y="46505"/>
                  <a:pt x="5439" y="46505"/>
                </a:cubicBezTo>
                <a:cubicBezTo>
                  <a:pt x="5439" y="33217"/>
                  <a:pt x="5439" y="33217"/>
                  <a:pt x="5439" y="33217"/>
                </a:cubicBezTo>
                <a:cubicBezTo>
                  <a:pt x="92804" y="33217"/>
                  <a:pt x="92804" y="33217"/>
                  <a:pt x="92804" y="33217"/>
                </a:cubicBezTo>
                <a:lnTo>
                  <a:pt x="92804" y="46505"/>
                </a:lnTo>
                <a:close/>
                <a:moveTo>
                  <a:pt x="114560" y="0"/>
                </a:moveTo>
                <a:cubicBezTo>
                  <a:pt x="27535" y="0"/>
                  <a:pt x="27535" y="0"/>
                  <a:pt x="27535" y="0"/>
                </a:cubicBezTo>
                <a:cubicBezTo>
                  <a:pt x="24475" y="0"/>
                  <a:pt x="21756" y="2906"/>
                  <a:pt x="21756" y="6643"/>
                </a:cubicBezTo>
                <a:cubicBezTo>
                  <a:pt x="21756" y="16608"/>
                  <a:pt x="21756" y="16608"/>
                  <a:pt x="21756" y="16608"/>
                </a:cubicBezTo>
                <a:cubicBezTo>
                  <a:pt x="21756" y="18269"/>
                  <a:pt x="23116" y="19930"/>
                  <a:pt x="24475" y="19930"/>
                </a:cubicBezTo>
                <a:cubicBezTo>
                  <a:pt x="26175" y="19930"/>
                  <a:pt x="27535" y="18269"/>
                  <a:pt x="27535" y="16608"/>
                </a:cubicBezTo>
                <a:cubicBezTo>
                  <a:pt x="27535" y="6643"/>
                  <a:pt x="27535" y="6643"/>
                  <a:pt x="27535" y="6643"/>
                </a:cubicBezTo>
                <a:cubicBezTo>
                  <a:pt x="114560" y="6643"/>
                  <a:pt x="114560" y="6643"/>
                  <a:pt x="114560" y="6643"/>
                </a:cubicBezTo>
                <a:cubicBezTo>
                  <a:pt x="114560" y="86782"/>
                  <a:pt x="114560" y="86782"/>
                  <a:pt x="114560" y="86782"/>
                </a:cubicBezTo>
                <a:cubicBezTo>
                  <a:pt x="106402" y="86782"/>
                  <a:pt x="106402" y="86782"/>
                  <a:pt x="106402" y="86782"/>
                </a:cubicBezTo>
                <a:cubicBezTo>
                  <a:pt x="105042" y="86782"/>
                  <a:pt x="103682" y="88027"/>
                  <a:pt x="103682" y="90103"/>
                </a:cubicBezTo>
                <a:cubicBezTo>
                  <a:pt x="103682" y="91764"/>
                  <a:pt x="105042" y="93425"/>
                  <a:pt x="106402" y="93425"/>
                </a:cubicBezTo>
                <a:cubicBezTo>
                  <a:pt x="114560" y="93425"/>
                  <a:pt x="114560" y="93425"/>
                  <a:pt x="114560" y="93425"/>
                </a:cubicBezTo>
                <a:cubicBezTo>
                  <a:pt x="117620" y="93425"/>
                  <a:pt x="120000" y="90103"/>
                  <a:pt x="120000" y="86782"/>
                </a:cubicBezTo>
                <a:cubicBezTo>
                  <a:pt x="120000" y="6643"/>
                  <a:pt x="120000" y="6643"/>
                  <a:pt x="120000" y="6643"/>
                </a:cubicBezTo>
                <a:cubicBezTo>
                  <a:pt x="120000" y="2906"/>
                  <a:pt x="117620" y="0"/>
                  <a:pt x="114560" y="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2274888" y="3190875"/>
            <a:ext cx="436563" cy="436563"/>
          </a:xfrm>
          <a:custGeom>
            <a:pathLst>
              <a:path extrusionOk="0" h="120000" w="120000">
                <a:moveTo>
                  <a:pt x="70708" y="59490"/>
                </a:moveTo>
                <a:cubicBezTo>
                  <a:pt x="69348" y="58470"/>
                  <a:pt x="67988" y="57790"/>
                  <a:pt x="66288" y="57110"/>
                </a:cubicBezTo>
                <a:cubicBezTo>
                  <a:pt x="64589" y="56430"/>
                  <a:pt x="63229" y="55750"/>
                  <a:pt x="61529" y="55410"/>
                </a:cubicBezTo>
                <a:cubicBezTo>
                  <a:pt x="61529" y="42152"/>
                  <a:pt x="61529" y="42152"/>
                  <a:pt x="61529" y="42152"/>
                </a:cubicBezTo>
                <a:cubicBezTo>
                  <a:pt x="63569" y="42152"/>
                  <a:pt x="64589" y="42832"/>
                  <a:pt x="65609" y="43852"/>
                </a:cubicBezTo>
                <a:cubicBezTo>
                  <a:pt x="66628" y="44872"/>
                  <a:pt x="67308" y="46572"/>
                  <a:pt x="67308" y="48611"/>
                </a:cubicBezTo>
                <a:cubicBezTo>
                  <a:pt x="74107" y="48611"/>
                  <a:pt x="74107" y="48611"/>
                  <a:pt x="74107" y="48611"/>
                </a:cubicBezTo>
                <a:cubicBezTo>
                  <a:pt x="74107" y="46572"/>
                  <a:pt x="73767" y="44872"/>
                  <a:pt x="73087" y="43512"/>
                </a:cubicBezTo>
                <a:cubicBezTo>
                  <a:pt x="72407" y="41813"/>
                  <a:pt x="71388" y="40793"/>
                  <a:pt x="70368" y="39773"/>
                </a:cubicBezTo>
                <a:cubicBezTo>
                  <a:pt x="69008" y="38753"/>
                  <a:pt x="67648" y="38073"/>
                  <a:pt x="65949" y="37393"/>
                </a:cubicBezTo>
                <a:cubicBezTo>
                  <a:pt x="64589" y="37053"/>
                  <a:pt x="63229" y="36713"/>
                  <a:pt x="61529" y="36713"/>
                </a:cubicBezTo>
                <a:cubicBezTo>
                  <a:pt x="61529" y="32634"/>
                  <a:pt x="61529" y="32634"/>
                  <a:pt x="61529" y="32634"/>
                </a:cubicBezTo>
                <a:cubicBezTo>
                  <a:pt x="57790" y="32634"/>
                  <a:pt x="57790" y="32634"/>
                  <a:pt x="57790" y="32634"/>
                </a:cubicBezTo>
                <a:cubicBezTo>
                  <a:pt x="57790" y="36713"/>
                  <a:pt x="57790" y="36713"/>
                  <a:pt x="57790" y="36713"/>
                </a:cubicBezTo>
                <a:cubicBezTo>
                  <a:pt x="56090" y="36713"/>
                  <a:pt x="54730" y="37053"/>
                  <a:pt x="53371" y="37393"/>
                </a:cubicBezTo>
                <a:cubicBezTo>
                  <a:pt x="51671" y="38073"/>
                  <a:pt x="49971" y="38753"/>
                  <a:pt x="48951" y="39773"/>
                </a:cubicBezTo>
                <a:cubicBezTo>
                  <a:pt x="47592" y="40793"/>
                  <a:pt x="46572" y="42152"/>
                  <a:pt x="45892" y="43512"/>
                </a:cubicBezTo>
                <a:cubicBezTo>
                  <a:pt x="45212" y="45212"/>
                  <a:pt x="44872" y="46912"/>
                  <a:pt x="44872" y="48951"/>
                </a:cubicBezTo>
                <a:cubicBezTo>
                  <a:pt x="44872" y="50991"/>
                  <a:pt x="45212" y="53031"/>
                  <a:pt x="45892" y="54390"/>
                </a:cubicBezTo>
                <a:cubicBezTo>
                  <a:pt x="46912" y="56090"/>
                  <a:pt x="47932" y="57110"/>
                  <a:pt x="48951" y="58130"/>
                </a:cubicBezTo>
                <a:cubicBezTo>
                  <a:pt x="50311" y="59150"/>
                  <a:pt x="52011" y="60169"/>
                  <a:pt x="53371" y="60849"/>
                </a:cubicBezTo>
                <a:cubicBezTo>
                  <a:pt x="55070" y="61529"/>
                  <a:pt x="56090" y="61869"/>
                  <a:pt x="57790" y="62549"/>
                </a:cubicBezTo>
                <a:cubicBezTo>
                  <a:pt x="57790" y="77507"/>
                  <a:pt x="57790" y="77507"/>
                  <a:pt x="57790" y="77507"/>
                </a:cubicBezTo>
                <a:cubicBezTo>
                  <a:pt x="55070" y="77167"/>
                  <a:pt x="53711" y="76487"/>
                  <a:pt x="52351" y="74787"/>
                </a:cubicBezTo>
                <a:cubicBezTo>
                  <a:pt x="51331" y="73427"/>
                  <a:pt x="50651" y="71048"/>
                  <a:pt x="50651" y="68328"/>
                </a:cubicBezTo>
                <a:cubicBezTo>
                  <a:pt x="43852" y="68328"/>
                  <a:pt x="43852" y="68328"/>
                  <a:pt x="43852" y="68328"/>
                </a:cubicBezTo>
                <a:cubicBezTo>
                  <a:pt x="43852" y="70708"/>
                  <a:pt x="44192" y="72747"/>
                  <a:pt x="44872" y="74447"/>
                </a:cubicBezTo>
                <a:cubicBezTo>
                  <a:pt x="45552" y="76487"/>
                  <a:pt x="46572" y="77847"/>
                  <a:pt x="47932" y="79206"/>
                </a:cubicBezTo>
                <a:cubicBezTo>
                  <a:pt x="48951" y="80226"/>
                  <a:pt x="50651" y="81246"/>
                  <a:pt x="52351" y="81926"/>
                </a:cubicBezTo>
                <a:cubicBezTo>
                  <a:pt x="54390" y="82606"/>
                  <a:pt x="55750" y="82946"/>
                  <a:pt x="57790" y="82946"/>
                </a:cubicBezTo>
                <a:cubicBezTo>
                  <a:pt x="57790" y="87025"/>
                  <a:pt x="57790" y="87025"/>
                  <a:pt x="57790" y="87025"/>
                </a:cubicBezTo>
                <a:cubicBezTo>
                  <a:pt x="61529" y="87025"/>
                  <a:pt x="61529" y="87025"/>
                  <a:pt x="61529" y="87025"/>
                </a:cubicBezTo>
                <a:cubicBezTo>
                  <a:pt x="61529" y="82946"/>
                  <a:pt x="61529" y="82946"/>
                  <a:pt x="61529" y="82946"/>
                </a:cubicBezTo>
                <a:cubicBezTo>
                  <a:pt x="63569" y="82946"/>
                  <a:pt x="64929" y="82606"/>
                  <a:pt x="66628" y="81926"/>
                </a:cubicBezTo>
                <a:cubicBezTo>
                  <a:pt x="68328" y="81246"/>
                  <a:pt x="69688" y="80566"/>
                  <a:pt x="71048" y="79206"/>
                </a:cubicBezTo>
                <a:cubicBezTo>
                  <a:pt x="72407" y="78186"/>
                  <a:pt x="73427" y="76827"/>
                  <a:pt x="74107" y="75127"/>
                </a:cubicBezTo>
                <a:cubicBezTo>
                  <a:pt x="74787" y="73427"/>
                  <a:pt x="75127" y="71388"/>
                  <a:pt x="75127" y="69008"/>
                </a:cubicBezTo>
                <a:cubicBezTo>
                  <a:pt x="75127" y="66628"/>
                  <a:pt x="74787" y="64929"/>
                  <a:pt x="74107" y="63229"/>
                </a:cubicBezTo>
                <a:cubicBezTo>
                  <a:pt x="73087" y="61869"/>
                  <a:pt x="72067" y="60509"/>
                  <a:pt x="70708" y="59490"/>
                </a:cubicBezTo>
                <a:moveTo>
                  <a:pt x="57790" y="54730"/>
                </a:moveTo>
                <a:cubicBezTo>
                  <a:pt x="57110" y="54390"/>
                  <a:pt x="56770" y="54050"/>
                  <a:pt x="55750" y="53711"/>
                </a:cubicBezTo>
                <a:cubicBezTo>
                  <a:pt x="55070" y="53371"/>
                  <a:pt x="54390" y="53031"/>
                  <a:pt x="53711" y="52691"/>
                </a:cubicBezTo>
                <a:cubicBezTo>
                  <a:pt x="53031" y="52011"/>
                  <a:pt x="52691" y="51671"/>
                  <a:pt x="52351" y="50991"/>
                </a:cubicBezTo>
                <a:cubicBezTo>
                  <a:pt x="51671" y="49971"/>
                  <a:pt x="51671" y="49291"/>
                  <a:pt x="51671" y="48271"/>
                </a:cubicBezTo>
                <a:cubicBezTo>
                  <a:pt x="51671" y="46232"/>
                  <a:pt x="52351" y="44532"/>
                  <a:pt x="53371" y="43512"/>
                </a:cubicBezTo>
                <a:cubicBezTo>
                  <a:pt x="54390" y="42832"/>
                  <a:pt x="55750" y="42152"/>
                  <a:pt x="57790" y="42152"/>
                </a:cubicBezTo>
                <a:lnTo>
                  <a:pt x="57790" y="54730"/>
                </a:lnTo>
                <a:close/>
                <a:moveTo>
                  <a:pt x="66288" y="75467"/>
                </a:moveTo>
                <a:cubicBezTo>
                  <a:pt x="64929" y="76487"/>
                  <a:pt x="63569" y="77167"/>
                  <a:pt x="61529" y="77507"/>
                </a:cubicBezTo>
                <a:cubicBezTo>
                  <a:pt x="61529" y="62889"/>
                  <a:pt x="61529" y="62889"/>
                  <a:pt x="61529" y="62889"/>
                </a:cubicBezTo>
                <a:cubicBezTo>
                  <a:pt x="62549" y="63229"/>
                  <a:pt x="62889" y="63569"/>
                  <a:pt x="63569" y="63909"/>
                </a:cubicBezTo>
                <a:cubicBezTo>
                  <a:pt x="64589" y="64249"/>
                  <a:pt x="65269" y="64589"/>
                  <a:pt x="65949" y="65269"/>
                </a:cubicBezTo>
                <a:cubicBezTo>
                  <a:pt x="66628" y="65609"/>
                  <a:pt x="67308" y="66288"/>
                  <a:pt x="67648" y="66968"/>
                </a:cubicBezTo>
                <a:cubicBezTo>
                  <a:pt x="67988" y="67988"/>
                  <a:pt x="68328" y="69008"/>
                  <a:pt x="68328" y="70028"/>
                </a:cubicBezTo>
                <a:cubicBezTo>
                  <a:pt x="68328" y="72407"/>
                  <a:pt x="67648" y="74447"/>
                  <a:pt x="66288" y="75467"/>
                </a:cubicBezTo>
                <a:moveTo>
                  <a:pt x="59830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59830" y="0"/>
                </a:cubicBezTo>
                <a:moveTo>
                  <a:pt x="59830" y="114560"/>
                </a:moveTo>
                <a:cubicBezTo>
                  <a:pt x="29575" y="114560"/>
                  <a:pt x="5439" y="90084"/>
                  <a:pt x="5439" y="59830"/>
                </a:cubicBezTo>
                <a:cubicBezTo>
                  <a:pt x="5439" y="29915"/>
                  <a:pt x="29575" y="5439"/>
                  <a:pt x="59830" y="5439"/>
                </a:cubicBezTo>
                <a:cubicBezTo>
                  <a:pt x="90084" y="5439"/>
                  <a:pt x="114560" y="29915"/>
                  <a:pt x="114560" y="59830"/>
                </a:cubicBezTo>
                <a:cubicBezTo>
                  <a:pt x="114560" y="90084"/>
                  <a:pt x="90084" y="114560"/>
                  <a:pt x="59830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3106738" y="3190875"/>
            <a:ext cx="434974" cy="436563"/>
          </a:xfrm>
          <a:custGeom>
            <a:pathLst>
              <a:path extrusionOk="0" h="120000" w="120000">
                <a:moveTo>
                  <a:pt x="48951" y="21756"/>
                </a:moveTo>
                <a:cubicBezTo>
                  <a:pt x="22096" y="21756"/>
                  <a:pt x="0" y="43852"/>
                  <a:pt x="0" y="71048"/>
                </a:cubicBezTo>
                <a:cubicBezTo>
                  <a:pt x="0" y="97903"/>
                  <a:pt x="22096" y="120000"/>
                  <a:pt x="48951" y="120000"/>
                </a:cubicBezTo>
                <a:cubicBezTo>
                  <a:pt x="76147" y="120000"/>
                  <a:pt x="98243" y="97903"/>
                  <a:pt x="98243" y="71048"/>
                </a:cubicBezTo>
                <a:cubicBezTo>
                  <a:pt x="98243" y="43852"/>
                  <a:pt x="76147" y="21756"/>
                  <a:pt x="48951" y="21756"/>
                </a:cubicBezTo>
                <a:moveTo>
                  <a:pt x="48951" y="114560"/>
                </a:moveTo>
                <a:cubicBezTo>
                  <a:pt x="24815" y="114560"/>
                  <a:pt x="5439" y="94844"/>
                  <a:pt x="5439" y="71048"/>
                </a:cubicBezTo>
                <a:cubicBezTo>
                  <a:pt x="5439" y="46912"/>
                  <a:pt x="24815" y="27195"/>
                  <a:pt x="48951" y="27195"/>
                </a:cubicBezTo>
                <a:cubicBezTo>
                  <a:pt x="73087" y="27195"/>
                  <a:pt x="92804" y="46912"/>
                  <a:pt x="92804" y="71048"/>
                </a:cubicBezTo>
                <a:cubicBezTo>
                  <a:pt x="92804" y="94844"/>
                  <a:pt x="73087" y="114560"/>
                  <a:pt x="48951" y="114560"/>
                </a:cubicBezTo>
                <a:moveTo>
                  <a:pt x="71048" y="0"/>
                </a:moveTo>
                <a:cubicBezTo>
                  <a:pt x="55070" y="0"/>
                  <a:pt x="41133" y="7478"/>
                  <a:pt x="31954" y="19036"/>
                </a:cubicBezTo>
                <a:cubicBezTo>
                  <a:pt x="35014" y="18016"/>
                  <a:pt x="38413" y="17337"/>
                  <a:pt x="41473" y="16997"/>
                </a:cubicBezTo>
                <a:cubicBezTo>
                  <a:pt x="49291" y="9858"/>
                  <a:pt x="59490" y="5439"/>
                  <a:pt x="71048" y="5439"/>
                </a:cubicBezTo>
                <a:cubicBezTo>
                  <a:pt x="95184" y="5439"/>
                  <a:pt x="114560" y="24815"/>
                  <a:pt x="114560" y="48951"/>
                </a:cubicBezTo>
                <a:cubicBezTo>
                  <a:pt x="114560" y="60509"/>
                  <a:pt x="110141" y="70708"/>
                  <a:pt x="103002" y="78526"/>
                </a:cubicBezTo>
                <a:cubicBezTo>
                  <a:pt x="102662" y="81586"/>
                  <a:pt x="101983" y="84985"/>
                  <a:pt x="100963" y="87705"/>
                </a:cubicBezTo>
                <a:cubicBezTo>
                  <a:pt x="112521" y="78866"/>
                  <a:pt x="120000" y="64929"/>
                  <a:pt x="120000" y="48951"/>
                </a:cubicBezTo>
                <a:cubicBezTo>
                  <a:pt x="120000" y="21756"/>
                  <a:pt x="97903" y="0"/>
                  <a:pt x="71048" y="0"/>
                </a:cubicBezTo>
                <a:moveTo>
                  <a:pt x="57110" y="70708"/>
                </a:moveTo>
                <a:cubicBezTo>
                  <a:pt x="56090" y="70028"/>
                  <a:pt x="55070" y="69348"/>
                  <a:pt x="53711" y="69008"/>
                </a:cubicBezTo>
                <a:cubicBezTo>
                  <a:pt x="52691" y="68328"/>
                  <a:pt x="51671" y="67988"/>
                  <a:pt x="50311" y="67648"/>
                </a:cubicBezTo>
                <a:cubicBezTo>
                  <a:pt x="50311" y="58470"/>
                  <a:pt x="50311" y="58470"/>
                  <a:pt x="50311" y="58470"/>
                </a:cubicBezTo>
                <a:cubicBezTo>
                  <a:pt x="52011" y="58470"/>
                  <a:pt x="52691" y="58810"/>
                  <a:pt x="53371" y="59830"/>
                </a:cubicBezTo>
                <a:cubicBezTo>
                  <a:pt x="54050" y="60509"/>
                  <a:pt x="54390" y="61529"/>
                  <a:pt x="54390" y="63229"/>
                </a:cubicBezTo>
                <a:cubicBezTo>
                  <a:pt x="59150" y="63229"/>
                  <a:pt x="59150" y="63229"/>
                  <a:pt x="59150" y="63229"/>
                </a:cubicBezTo>
                <a:cubicBezTo>
                  <a:pt x="59150" y="61529"/>
                  <a:pt x="59150" y="60509"/>
                  <a:pt x="58470" y="59490"/>
                </a:cubicBezTo>
                <a:cubicBezTo>
                  <a:pt x="58130" y="58130"/>
                  <a:pt x="57450" y="57450"/>
                  <a:pt x="56430" y="56770"/>
                </a:cubicBezTo>
                <a:cubicBezTo>
                  <a:pt x="55750" y="56090"/>
                  <a:pt x="54730" y="55410"/>
                  <a:pt x="53711" y="55070"/>
                </a:cubicBezTo>
                <a:cubicBezTo>
                  <a:pt x="52691" y="54730"/>
                  <a:pt x="51671" y="54730"/>
                  <a:pt x="50311" y="54730"/>
                </a:cubicBezTo>
                <a:cubicBezTo>
                  <a:pt x="50311" y="51671"/>
                  <a:pt x="50311" y="51671"/>
                  <a:pt x="50311" y="51671"/>
                </a:cubicBezTo>
                <a:cubicBezTo>
                  <a:pt x="47932" y="51671"/>
                  <a:pt x="47932" y="51671"/>
                  <a:pt x="47932" y="51671"/>
                </a:cubicBezTo>
                <a:cubicBezTo>
                  <a:pt x="47932" y="54730"/>
                  <a:pt x="47932" y="54730"/>
                  <a:pt x="47932" y="54730"/>
                </a:cubicBezTo>
                <a:cubicBezTo>
                  <a:pt x="46572" y="54730"/>
                  <a:pt x="45892" y="54730"/>
                  <a:pt x="44532" y="55070"/>
                </a:cubicBezTo>
                <a:cubicBezTo>
                  <a:pt x="43512" y="55410"/>
                  <a:pt x="42492" y="56090"/>
                  <a:pt x="41813" y="56770"/>
                </a:cubicBezTo>
                <a:cubicBezTo>
                  <a:pt x="40793" y="57450"/>
                  <a:pt x="40113" y="58470"/>
                  <a:pt x="39433" y="59490"/>
                </a:cubicBezTo>
                <a:cubicBezTo>
                  <a:pt x="39093" y="60509"/>
                  <a:pt x="38753" y="61869"/>
                  <a:pt x="38753" y="63229"/>
                </a:cubicBezTo>
                <a:cubicBezTo>
                  <a:pt x="38753" y="64589"/>
                  <a:pt x="39093" y="65949"/>
                  <a:pt x="39773" y="66968"/>
                </a:cubicBezTo>
                <a:cubicBezTo>
                  <a:pt x="40113" y="68328"/>
                  <a:pt x="40793" y="69008"/>
                  <a:pt x="41813" y="69688"/>
                </a:cubicBezTo>
                <a:cubicBezTo>
                  <a:pt x="42832" y="70368"/>
                  <a:pt x="43852" y="71048"/>
                  <a:pt x="44872" y="71388"/>
                </a:cubicBezTo>
                <a:cubicBezTo>
                  <a:pt x="45892" y="72067"/>
                  <a:pt x="46912" y="72407"/>
                  <a:pt x="47932" y="72747"/>
                </a:cubicBezTo>
                <a:cubicBezTo>
                  <a:pt x="47932" y="83286"/>
                  <a:pt x="47932" y="83286"/>
                  <a:pt x="47932" y="83286"/>
                </a:cubicBezTo>
                <a:cubicBezTo>
                  <a:pt x="45892" y="82946"/>
                  <a:pt x="44872" y="82606"/>
                  <a:pt x="44192" y="81246"/>
                </a:cubicBezTo>
                <a:cubicBezTo>
                  <a:pt x="43172" y="80226"/>
                  <a:pt x="42832" y="78866"/>
                  <a:pt x="42832" y="76827"/>
                </a:cubicBezTo>
                <a:cubicBezTo>
                  <a:pt x="38073" y="76827"/>
                  <a:pt x="38073" y="76827"/>
                  <a:pt x="38073" y="76827"/>
                </a:cubicBezTo>
                <a:cubicBezTo>
                  <a:pt x="38073" y="78526"/>
                  <a:pt x="38413" y="79886"/>
                  <a:pt x="38753" y="81246"/>
                </a:cubicBezTo>
                <a:cubicBezTo>
                  <a:pt x="39433" y="82266"/>
                  <a:pt x="40113" y="83626"/>
                  <a:pt x="40793" y="84305"/>
                </a:cubicBezTo>
                <a:cubicBezTo>
                  <a:pt x="41813" y="85325"/>
                  <a:pt x="42832" y="85665"/>
                  <a:pt x="44192" y="86345"/>
                </a:cubicBezTo>
                <a:cubicBezTo>
                  <a:pt x="45552" y="86685"/>
                  <a:pt x="46572" y="87025"/>
                  <a:pt x="47932" y="87025"/>
                </a:cubicBezTo>
                <a:cubicBezTo>
                  <a:pt x="47932" y="90084"/>
                  <a:pt x="47932" y="90084"/>
                  <a:pt x="47932" y="90084"/>
                </a:cubicBezTo>
                <a:cubicBezTo>
                  <a:pt x="50311" y="90084"/>
                  <a:pt x="50311" y="90084"/>
                  <a:pt x="50311" y="90084"/>
                </a:cubicBezTo>
                <a:cubicBezTo>
                  <a:pt x="50311" y="87025"/>
                  <a:pt x="50311" y="87025"/>
                  <a:pt x="50311" y="87025"/>
                </a:cubicBezTo>
                <a:cubicBezTo>
                  <a:pt x="52011" y="87025"/>
                  <a:pt x="52691" y="86685"/>
                  <a:pt x="54050" y="86345"/>
                </a:cubicBezTo>
                <a:cubicBezTo>
                  <a:pt x="55070" y="86005"/>
                  <a:pt x="56090" y="85325"/>
                  <a:pt x="57110" y="84645"/>
                </a:cubicBezTo>
                <a:cubicBezTo>
                  <a:pt x="58130" y="83626"/>
                  <a:pt x="58810" y="82606"/>
                  <a:pt x="59150" y="81586"/>
                </a:cubicBezTo>
                <a:cubicBezTo>
                  <a:pt x="59830" y="80226"/>
                  <a:pt x="60169" y="78866"/>
                  <a:pt x="60169" y="77167"/>
                </a:cubicBezTo>
                <a:cubicBezTo>
                  <a:pt x="60169" y="75807"/>
                  <a:pt x="59830" y="74447"/>
                  <a:pt x="59150" y="73427"/>
                </a:cubicBezTo>
                <a:cubicBezTo>
                  <a:pt x="58470" y="72407"/>
                  <a:pt x="57790" y="71388"/>
                  <a:pt x="57110" y="70708"/>
                </a:cubicBezTo>
                <a:moveTo>
                  <a:pt x="47932" y="67308"/>
                </a:moveTo>
                <a:cubicBezTo>
                  <a:pt x="47252" y="66968"/>
                  <a:pt x="47252" y="66968"/>
                  <a:pt x="46572" y="66628"/>
                </a:cubicBezTo>
                <a:cubicBezTo>
                  <a:pt x="45892" y="66288"/>
                  <a:pt x="45552" y="66288"/>
                  <a:pt x="45212" y="65949"/>
                </a:cubicBezTo>
                <a:cubicBezTo>
                  <a:pt x="44532" y="65609"/>
                  <a:pt x="44192" y="64929"/>
                  <a:pt x="43852" y="64589"/>
                </a:cubicBezTo>
                <a:cubicBezTo>
                  <a:pt x="43852" y="63909"/>
                  <a:pt x="43512" y="63569"/>
                  <a:pt x="43512" y="62889"/>
                </a:cubicBezTo>
                <a:cubicBezTo>
                  <a:pt x="43512" y="61189"/>
                  <a:pt x="43852" y="60169"/>
                  <a:pt x="44872" y="59490"/>
                </a:cubicBezTo>
                <a:cubicBezTo>
                  <a:pt x="45552" y="58810"/>
                  <a:pt x="46572" y="58470"/>
                  <a:pt x="47932" y="58470"/>
                </a:cubicBezTo>
                <a:lnTo>
                  <a:pt x="47932" y="67308"/>
                </a:lnTo>
                <a:close/>
                <a:moveTo>
                  <a:pt x="53711" y="81926"/>
                </a:moveTo>
                <a:cubicBezTo>
                  <a:pt x="52691" y="82606"/>
                  <a:pt x="52011" y="82946"/>
                  <a:pt x="50311" y="83286"/>
                </a:cubicBezTo>
                <a:cubicBezTo>
                  <a:pt x="50311" y="73087"/>
                  <a:pt x="50311" y="73087"/>
                  <a:pt x="50311" y="73087"/>
                </a:cubicBezTo>
                <a:cubicBezTo>
                  <a:pt x="50991" y="73087"/>
                  <a:pt x="51331" y="73427"/>
                  <a:pt x="52011" y="73767"/>
                </a:cubicBezTo>
                <a:cubicBezTo>
                  <a:pt x="52691" y="73767"/>
                  <a:pt x="53031" y="74107"/>
                  <a:pt x="53711" y="74447"/>
                </a:cubicBezTo>
                <a:cubicBezTo>
                  <a:pt x="54050" y="74787"/>
                  <a:pt x="54390" y="75467"/>
                  <a:pt x="54730" y="75807"/>
                </a:cubicBezTo>
                <a:cubicBezTo>
                  <a:pt x="55070" y="76487"/>
                  <a:pt x="55410" y="77167"/>
                  <a:pt x="55410" y="77847"/>
                </a:cubicBezTo>
                <a:cubicBezTo>
                  <a:pt x="55410" y="79546"/>
                  <a:pt x="54730" y="80906"/>
                  <a:pt x="53711" y="8192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3938587" y="3190875"/>
            <a:ext cx="434974" cy="436563"/>
          </a:xfrm>
          <a:custGeom>
            <a:pathLst>
              <a:path extrusionOk="0" h="120000" w="120000">
                <a:moveTo>
                  <a:pt x="64249" y="42832"/>
                </a:moveTo>
                <a:cubicBezTo>
                  <a:pt x="67308" y="42832"/>
                  <a:pt x="70028" y="44192"/>
                  <a:pt x="72747" y="46912"/>
                </a:cubicBezTo>
                <a:cubicBezTo>
                  <a:pt x="75467" y="41133"/>
                  <a:pt x="75467" y="41133"/>
                  <a:pt x="75467" y="41133"/>
                </a:cubicBezTo>
                <a:cubicBezTo>
                  <a:pt x="71728" y="38753"/>
                  <a:pt x="68328" y="37393"/>
                  <a:pt x="64589" y="37393"/>
                </a:cubicBezTo>
                <a:cubicBezTo>
                  <a:pt x="59830" y="37393"/>
                  <a:pt x="56090" y="39093"/>
                  <a:pt x="52691" y="42152"/>
                </a:cubicBezTo>
                <a:cubicBezTo>
                  <a:pt x="50311" y="44872"/>
                  <a:pt x="48271" y="48611"/>
                  <a:pt x="47252" y="53371"/>
                </a:cubicBezTo>
                <a:cubicBezTo>
                  <a:pt x="44192" y="53371"/>
                  <a:pt x="44192" y="53371"/>
                  <a:pt x="44192" y="53371"/>
                </a:cubicBezTo>
                <a:cubicBezTo>
                  <a:pt x="42492" y="57450"/>
                  <a:pt x="42492" y="57450"/>
                  <a:pt x="42492" y="57450"/>
                </a:cubicBezTo>
                <a:cubicBezTo>
                  <a:pt x="46912" y="57450"/>
                  <a:pt x="46912" y="57450"/>
                  <a:pt x="46912" y="57450"/>
                </a:cubicBezTo>
                <a:cubicBezTo>
                  <a:pt x="46912" y="57790"/>
                  <a:pt x="46912" y="58130"/>
                  <a:pt x="46912" y="58470"/>
                </a:cubicBezTo>
                <a:cubicBezTo>
                  <a:pt x="46912" y="58810"/>
                  <a:pt x="46912" y="59150"/>
                  <a:pt x="46912" y="59490"/>
                </a:cubicBezTo>
                <a:cubicBezTo>
                  <a:pt x="46912" y="59830"/>
                  <a:pt x="46912" y="60169"/>
                  <a:pt x="46912" y="60509"/>
                </a:cubicBezTo>
                <a:cubicBezTo>
                  <a:pt x="46912" y="60849"/>
                  <a:pt x="46912" y="61189"/>
                  <a:pt x="46912" y="61529"/>
                </a:cubicBezTo>
                <a:cubicBezTo>
                  <a:pt x="44192" y="61529"/>
                  <a:pt x="44192" y="61529"/>
                  <a:pt x="44192" y="61529"/>
                </a:cubicBezTo>
                <a:cubicBezTo>
                  <a:pt x="42492" y="65269"/>
                  <a:pt x="42492" y="65269"/>
                  <a:pt x="42492" y="65269"/>
                </a:cubicBezTo>
                <a:cubicBezTo>
                  <a:pt x="47252" y="65269"/>
                  <a:pt x="47252" y="65269"/>
                  <a:pt x="47252" y="65269"/>
                </a:cubicBezTo>
                <a:cubicBezTo>
                  <a:pt x="47932" y="70368"/>
                  <a:pt x="49631" y="74447"/>
                  <a:pt x="52011" y="77167"/>
                </a:cubicBezTo>
                <a:cubicBezTo>
                  <a:pt x="55070" y="80566"/>
                  <a:pt x="59150" y="82266"/>
                  <a:pt x="64589" y="82266"/>
                </a:cubicBezTo>
                <a:cubicBezTo>
                  <a:pt x="67988" y="82266"/>
                  <a:pt x="71048" y="81246"/>
                  <a:pt x="73767" y="79546"/>
                </a:cubicBezTo>
                <a:cubicBezTo>
                  <a:pt x="73767" y="72747"/>
                  <a:pt x="73767" y="72747"/>
                  <a:pt x="73767" y="72747"/>
                </a:cubicBezTo>
                <a:cubicBezTo>
                  <a:pt x="72067" y="74107"/>
                  <a:pt x="70708" y="75127"/>
                  <a:pt x="69688" y="75807"/>
                </a:cubicBezTo>
                <a:cubicBezTo>
                  <a:pt x="68328" y="76487"/>
                  <a:pt x="66628" y="76827"/>
                  <a:pt x="64589" y="76827"/>
                </a:cubicBezTo>
                <a:cubicBezTo>
                  <a:pt x="61529" y="76827"/>
                  <a:pt x="59150" y="75807"/>
                  <a:pt x="57450" y="73427"/>
                </a:cubicBezTo>
                <a:cubicBezTo>
                  <a:pt x="55750" y="71388"/>
                  <a:pt x="54730" y="68668"/>
                  <a:pt x="54390" y="65269"/>
                </a:cubicBezTo>
                <a:cubicBezTo>
                  <a:pt x="66288" y="65269"/>
                  <a:pt x="66288" y="65269"/>
                  <a:pt x="66288" y="65269"/>
                </a:cubicBezTo>
                <a:cubicBezTo>
                  <a:pt x="67988" y="61529"/>
                  <a:pt x="67988" y="61529"/>
                  <a:pt x="67988" y="61529"/>
                </a:cubicBezTo>
                <a:cubicBezTo>
                  <a:pt x="54050" y="61529"/>
                  <a:pt x="54050" y="61529"/>
                  <a:pt x="54050" y="61529"/>
                </a:cubicBezTo>
                <a:cubicBezTo>
                  <a:pt x="54050" y="61189"/>
                  <a:pt x="54050" y="60849"/>
                  <a:pt x="54050" y="59490"/>
                </a:cubicBezTo>
                <a:cubicBezTo>
                  <a:pt x="54050" y="58130"/>
                  <a:pt x="54050" y="58130"/>
                  <a:pt x="54050" y="58130"/>
                </a:cubicBezTo>
                <a:cubicBezTo>
                  <a:pt x="54050" y="57790"/>
                  <a:pt x="54050" y="57450"/>
                  <a:pt x="54050" y="57450"/>
                </a:cubicBezTo>
                <a:cubicBezTo>
                  <a:pt x="68668" y="57450"/>
                  <a:pt x="68668" y="57450"/>
                  <a:pt x="68668" y="57450"/>
                </a:cubicBezTo>
                <a:cubicBezTo>
                  <a:pt x="70368" y="53371"/>
                  <a:pt x="70368" y="53371"/>
                  <a:pt x="70368" y="53371"/>
                </a:cubicBezTo>
                <a:cubicBezTo>
                  <a:pt x="54390" y="53371"/>
                  <a:pt x="54390" y="53371"/>
                  <a:pt x="54390" y="53371"/>
                </a:cubicBezTo>
                <a:cubicBezTo>
                  <a:pt x="55070" y="50651"/>
                  <a:pt x="56090" y="47932"/>
                  <a:pt x="57450" y="46232"/>
                </a:cubicBezTo>
                <a:cubicBezTo>
                  <a:pt x="59150" y="43852"/>
                  <a:pt x="61529" y="42832"/>
                  <a:pt x="64249" y="42832"/>
                </a:cubicBezTo>
                <a:moveTo>
                  <a:pt x="60169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60169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60169" y="114560"/>
                </a:moveTo>
                <a:cubicBezTo>
                  <a:pt x="29915" y="114560"/>
                  <a:pt x="5439" y="90084"/>
                  <a:pt x="5439" y="59830"/>
                </a:cubicBezTo>
                <a:cubicBezTo>
                  <a:pt x="5439" y="29915"/>
                  <a:pt x="29915" y="5439"/>
                  <a:pt x="60169" y="5439"/>
                </a:cubicBezTo>
                <a:cubicBezTo>
                  <a:pt x="90424" y="5439"/>
                  <a:pt x="114560" y="29915"/>
                  <a:pt x="114560" y="59830"/>
                </a:cubicBezTo>
                <a:cubicBezTo>
                  <a:pt x="114560" y="90084"/>
                  <a:pt x="90424" y="114560"/>
                  <a:pt x="60169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4772025" y="3190875"/>
            <a:ext cx="434974" cy="436563"/>
          </a:xfrm>
          <a:custGeom>
            <a:pathLst>
              <a:path extrusionOk="0" h="120000" w="120000">
                <a:moveTo>
                  <a:pt x="51671" y="58470"/>
                </a:moveTo>
                <a:cubicBezTo>
                  <a:pt x="53711" y="58470"/>
                  <a:pt x="55750" y="59490"/>
                  <a:pt x="57790" y="61529"/>
                </a:cubicBezTo>
                <a:cubicBezTo>
                  <a:pt x="59830" y="57450"/>
                  <a:pt x="59830" y="57450"/>
                  <a:pt x="59830" y="57450"/>
                </a:cubicBezTo>
                <a:cubicBezTo>
                  <a:pt x="57110" y="55410"/>
                  <a:pt x="54390" y="54390"/>
                  <a:pt x="52011" y="54390"/>
                </a:cubicBezTo>
                <a:cubicBezTo>
                  <a:pt x="48271" y="54390"/>
                  <a:pt x="45212" y="55750"/>
                  <a:pt x="42832" y="58130"/>
                </a:cubicBezTo>
                <a:cubicBezTo>
                  <a:pt x="41133" y="59830"/>
                  <a:pt x="39773" y="62889"/>
                  <a:pt x="38753" y="66288"/>
                </a:cubicBezTo>
                <a:cubicBezTo>
                  <a:pt x="36373" y="66288"/>
                  <a:pt x="36373" y="66288"/>
                  <a:pt x="36373" y="66288"/>
                </a:cubicBezTo>
                <a:cubicBezTo>
                  <a:pt x="35354" y="69008"/>
                  <a:pt x="35354" y="69008"/>
                  <a:pt x="35354" y="69008"/>
                </a:cubicBezTo>
                <a:cubicBezTo>
                  <a:pt x="38413" y="69008"/>
                  <a:pt x="38413" y="69008"/>
                  <a:pt x="38413" y="69008"/>
                </a:cubicBezTo>
                <a:cubicBezTo>
                  <a:pt x="38413" y="69348"/>
                  <a:pt x="38413" y="69688"/>
                  <a:pt x="38413" y="70028"/>
                </a:cubicBezTo>
                <a:cubicBezTo>
                  <a:pt x="38413" y="70368"/>
                  <a:pt x="38413" y="70368"/>
                  <a:pt x="38413" y="70708"/>
                </a:cubicBezTo>
                <a:cubicBezTo>
                  <a:pt x="38413" y="71048"/>
                  <a:pt x="38413" y="71048"/>
                  <a:pt x="38413" y="71388"/>
                </a:cubicBezTo>
                <a:cubicBezTo>
                  <a:pt x="38413" y="71728"/>
                  <a:pt x="38413" y="72067"/>
                  <a:pt x="38413" y="72067"/>
                </a:cubicBezTo>
                <a:cubicBezTo>
                  <a:pt x="36713" y="72067"/>
                  <a:pt x="36713" y="72067"/>
                  <a:pt x="36713" y="72067"/>
                </a:cubicBezTo>
                <a:cubicBezTo>
                  <a:pt x="35354" y="75127"/>
                  <a:pt x="35354" y="75127"/>
                  <a:pt x="35354" y="75127"/>
                </a:cubicBezTo>
                <a:cubicBezTo>
                  <a:pt x="38753" y="75127"/>
                  <a:pt x="38753" y="75127"/>
                  <a:pt x="38753" y="75127"/>
                </a:cubicBezTo>
                <a:cubicBezTo>
                  <a:pt x="39433" y="78526"/>
                  <a:pt x="40453" y="81586"/>
                  <a:pt x="42492" y="83626"/>
                </a:cubicBezTo>
                <a:cubicBezTo>
                  <a:pt x="44532" y="86005"/>
                  <a:pt x="47932" y="87365"/>
                  <a:pt x="52011" y="87365"/>
                </a:cubicBezTo>
                <a:cubicBezTo>
                  <a:pt x="54390" y="87365"/>
                  <a:pt x="56770" y="86685"/>
                  <a:pt x="58810" y="85325"/>
                </a:cubicBezTo>
                <a:cubicBezTo>
                  <a:pt x="58810" y="80226"/>
                  <a:pt x="58810" y="80226"/>
                  <a:pt x="58810" y="80226"/>
                </a:cubicBezTo>
                <a:cubicBezTo>
                  <a:pt x="57450" y="81246"/>
                  <a:pt x="56430" y="81926"/>
                  <a:pt x="55750" y="82606"/>
                </a:cubicBezTo>
                <a:cubicBezTo>
                  <a:pt x="54730" y="82946"/>
                  <a:pt x="53371" y="83286"/>
                  <a:pt x="52011" y="83286"/>
                </a:cubicBezTo>
                <a:cubicBezTo>
                  <a:pt x="49631" y="83286"/>
                  <a:pt x="47592" y="82266"/>
                  <a:pt x="46232" y="80566"/>
                </a:cubicBezTo>
                <a:cubicBezTo>
                  <a:pt x="45212" y="79206"/>
                  <a:pt x="44532" y="77507"/>
                  <a:pt x="44192" y="75127"/>
                </a:cubicBezTo>
                <a:cubicBezTo>
                  <a:pt x="53031" y="75127"/>
                  <a:pt x="53031" y="75127"/>
                  <a:pt x="53031" y="75127"/>
                </a:cubicBezTo>
                <a:cubicBezTo>
                  <a:pt x="54390" y="72067"/>
                  <a:pt x="54390" y="72067"/>
                  <a:pt x="54390" y="72067"/>
                </a:cubicBezTo>
                <a:cubicBezTo>
                  <a:pt x="43852" y="72067"/>
                  <a:pt x="43852" y="72067"/>
                  <a:pt x="43852" y="72067"/>
                </a:cubicBezTo>
                <a:cubicBezTo>
                  <a:pt x="43852" y="72067"/>
                  <a:pt x="43852" y="71388"/>
                  <a:pt x="43852" y="70708"/>
                </a:cubicBezTo>
                <a:cubicBezTo>
                  <a:pt x="43852" y="69688"/>
                  <a:pt x="43852" y="69688"/>
                  <a:pt x="43852" y="69688"/>
                </a:cubicBezTo>
                <a:cubicBezTo>
                  <a:pt x="43852" y="69348"/>
                  <a:pt x="43852" y="69348"/>
                  <a:pt x="43852" y="69008"/>
                </a:cubicBezTo>
                <a:cubicBezTo>
                  <a:pt x="54730" y="69008"/>
                  <a:pt x="54730" y="69008"/>
                  <a:pt x="54730" y="69008"/>
                </a:cubicBezTo>
                <a:cubicBezTo>
                  <a:pt x="56090" y="66288"/>
                  <a:pt x="56090" y="66288"/>
                  <a:pt x="56090" y="66288"/>
                </a:cubicBezTo>
                <a:cubicBezTo>
                  <a:pt x="44192" y="66288"/>
                  <a:pt x="44192" y="66288"/>
                  <a:pt x="44192" y="66288"/>
                </a:cubicBezTo>
                <a:cubicBezTo>
                  <a:pt x="44532" y="63909"/>
                  <a:pt x="45212" y="62209"/>
                  <a:pt x="46572" y="60849"/>
                </a:cubicBezTo>
                <a:cubicBezTo>
                  <a:pt x="47932" y="59150"/>
                  <a:pt x="49631" y="58470"/>
                  <a:pt x="51671" y="58470"/>
                </a:cubicBezTo>
                <a:moveTo>
                  <a:pt x="70708" y="0"/>
                </a:moveTo>
                <a:cubicBezTo>
                  <a:pt x="55070" y="0"/>
                  <a:pt x="40793" y="7478"/>
                  <a:pt x="31954" y="19036"/>
                </a:cubicBezTo>
                <a:cubicBezTo>
                  <a:pt x="35014" y="18016"/>
                  <a:pt x="38073" y="17337"/>
                  <a:pt x="41473" y="16997"/>
                </a:cubicBezTo>
                <a:cubicBezTo>
                  <a:pt x="49291" y="9858"/>
                  <a:pt x="59490" y="5439"/>
                  <a:pt x="70708" y="5439"/>
                </a:cubicBezTo>
                <a:cubicBezTo>
                  <a:pt x="94844" y="5439"/>
                  <a:pt x="114560" y="24815"/>
                  <a:pt x="114560" y="48951"/>
                </a:cubicBezTo>
                <a:cubicBezTo>
                  <a:pt x="114560" y="60509"/>
                  <a:pt x="110141" y="70708"/>
                  <a:pt x="103002" y="78526"/>
                </a:cubicBezTo>
                <a:cubicBezTo>
                  <a:pt x="102662" y="81586"/>
                  <a:pt x="101643" y="84985"/>
                  <a:pt x="100963" y="87705"/>
                </a:cubicBezTo>
                <a:cubicBezTo>
                  <a:pt x="112521" y="78866"/>
                  <a:pt x="120000" y="64929"/>
                  <a:pt x="120000" y="48951"/>
                </a:cubicBezTo>
                <a:cubicBezTo>
                  <a:pt x="120000" y="21756"/>
                  <a:pt x="97903" y="0"/>
                  <a:pt x="70708" y="0"/>
                </a:cubicBezTo>
                <a:moveTo>
                  <a:pt x="48951" y="21756"/>
                </a:moveTo>
                <a:cubicBezTo>
                  <a:pt x="21756" y="21756"/>
                  <a:pt x="0" y="43852"/>
                  <a:pt x="0" y="71048"/>
                </a:cubicBezTo>
                <a:cubicBezTo>
                  <a:pt x="0" y="97903"/>
                  <a:pt x="21756" y="120000"/>
                  <a:pt x="48951" y="120000"/>
                </a:cubicBezTo>
                <a:cubicBezTo>
                  <a:pt x="76147" y="120000"/>
                  <a:pt x="98243" y="97903"/>
                  <a:pt x="98243" y="71048"/>
                </a:cubicBezTo>
                <a:cubicBezTo>
                  <a:pt x="98243" y="43852"/>
                  <a:pt x="76147" y="21756"/>
                  <a:pt x="48951" y="21756"/>
                </a:cubicBezTo>
                <a:moveTo>
                  <a:pt x="48951" y="114560"/>
                </a:moveTo>
                <a:cubicBezTo>
                  <a:pt x="24815" y="114560"/>
                  <a:pt x="5439" y="94844"/>
                  <a:pt x="5439" y="71048"/>
                </a:cubicBezTo>
                <a:cubicBezTo>
                  <a:pt x="5439" y="46912"/>
                  <a:pt x="24815" y="27195"/>
                  <a:pt x="48951" y="27195"/>
                </a:cubicBezTo>
                <a:cubicBezTo>
                  <a:pt x="73087" y="27195"/>
                  <a:pt x="92464" y="46912"/>
                  <a:pt x="92464" y="71048"/>
                </a:cubicBezTo>
                <a:cubicBezTo>
                  <a:pt x="92464" y="94844"/>
                  <a:pt x="73087" y="114560"/>
                  <a:pt x="48951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5602287" y="3190875"/>
            <a:ext cx="436563" cy="436563"/>
          </a:xfrm>
          <a:custGeom>
            <a:pathLst>
              <a:path extrusionOk="0" h="120000" w="120000">
                <a:moveTo>
                  <a:pt x="59830" y="0"/>
                </a:move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26855"/>
                  <a:pt x="93144" y="0"/>
                  <a:pt x="59830" y="0"/>
                </a:cubicBezTo>
                <a:moveTo>
                  <a:pt x="59830" y="114560"/>
                </a:moveTo>
                <a:cubicBezTo>
                  <a:pt x="29915" y="114560"/>
                  <a:pt x="5439" y="90084"/>
                  <a:pt x="5439" y="59830"/>
                </a:cubicBezTo>
                <a:cubicBezTo>
                  <a:pt x="5439" y="29915"/>
                  <a:pt x="29915" y="5439"/>
                  <a:pt x="59830" y="5439"/>
                </a:cubicBezTo>
                <a:cubicBezTo>
                  <a:pt x="90084" y="5439"/>
                  <a:pt x="114560" y="29915"/>
                  <a:pt x="114560" y="59830"/>
                </a:cubicBezTo>
                <a:cubicBezTo>
                  <a:pt x="114560" y="90084"/>
                  <a:pt x="90084" y="114560"/>
                  <a:pt x="59830" y="114560"/>
                </a:cubicBezTo>
                <a:moveTo>
                  <a:pt x="70368" y="45212"/>
                </a:moveTo>
                <a:cubicBezTo>
                  <a:pt x="72067" y="38413"/>
                  <a:pt x="72067" y="38413"/>
                  <a:pt x="72067" y="38413"/>
                </a:cubicBezTo>
                <a:cubicBezTo>
                  <a:pt x="67648" y="37393"/>
                  <a:pt x="67648" y="37393"/>
                  <a:pt x="67648" y="37393"/>
                </a:cubicBezTo>
                <a:cubicBezTo>
                  <a:pt x="65949" y="44192"/>
                  <a:pt x="65949" y="44192"/>
                  <a:pt x="65949" y="44192"/>
                </a:cubicBezTo>
                <a:cubicBezTo>
                  <a:pt x="64589" y="43852"/>
                  <a:pt x="63569" y="43512"/>
                  <a:pt x="62209" y="43172"/>
                </a:cubicBezTo>
                <a:cubicBezTo>
                  <a:pt x="64249" y="36373"/>
                  <a:pt x="64249" y="36373"/>
                  <a:pt x="64249" y="36373"/>
                </a:cubicBezTo>
                <a:cubicBezTo>
                  <a:pt x="59830" y="35354"/>
                  <a:pt x="59830" y="35354"/>
                  <a:pt x="59830" y="35354"/>
                </a:cubicBezTo>
                <a:cubicBezTo>
                  <a:pt x="57790" y="42492"/>
                  <a:pt x="57790" y="42492"/>
                  <a:pt x="57790" y="42492"/>
                </a:cubicBezTo>
                <a:cubicBezTo>
                  <a:pt x="57110" y="42152"/>
                  <a:pt x="56090" y="41813"/>
                  <a:pt x="55070" y="41813"/>
                </a:cubicBezTo>
                <a:cubicBezTo>
                  <a:pt x="55070" y="41813"/>
                  <a:pt x="55070" y="41813"/>
                  <a:pt x="55070" y="41813"/>
                </a:cubicBezTo>
                <a:cubicBezTo>
                  <a:pt x="48951" y="40113"/>
                  <a:pt x="48951" y="40113"/>
                  <a:pt x="48951" y="40113"/>
                </a:cubicBezTo>
                <a:cubicBezTo>
                  <a:pt x="47932" y="44872"/>
                  <a:pt x="47932" y="44872"/>
                  <a:pt x="47932" y="44872"/>
                </a:cubicBezTo>
                <a:cubicBezTo>
                  <a:pt x="47932" y="44872"/>
                  <a:pt x="51331" y="45552"/>
                  <a:pt x="50991" y="45552"/>
                </a:cubicBezTo>
                <a:cubicBezTo>
                  <a:pt x="53031" y="45892"/>
                  <a:pt x="53371" y="47252"/>
                  <a:pt x="53031" y="47932"/>
                </a:cubicBezTo>
                <a:cubicBezTo>
                  <a:pt x="50991" y="56090"/>
                  <a:pt x="50991" y="56090"/>
                  <a:pt x="50991" y="56090"/>
                </a:cubicBezTo>
                <a:cubicBezTo>
                  <a:pt x="51331" y="56090"/>
                  <a:pt x="51331" y="56090"/>
                  <a:pt x="51671" y="56090"/>
                </a:cubicBezTo>
                <a:cubicBezTo>
                  <a:pt x="51331" y="56090"/>
                  <a:pt x="51331" y="56090"/>
                  <a:pt x="50991" y="56090"/>
                </a:cubicBezTo>
                <a:cubicBezTo>
                  <a:pt x="48271" y="67308"/>
                  <a:pt x="48271" y="67308"/>
                  <a:pt x="48271" y="67308"/>
                </a:cubicBezTo>
                <a:cubicBezTo>
                  <a:pt x="47932" y="67648"/>
                  <a:pt x="47592" y="68668"/>
                  <a:pt x="46232" y="68328"/>
                </a:cubicBezTo>
                <a:cubicBezTo>
                  <a:pt x="46232" y="68328"/>
                  <a:pt x="43172" y="67308"/>
                  <a:pt x="43172" y="67308"/>
                </a:cubicBezTo>
                <a:cubicBezTo>
                  <a:pt x="40793" y="72407"/>
                  <a:pt x="40793" y="72407"/>
                  <a:pt x="40793" y="72407"/>
                </a:cubicBezTo>
                <a:cubicBezTo>
                  <a:pt x="46572" y="73767"/>
                  <a:pt x="46572" y="73767"/>
                  <a:pt x="46572" y="73767"/>
                </a:cubicBezTo>
                <a:cubicBezTo>
                  <a:pt x="47592" y="74107"/>
                  <a:pt x="48611" y="74107"/>
                  <a:pt x="49631" y="74447"/>
                </a:cubicBezTo>
                <a:cubicBezTo>
                  <a:pt x="47932" y="81586"/>
                  <a:pt x="47932" y="81586"/>
                  <a:pt x="47932" y="81586"/>
                </a:cubicBezTo>
                <a:cubicBezTo>
                  <a:pt x="52351" y="82606"/>
                  <a:pt x="52351" y="82606"/>
                  <a:pt x="52351" y="82606"/>
                </a:cubicBezTo>
                <a:cubicBezTo>
                  <a:pt x="54050" y="75467"/>
                  <a:pt x="54050" y="75467"/>
                  <a:pt x="54050" y="75467"/>
                </a:cubicBezTo>
                <a:cubicBezTo>
                  <a:pt x="55410" y="75807"/>
                  <a:pt x="56430" y="76147"/>
                  <a:pt x="57450" y="76487"/>
                </a:cubicBezTo>
                <a:cubicBezTo>
                  <a:pt x="55750" y="83626"/>
                  <a:pt x="55750" y="83626"/>
                  <a:pt x="55750" y="83626"/>
                </a:cubicBezTo>
                <a:cubicBezTo>
                  <a:pt x="60169" y="84645"/>
                  <a:pt x="60169" y="84645"/>
                  <a:pt x="60169" y="84645"/>
                </a:cubicBezTo>
                <a:cubicBezTo>
                  <a:pt x="61869" y="77507"/>
                  <a:pt x="61869" y="77507"/>
                  <a:pt x="61869" y="77507"/>
                </a:cubicBezTo>
                <a:cubicBezTo>
                  <a:pt x="69348" y="78866"/>
                  <a:pt x="75127" y="78186"/>
                  <a:pt x="77507" y="71728"/>
                </a:cubicBezTo>
                <a:cubicBezTo>
                  <a:pt x="79206" y="66288"/>
                  <a:pt x="77167" y="63229"/>
                  <a:pt x="73427" y="61529"/>
                </a:cubicBezTo>
                <a:cubicBezTo>
                  <a:pt x="76147" y="60849"/>
                  <a:pt x="78526" y="58810"/>
                  <a:pt x="78866" y="55070"/>
                </a:cubicBezTo>
                <a:cubicBezTo>
                  <a:pt x="79886" y="49971"/>
                  <a:pt x="75807" y="47252"/>
                  <a:pt x="70368" y="45212"/>
                </a:cubicBezTo>
                <a:moveTo>
                  <a:pt x="69008" y="68668"/>
                </a:moveTo>
                <a:cubicBezTo>
                  <a:pt x="67648" y="74107"/>
                  <a:pt x="58470" y="71048"/>
                  <a:pt x="55410" y="70368"/>
                </a:cubicBezTo>
                <a:cubicBezTo>
                  <a:pt x="57790" y="61189"/>
                  <a:pt x="57790" y="61189"/>
                  <a:pt x="57790" y="61189"/>
                </a:cubicBezTo>
                <a:cubicBezTo>
                  <a:pt x="60849" y="61869"/>
                  <a:pt x="70368" y="63229"/>
                  <a:pt x="69008" y="68668"/>
                </a:cubicBezTo>
                <a:moveTo>
                  <a:pt x="70368" y="55070"/>
                </a:moveTo>
                <a:cubicBezTo>
                  <a:pt x="69008" y="59830"/>
                  <a:pt x="61529" y="57450"/>
                  <a:pt x="59150" y="56770"/>
                </a:cubicBezTo>
                <a:cubicBezTo>
                  <a:pt x="61189" y="48271"/>
                  <a:pt x="61189" y="48271"/>
                  <a:pt x="61189" y="48271"/>
                </a:cubicBezTo>
                <a:cubicBezTo>
                  <a:pt x="63569" y="48951"/>
                  <a:pt x="71728" y="49971"/>
                  <a:pt x="70368" y="5507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6434137" y="3190875"/>
            <a:ext cx="436563" cy="436563"/>
          </a:xfrm>
          <a:custGeom>
            <a:pathLst>
              <a:path extrusionOk="0" h="120000" w="120000">
                <a:moveTo>
                  <a:pt x="71048" y="0"/>
                </a:moveTo>
                <a:cubicBezTo>
                  <a:pt x="55070" y="0"/>
                  <a:pt x="41133" y="7478"/>
                  <a:pt x="32294" y="19036"/>
                </a:cubicBezTo>
                <a:cubicBezTo>
                  <a:pt x="35354" y="18016"/>
                  <a:pt x="38413" y="17337"/>
                  <a:pt x="41473" y="16997"/>
                </a:cubicBezTo>
                <a:cubicBezTo>
                  <a:pt x="49291" y="9858"/>
                  <a:pt x="59830" y="5439"/>
                  <a:pt x="71048" y="5439"/>
                </a:cubicBezTo>
                <a:cubicBezTo>
                  <a:pt x="95184" y="5439"/>
                  <a:pt x="114560" y="24815"/>
                  <a:pt x="114560" y="48951"/>
                </a:cubicBezTo>
                <a:cubicBezTo>
                  <a:pt x="114560" y="60509"/>
                  <a:pt x="110141" y="70708"/>
                  <a:pt x="103342" y="78526"/>
                </a:cubicBezTo>
                <a:cubicBezTo>
                  <a:pt x="102662" y="81586"/>
                  <a:pt x="101983" y="84985"/>
                  <a:pt x="100963" y="87705"/>
                </a:cubicBezTo>
                <a:cubicBezTo>
                  <a:pt x="112521" y="78866"/>
                  <a:pt x="120000" y="64929"/>
                  <a:pt x="120000" y="48951"/>
                </a:cubicBezTo>
                <a:cubicBezTo>
                  <a:pt x="120000" y="21756"/>
                  <a:pt x="98243" y="0"/>
                  <a:pt x="71048" y="0"/>
                </a:cubicBezTo>
                <a:moveTo>
                  <a:pt x="49291" y="21756"/>
                </a:moveTo>
                <a:cubicBezTo>
                  <a:pt x="22096" y="21756"/>
                  <a:pt x="0" y="43852"/>
                  <a:pt x="0" y="71048"/>
                </a:cubicBezTo>
                <a:cubicBezTo>
                  <a:pt x="0" y="97903"/>
                  <a:pt x="22096" y="120000"/>
                  <a:pt x="49291" y="120000"/>
                </a:cubicBezTo>
                <a:cubicBezTo>
                  <a:pt x="76487" y="120000"/>
                  <a:pt x="98243" y="97903"/>
                  <a:pt x="98243" y="71048"/>
                </a:cubicBezTo>
                <a:cubicBezTo>
                  <a:pt x="98243" y="43852"/>
                  <a:pt x="76487" y="21756"/>
                  <a:pt x="49291" y="21756"/>
                </a:cubicBezTo>
                <a:moveTo>
                  <a:pt x="49291" y="114560"/>
                </a:moveTo>
                <a:cubicBezTo>
                  <a:pt x="25155" y="114560"/>
                  <a:pt x="5439" y="94844"/>
                  <a:pt x="5439" y="71048"/>
                </a:cubicBezTo>
                <a:cubicBezTo>
                  <a:pt x="5439" y="46912"/>
                  <a:pt x="25155" y="27195"/>
                  <a:pt x="49291" y="27195"/>
                </a:cubicBezTo>
                <a:cubicBezTo>
                  <a:pt x="73427" y="27195"/>
                  <a:pt x="92804" y="46912"/>
                  <a:pt x="92804" y="71048"/>
                </a:cubicBezTo>
                <a:cubicBezTo>
                  <a:pt x="92804" y="94844"/>
                  <a:pt x="73427" y="114560"/>
                  <a:pt x="49291" y="114560"/>
                </a:cubicBezTo>
                <a:moveTo>
                  <a:pt x="55750" y="59490"/>
                </a:moveTo>
                <a:cubicBezTo>
                  <a:pt x="57110" y="54050"/>
                  <a:pt x="57110" y="54050"/>
                  <a:pt x="57110" y="54050"/>
                </a:cubicBezTo>
                <a:cubicBezTo>
                  <a:pt x="53711" y="53371"/>
                  <a:pt x="53711" y="53371"/>
                  <a:pt x="53711" y="53371"/>
                </a:cubicBezTo>
                <a:cubicBezTo>
                  <a:pt x="52351" y="58470"/>
                  <a:pt x="52351" y="58470"/>
                  <a:pt x="52351" y="58470"/>
                </a:cubicBezTo>
                <a:cubicBezTo>
                  <a:pt x="51671" y="58470"/>
                  <a:pt x="50651" y="58130"/>
                  <a:pt x="49631" y="57790"/>
                </a:cubicBezTo>
                <a:cubicBezTo>
                  <a:pt x="50991" y="52691"/>
                  <a:pt x="50991" y="52691"/>
                  <a:pt x="50991" y="52691"/>
                </a:cubicBezTo>
                <a:cubicBezTo>
                  <a:pt x="47592" y="51671"/>
                  <a:pt x="47592" y="51671"/>
                  <a:pt x="47592" y="51671"/>
                </a:cubicBezTo>
                <a:cubicBezTo>
                  <a:pt x="46232" y="57110"/>
                  <a:pt x="46232" y="57110"/>
                  <a:pt x="46232" y="57110"/>
                </a:cubicBezTo>
                <a:cubicBezTo>
                  <a:pt x="45552" y="57110"/>
                  <a:pt x="44872" y="56770"/>
                  <a:pt x="43852" y="56770"/>
                </a:cubicBezTo>
                <a:cubicBezTo>
                  <a:pt x="43852" y="56770"/>
                  <a:pt x="43852" y="56770"/>
                  <a:pt x="43852" y="56770"/>
                </a:cubicBezTo>
                <a:cubicBezTo>
                  <a:pt x="39433" y="55410"/>
                  <a:pt x="39433" y="55410"/>
                  <a:pt x="39433" y="55410"/>
                </a:cubicBezTo>
                <a:cubicBezTo>
                  <a:pt x="38413" y="59150"/>
                  <a:pt x="38413" y="59150"/>
                  <a:pt x="38413" y="59150"/>
                </a:cubicBezTo>
                <a:cubicBezTo>
                  <a:pt x="38413" y="59150"/>
                  <a:pt x="40793" y="59490"/>
                  <a:pt x="40793" y="59830"/>
                </a:cubicBezTo>
                <a:cubicBezTo>
                  <a:pt x="42152" y="60169"/>
                  <a:pt x="42492" y="60849"/>
                  <a:pt x="42492" y="61529"/>
                </a:cubicBezTo>
                <a:cubicBezTo>
                  <a:pt x="40793" y="67648"/>
                  <a:pt x="40793" y="67648"/>
                  <a:pt x="40793" y="67648"/>
                </a:cubicBezTo>
                <a:cubicBezTo>
                  <a:pt x="40793" y="67988"/>
                  <a:pt x="41133" y="67988"/>
                  <a:pt x="41133" y="67988"/>
                </a:cubicBezTo>
                <a:cubicBezTo>
                  <a:pt x="41133" y="67988"/>
                  <a:pt x="41133" y="67988"/>
                  <a:pt x="40793" y="67988"/>
                </a:cubicBezTo>
                <a:cubicBezTo>
                  <a:pt x="38753" y="76487"/>
                  <a:pt x="38753" y="76487"/>
                  <a:pt x="38753" y="76487"/>
                </a:cubicBezTo>
                <a:cubicBezTo>
                  <a:pt x="38413" y="76827"/>
                  <a:pt x="38073" y="77507"/>
                  <a:pt x="37053" y="77167"/>
                </a:cubicBezTo>
                <a:cubicBezTo>
                  <a:pt x="37053" y="77507"/>
                  <a:pt x="34674" y="76827"/>
                  <a:pt x="34674" y="76827"/>
                </a:cubicBezTo>
                <a:cubicBezTo>
                  <a:pt x="32634" y="80566"/>
                  <a:pt x="32634" y="80566"/>
                  <a:pt x="32634" y="80566"/>
                </a:cubicBezTo>
                <a:cubicBezTo>
                  <a:pt x="37393" y="81586"/>
                  <a:pt x="37393" y="81586"/>
                  <a:pt x="37393" y="81586"/>
                </a:cubicBezTo>
                <a:cubicBezTo>
                  <a:pt x="38073" y="81926"/>
                  <a:pt x="39093" y="81926"/>
                  <a:pt x="39773" y="82266"/>
                </a:cubicBezTo>
                <a:cubicBezTo>
                  <a:pt x="38413" y="87705"/>
                  <a:pt x="38413" y="87705"/>
                  <a:pt x="38413" y="87705"/>
                </a:cubicBezTo>
                <a:cubicBezTo>
                  <a:pt x="41813" y="88385"/>
                  <a:pt x="41813" y="88385"/>
                  <a:pt x="41813" y="88385"/>
                </a:cubicBezTo>
                <a:cubicBezTo>
                  <a:pt x="43172" y="82946"/>
                  <a:pt x="43172" y="82946"/>
                  <a:pt x="43172" y="82946"/>
                </a:cubicBezTo>
                <a:cubicBezTo>
                  <a:pt x="44192" y="83286"/>
                  <a:pt x="44872" y="83626"/>
                  <a:pt x="45892" y="83626"/>
                </a:cubicBezTo>
                <a:cubicBezTo>
                  <a:pt x="44532" y="89065"/>
                  <a:pt x="44532" y="89065"/>
                  <a:pt x="44532" y="89065"/>
                </a:cubicBezTo>
                <a:cubicBezTo>
                  <a:pt x="47932" y="90084"/>
                  <a:pt x="47932" y="90084"/>
                  <a:pt x="47932" y="90084"/>
                </a:cubicBezTo>
                <a:cubicBezTo>
                  <a:pt x="49291" y="84645"/>
                  <a:pt x="49291" y="84645"/>
                  <a:pt x="49291" y="84645"/>
                </a:cubicBezTo>
                <a:cubicBezTo>
                  <a:pt x="55410" y="85665"/>
                  <a:pt x="59830" y="84985"/>
                  <a:pt x="61529" y="79886"/>
                </a:cubicBezTo>
                <a:cubicBezTo>
                  <a:pt x="62889" y="75807"/>
                  <a:pt x="61529" y="73427"/>
                  <a:pt x="58470" y="72067"/>
                </a:cubicBezTo>
                <a:cubicBezTo>
                  <a:pt x="60509" y="71388"/>
                  <a:pt x="62209" y="70028"/>
                  <a:pt x="62889" y="66968"/>
                </a:cubicBezTo>
                <a:cubicBezTo>
                  <a:pt x="63229" y="63229"/>
                  <a:pt x="60169" y="60849"/>
                  <a:pt x="55750" y="59490"/>
                </a:cubicBezTo>
                <a:moveTo>
                  <a:pt x="54730" y="77847"/>
                </a:moveTo>
                <a:cubicBezTo>
                  <a:pt x="53711" y="81926"/>
                  <a:pt x="46572" y="79546"/>
                  <a:pt x="44192" y="79206"/>
                </a:cubicBezTo>
                <a:cubicBezTo>
                  <a:pt x="46232" y="71728"/>
                  <a:pt x="46232" y="71728"/>
                  <a:pt x="46232" y="71728"/>
                </a:cubicBezTo>
                <a:cubicBezTo>
                  <a:pt x="48611" y="72407"/>
                  <a:pt x="56090" y="73427"/>
                  <a:pt x="54730" y="77847"/>
                </a:cubicBezTo>
                <a:moveTo>
                  <a:pt x="56090" y="66968"/>
                </a:moveTo>
                <a:cubicBezTo>
                  <a:pt x="55070" y="70708"/>
                  <a:pt x="48951" y="69008"/>
                  <a:pt x="46912" y="68328"/>
                </a:cubicBezTo>
                <a:cubicBezTo>
                  <a:pt x="48611" y="61869"/>
                  <a:pt x="48611" y="61869"/>
                  <a:pt x="48611" y="61869"/>
                </a:cubicBezTo>
                <a:cubicBezTo>
                  <a:pt x="50651" y="62209"/>
                  <a:pt x="57110" y="63229"/>
                  <a:pt x="56090" y="66968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7267575" y="3289301"/>
            <a:ext cx="434974" cy="238124"/>
          </a:xfrm>
          <a:custGeom>
            <a:pathLst>
              <a:path extrusionOk="0" h="120000" w="120000">
                <a:moveTo>
                  <a:pt x="29915" y="19896"/>
                </a:moveTo>
                <a:cubicBezTo>
                  <a:pt x="24475" y="19896"/>
                  <a:pt x="24475" y="19896"/>
                  <a:pt x="24475" y="19896"/>
                </a:cubicBezTo>
                <a:cubicBezTo>
                  <a:pt x="22776" y="19896"/>
                  <a:pt x="21756" y="22383"/>
                  <a:pt x="21756" y="24870"/>
                </a:cubicBezTo>
                <a:cubicBezTo>
                  <a:pt x="21756" y="27979"/>
                  <a:pt x="22776" y="29844"/>
                  <a:pt x="24475" y="29844"/>
                </a:cubicBezTo>
                <a:cubicBezTo>
                  <a:pt x="29915" y="29844"/>
                  <a:pt x="29915" y="29844"/>
                  <a:pt x="29915" y="29844"/>
                </a:cubicBezTo>
                <a:cubicBezTo>
                  <a:pt x="31274" y="29844"/>
                  <a:pt x="32634" y="27979"/>
                  <a:pt x="32634" y="24870"/>
                </a:cubicBezTo>
                <a:cubicBezTo>
                  <a:pt x="32634" y="22383"/>
                  <a:pt x="31274" y="19896"/>
                  <a:pt x="29915" y="19896"/>
                </a:cubicBezTo>
                <a:moveTo>
                  <a:pt x="59830" y="19896"/>
                </a:moveTo>
                <a:cubicBezTo>
                  <a:pt x="47932" y="19896"/>
                  <a:pt x="38073" y="37927"/>
                  <a:pt x="38073" y="59689"/>
                </a:cubicBezTo>
                <a:cubicBezTo>
                  <a:pt x="38073" y="82072"/>
                  <a:pt x="47932" y="100103"/>
                  <a:pt x="59830" y="100103"/>
                </a:cubicBezTo>
                <a:cubicBezTo>
                  <a:pt x="72067" y="100103"/>
                  <a:pt x="81586" y="82072"/>
                  <a:pt x="81586" y="59689"/>
                </a:cubicBezTo>
                <a:cubicBezTo>
                  <a:pt x="81586" y="37927"/>
                  <a:pt x="72067" y="19896"/>
                  <a:pt x="59830" y="19896"/>
                </a:cubicBezTo>
                <a:moveTo>
                  <a:pt x="68668" y="76476"/>
                </a:moveTo>
                <a:cubicBezTo>
                  <a:pt x="68328" y="78341"/>
                  <a:pt x="67648" y="80207"/>
                  <a:pt x="66968" y="81450"/>
                </a:cubicBezTo>
                <a:cubicBezTo>
                  <a:pt x="65949" y="82694"/>
                  <a:pt x="65269" y="83316"/>
                  <a:pt x="64249" y="83937"/>
                </a:cubicBezTo>
                <a:cubicBezTo>
                  <a:pt x="62889" y="84559"/>
                  <a:pt x="62209" y="85181"/>
                  <a:pt x="60849" y="85181"/>
                </a:cubicBezTo>
                <a:cubicBezTo>
                  <a:pt x="60849" y="90155"/>
                  <a:pt x="60849" y="90155"/>
                  <a:pt x="60849" y="90155"/>
                </a:cubicBezTo>
                <a:cubicBezTo>
                  <a:pt x="58810" y="90155"/>
                  <a:pt x="58810" y="90155"/>
                  <a:pt x="58810" y="90155"/>
                </a:cubicBezTo>
                <a:cubicBezTo>
                  <a:pt x="58810" y="85181"/>
                  <a:pt x="58810" y="85181"/>
                  <a:pt x="58810" y="85181"/>
                </a:cubicBezTo>
                <a:cubicBezTo>
                  <a:pt x="57450" y="85181"/>
                  <a:pt x="56430" y="84559"/>
                  <a:pt x="55410" y="83937"/>
                </a:cubicBezTo>
                <a:cubicBezTo>
                  <a:pt x="54390" y="83316"/>
                  <a:pt x="53371" y="82072"/>
                  <a:pt x="52691" y="80829"/>
                </a:cubicBezTo>
                <a:cubicBezTo>
                  <a:pt x="52011" y="79585"/>
                  <a:pt x="51331" y="77720"/>
                  <a:pt x="50991" y="75854"/>
                </a:cubicBezTo>
                <a:cubicBezTo>
                  <a:pt x="50311" y="73989"/>
                  <a:pt x="50311" y="72124"/>
                  <a:pt x="50311" y="69637"/>
                </a:cubicBezTo>
                <a:cubicBezTo>
                  <a:pt x="54390" y="69637"/>
                  <a:pt x="54390" y="69637"/>
                  <a:pt x="54390" y="69637"/>
                </a:cubicBezTo>
                <a:cubicBezTo>
                  <a:pt x="54390" y="72124"/>
                  <a:pt x="54730" y="74611"/>
                  <a:pt x="55410" y="76476"/>
                </a:cubicBezTo>
                <a:cubicBezTo>
                  <a:pt x="56090" y="78341"/>
                  <a:pt x="57110" y="78963"/>
                  <a:pt x="58810" y="78963"/>
                </a:cubicBezTo>
                <a:cubicBezTo>
                  <a:pt x="58810" y="62797"/>
                  <a:pt x="58810" y="62797"/>
                  <a:pt x="58810" y="62797"/>
                </a:cubicBezTo>
                <a:cubicBezTo>
                  <a:pt x="57790" y="62176"/>
                  <a:pt x="57110" y="61554"/>
                  <a:pt x="56090" y="60932"/>
                </a:cubicBezTo>
                <a:cubicBezTo>
                  <a:pt x="55070" y="60310"/>
                  <a:pt x="54390" y="59067"/>
                  <a:pt x="53371" y="58445"/>
                </a:cubicBezTo>
                <a:cubicBezTo>
                  <a:pt x="52691" y="57202"/>
                  <a:pt x="52011" y="55958"/>
                  <a:pt x="51671" y="54093"/>
                </a:cubicBezTo>
                <a:cubicBezTo>
                  <a:pt x="50991" y="52227"/>
                  <a:pt x="50651" y="50362"/>
                  <a:pt x="50651" y="47875"/>
                </a:cubicBezTo>
                <a:cubicBezTo>
                  <a:pt x="50651" y="45388"/>
                  <a:pt x="50991" y="43523"/>
                  <a:pt x="51331" y="42279"/>
                </a:cubicBezTo>
                <a:cubicBezTo>
                  <a:pt x="52011" y="40414"/>
                  <a:pt x="52691" y="39170"/>
                  <a:pt x="53371" y="37927"/>
                </a:cubicBezTo>
                <a:cubicBezTo>
                  <a:pt x="54050" y="36683"/>
                  <a:pt x="55070" y="36062"/>
                  <a:pt x="56090" y="35440"/>
                </a:cubicBezTo>
                <a:cubicBezTo>
                  <a:pt x="57110" y="34818"/>
                  <a:pt x="57790" y="34196"/>
                  <a:pt x="58810" y="34196"/>
                </a:cubicBezTo>
                <a:cubicBezTo>
                  <a:pt x="58810" y="29844"/>
                  <a:pt x="58810" y="29844"/>
                  <a:pt x="58810" y="29844"/>
                </a:cubicBezTo>
                <a:cubicBezTo>
                  <a:pt x="60849" y="29844"/>
                  <a:pt x="60849" y="29844"/>
                  <a:pt x="60849" y="29844"/>
                </a:cubicBezTo>
                <a:cubicBezTo>
                  <a:pt x="60849" y="34196"/>
                  <a:pt x="60849" y="34196"/>
                  <a:pt x="60849" y="34196"/>
                </a:cubicBezTo>
                <a:cubicBezTo>
                  <a:pt x="62209" y="34196"/>
                  <a:pt x="62889" y="34818"/>
                  <a:pt x="63909" y="35440"/>
                </a:cubicBezTo>
                <a:cubicBezTo>
                  <a:pt x="64929" y="36062"/>
                  <a:pt x="65609" y="36683"/>
                  <a:pt x="66288" y="37927"/>
                </a:cubicBezTo>
                <a:cubicBezTo>
                  <a:pt x="66968" y="38549"/>
                  <a:pt x="67648" y="40414"/>
                  <a:pt x="67988" y="41658"/>
                </a:cubicBezTo>
                <a:cubicBezTo>
                  <a:pt x="68668" y="43523"/>
                  <a:pt x="68668" y="45388"/>
                  <a:pt x="68668" y="47875"/>
                </a:cubicBezTo>
                <a:cubicBezTo>
                  <a:pt x="64589" y="47875"/>
                  <a:pt x="64589" y="47875"/>
                  <a:pt x="64589" y="47875"/>
                </a:cubicBezTo>
                <a:cubicBezTo>
                  <a:pt x="64589" y="45388"/>
                  <a:pt x="64249" y="43523"/>
                  <a:pt x="63569" y="42279"/>
                </a:cubicBezTo>
                <a:cubicBezTo>
                  <a:pt x="62889" y="41036"/>
                  <a:pt x="62209" y="40414"/>
                  <a:pt x="60849" y="40414"/>
                </a:cubicBezTo>
                <a:cubicBezTo>
                  <a:pt x="60849" y="54715"/>
                  <a:pt x="60849" y="54715"/>
                  <a:pt x="60849" y="54715"/>
                </a:cubicBezTo>
                <a:cubicBezTo>
                  <a:pt x="62209" y="55336"/>
                  <a:pt x="62889" y="55958"/>
                  <a:pt x="63909" y="56580"/>
                </a:cubicBezTo>
                <a:cubicBezTo>
                  <a:pt x="64929" y="57823"/>
                  <a:pt x="65949" y="58445"/>
                  <a:pt x="66628" y="59689"/>
                </a:cubicBezTo>
                <a:cubicBezTo>
                  <a:pt x="67648" y="60932"/>
                  <a:pt x="67988" y="62176"/>
                  <a:pt x="68668" y="64041"/>
                </a:cubicBezTo>
                <a:cubicBezTo>
                  <a:pt x="69008" y="65284"/>
                  <a:pt x="69348" y="67772"/>
                  <a:pt x="69348" y="70259"/>
                </a:cubicBezTo>
                <a:cubicBezTo>
                  <a:pt x="69348" y="72746"/>
                  <a:pt x="69008" y="74611"/>
                  <a:pt x="68668" y="76476"/>
                </a:cubicBezTo>
                <a:moveTo>
                  <a:pt x="114560" y="0"/>
                </a:move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4352"/>
                  <a:pt x="0" y="9948"/>
                </a:cubicBezTo>
                <a:cubicBezTo>
                  <a:pt x="0" y="110051"/>
                  <a:pt x="0" y="110051"/>
                  <a:pt x="0" y="110051"/>
                </a:cubicBezTo>
                <a:cubicBezTo>
                  <a:pt x="0" y="115647"/>
                  <a:pt x="2379" y="120000"/>
                  <a:pt x="5439" y="120000"/>
                </a:cubicBezTo>
                <a:cubicBezTo>
                  <a:pt x="114560" y="120000"/>
                  <a:pt x="114560" y="120000"/>
                  <a:pt x="114560" y="120000"/>
                </a:cubicBezTo>
                <a:cubicBezTo>
                  <a:pt x="117620" y="120000"/>
                  <a:pt x="120000" y="115647"/>
                  <a:pt x="120000" y="110051"/>
                </a:cubicBezTo>
                <a:cubicBezTo>
                  <a:pt x="120000" y="9948"/>
                  <a:pt x="120000" y="9948"/>
                  <a:pt x="120000" y="9948"/>
                </a:cubicBezTo>
                <a:cubicBezTo>
                  <a:pt x="120000" y="4352"/>
                  <a:pt x="117620" y="0"/>
                  <a:pt x="114560" y="0"/>
                </a:cubicBezTo>
                <a:moveTo>
                  <a:pt x="8158" y="9948"/>
                </a:moveTo>
                <a:cubicBezTo>
                  <a:pt x="9518" y="9948"/>
                  <a:pt x="10878" y="12435"/>
                  <a:pt x="10878" y="14922"/>
                </a:cubicBezTo>
                <a:cubicBezTo>
                  <a:pt x="10878" y="18031"/>
                  <a:pt x="9518" y="19896"/>
                  <a:pt x="8158" y="19896"/>
                </a:cubicBezTo>
                <a:cubicBezTo>
                  <a:pt x="6458" y="19896"/>
                  <a:pt x="5439" y="18031"/>
                  <a:pt x="5439" y="14922"/>
                </a:cubicBezTo>
                <a:cubicBezTo>
                  <a:pt x="5439" y="12435"/>
                  <a:pt x="6458" y="9948"/>
                  <a:pt x="8158" y="9948"/>
                </a:cubicBezTo>
                <a:moveTo>
                  <a:pt x="8158" y="110051"/>
                </a:moveTo>
                <a:cubicBezTo>
                  <a:pt x="6458" y="110051"/>
                  <a:pt x="5439" y="107564"/>
                  <a:pt x="5439" y="105077"/>
                </a:cubicBezTo>
                <a:cubicBezTo>
                  <a:pt x="5439" y="101968"/>
                  <a:pt x="6458" y="100103"/>
                  <a:pt x="8158" y="100103"/>
                </a:cubicBezTo>
                <a:cubicBezTo>
                  <a:pt x="9518" y="100103"/>
                  <a:pt x="10878" y="101968"/>
                  <a:pt x="10878" y="105077"/>
                </a:cubicBezTo>
                <a:cubicBezTo>
                  <a:pt x="10878" y="107564"/>
                  <a:pt x="9518" y="110051"/>
                  <a:pt x="8158" y="110051"/>
                </a:cubicBezTo>
                <a:moveTo>
                  <a:pt x="111841" y="110051"/>
                </a:moveTo>
                <a:cubicBezTo>
                  <a:pt x="110141" y="110051"/>
                  <a:pt x="109121" y="107564"/>
                  <a:pt x="109121" y="105077"/>
                </a:cubicBezTo>
                <a:cubicBezTo>
                  <a:pt x="109121" y="101968"/>
                  <a:pt x="110141" y="100103"/>
                  <a:pt x="111841" y="100103"/>
                </a:cubicBezTo>
                <a:cubicBezTo>
                  <a:pt x="113201" y="100103"/>
                  <a:pt x="114560" y="101968"/>
                  <a:pt x="114560" y="105077"/>
                </a:cubicBezTo>
                <a:cubicBezTo>
                  <a:pt x="114560" y="107564"/>
                  <a:pt x="113201" y="110051"/>
                  <a:pt x="111841" y="110051"/>
                </a:cubicBezTo>
                <a:moveTo>
                  <a:pt x="114560" y="90777"/>
                </a:moveTo>
                <a:cubicBezTo>
                  <a:pt x="113541" y="90155"/>
                  <a:pt x="112861" y="90155"/>
                  <a:pt x="111841" y="90155"/>
                </a:cubicBezTo>
                <a:cubicBezTo>
                  <a:pt x="107082" y="90155"/>
                  <a:pt x="103682" y="96373"/>
                  <a:pt x="103682" y="105077"/>
                </a:cubicBezTo>
                <a:cubicBezTo>
                  <a:pt x="103682" y="106321"/>
                  <a:pt x="103682" y="108186"/>
                  <a:pt x="104022" y="110051"/>
                </a:cubicBezTo>
                <a:cubicBezTo>
                  <a:pt x="15637" y="110051"/>
                  <a:pt x="15637" y="110051"/>
                  <a:pt x="15637" y="110051"/>
                </a:cubicBezTo>
                <a:cubicBezTo>
                  <a:pt x="15977" y="108186"/>
                  <a:pt x="16317" y="106321"/>
                  <a:pt x="16317" y="105077"/>
                </a:cubicBezTo>
                <a:cubicBezTo>
                  <a:pt x="16317" y="96373"/>
                  <a:pt x="12577" y="90155"/>
                  <a:pt x="8158" y="90155"/>
                </a:cubicBezTo>
                <a:cubicBezTo>
                  <a:pt x="7138" y="90155"/>
                  <a:pt x="6118" y="90155"/>
                  <a:pt x="5439" y="90777"/>
                </a:cubicBezTo>
                <a:cubicBezTo>
                  <a:pt x="5439" y="29222"/>
                  <a:pt x="5439" y="29222"/>
                  <a:pt x="5439" y="29222"/>
                </a:cubicBezTo>
                <a:cubicBezTo>
                  <a:pt x="6118" y="29844"/>
                  <a:pt x="7138" y="29844"/>
                  <a:pt x="8158" y="29844"/>
                </a:cubicBezTo>
                <a:cubicBezTo>
                  <a:pt x="12577" y="29844"/>
                  <a:pt x="16317" y="23005"/>
                  <a:pt x="16317" y="14922"/>
                </a:cubicBezTo>
                <a:cubicBezTo>
                  <a:pt x="16317" y="13056"/>
                  <a:pt x="15977" y="11813"/>
                  <a:pt x="15637" y="9948"/>
                </a:cubicBezTo>
                <a:cubicBezTo>
                  <a:pt x="104022" y="9948"/>
                  <a:pt x="104022" y="9948"/>
                  <a:pt x="104022" y="9948"/>
                </a:cubicBezTo>
                <a:cubicBezTo>
                  <a:pt x="103682" y="11813"/>
                  <a:pt x="103682" y="13056"/>
                  <a:pt x="103682" y="14922"/>
                </a:cubicBezTo>
                <a:cubicBezTo>
                  <a:pt x="103682" y="23005"/>
                  <a:pt x="107082" y="29844"/>
                  <a:pt x="111841" y="29844"/>
                </a:cubicBezTo>
                <a:cubicBezTo>
                  <a:pt x="112861" y="29844"/>
                  <a:pt x="113541" y="29844"/>
                  <a:pt x="114560" y="29222"/>
                </a:cubicBezTo>
                <a:lnTo>
                  <a:pt x="114560" y="90777"/>
                </a:lnTo>
                <a:close/>
                <a:moveTo>
                  <a:pt x="111841" y="19896"/>
                </a:moveTo>
                <a:cubicBezTo>
                  <a:pt x="110141" y="19896"/>
                  <a:pt x="109121" y="18031"/>
                  <a:pt x="109121" y="14922"/>
                </a:cubicBezTo>
                <a:cubicBezTo>
                  <a:pt x="109121" y="12435"/>
                  <a:pt x="110141" y="9948"/>
                  <a:pt x="111841" y="9948"/>
                </a:cubicBezTo>
                <a:cubicBezTo>
                  <a:pt x="113201" y="9948"/>
                  <a:pt x="114560" y="12435"/>
                  <a:pt x="114560" y="14922"/>
                </a:cubicBezTo>
                <a:cubicBezTo>
                  <a:pt x="114560" y="18031"/>
                  <a:pt x="113201" y="19896"/>
                  <a:pt x="111841" y="19896"/>
                </a:cubicBezTo>
                <a:moveTo>
                  <a:pt x="55070" y="47253"/>
                </a:moveTo>
                <a:cubicBezTo>
                  <a:pt x="55070" y="48497"/>
                  <a:pt x="55070" y="49119"/>
                  <a:pt x="55410" y="49740"/>
                </a:cubicBezTo>
                <a:cubicBezTo>
                  <a:pt x="55750" y="50984"/>
                  <a:pt x="55750" y="51606"/>
                  <a:pt x="56430" y="52227"/>
                </a:cubicBezTo>
                <a:cubicBezTo>
                  <a:pt x="56770" y="52227"/>
                  <a:pt x="57110" y="52849"/>
                  <a:pt x="57450" y="53471"/>
                </a:cubicBezTo>
                <a:cubicBezTo>
                  <a:pt x="58130" y="53471"/>
                  <a:pt x="58130" y="54093"/>
                  <a:pt x="58810" y="54093"/>
                </a:cubicBezTo>
                <a:cubicBezTo>
                  <a:pt x="58810" y="40414"/>
                  <a:pt x="58810" y="40414"/>
                  <a:pt x="58810" y="40414"/>
                </a:cubicBezTo>
                <a:cubicBezTo>
                  <a:pt x="57450" y="40414"/>
                  <a:pt x="56770" y="41036"/>
                  <a:pt x="56090" y="42279"/>
                </a:cubicBezTo>
                <a:cubicBezTo>
                  <a:pt x="55410" y="42901"/>
                  <a:pt x="55070" y="44766"/>
                  <a:pt x="55070" y="47253"/>
                </a:cubicBezTo>
                <a:moveTo>
                  <a:pt x="95524" y="90155"/>
                </a:moveTo>
                <a:cubicBezTo>
                  <a:pt x="89745" y="90155"/>
                  <a:pt x="89745" y="90155"/>
                  <a:pt x="89745" y="90155"/>
                </a:cubicBezTo>
                <a:cubicBezTo>
                  <a:pt x="88385" y="90155"/>
                  <a:pt x="87025" y="92020"/>
                  <a:pt x="87025" y="95129"/>
                </a:cubicBezTo>
                <a:cubicBezTo>
                  <a:pt x="87025" y="97616"/>
                  <a:pt x="88385" y="100103"/>
                  <a:pt x="89745" y="100103"/>
                </a:cubicBezTo>
                <a:cubicBezTo>
                  <a:pt x="95524" y="100103"/>
                  <a:pt x="95524" y="100103"/>
                  <a:pt x="95524" y="100103"/>
                </a:cubicBezTo>
                <a:cubicBezTo>
                  <a:pt x="96883" y="100103"/>
                  <a:pt x="98243" y="97616"/>
                  <a:pt x="98243" y="95129"/>
                </a:cubicBezTo>
                <a:cubicBezTo>
                  <a:pt x="98243" y="92020"/>
                  <a:pt x="96883" y="90155"/>
                  <a:pt x="95524" y="90155"/>
                </a:cubicBezTo>
                <a:moveTo>
                  <a:pt x="63909" y="65906"/>
                </a:moveTo>
                <a:cubicBezTo>
                  <a:pt x="63229" y="65284"/>
                  <a:pt x="62889" y="64663"/>
                  <a:pt x="62209" y="64041"/>
                </a:cubicBezTo>
                <a:cubicBezTo>
                  <a:pt x="61869" y="64041"/>
                  <a:pt x="61529" y="63419"/>
                  <a:pt x="60849" y="63419"/>
                </a:cubicBezTo>
                <a:cubicBezTo>
                  <a:pt x="60849" y="78963"/>
                  <a:pt x="60849" y="78963"/>
                  <a:pt x="60849" y="78963"/>
                </a:cubicBezTo>
                <a:cubicBezTo>
                  <a:pt x="62209" y="78963"/>
                  <a:pt x="63229" y="78341"/>
                  <a:pt x="63909" y="77098"/>
                </a:cubicBezTo>
                <a:cubicBezTo>
                  <a:pt x="64929" y="75854"/>
                  <a:pt x="65269" y="73989"/>
                  <a:pt x="65269" y="70880"/>
                </a:cubicBezTo>
                <a:cubicBezTo>
                  <a:pt x="65269" y="69637"/>
                  <a:pt x="64929" y="69015"/>
                  <a:pt x="64929" y="67772"/>
                </a:cubicBezTo>
                <a:cubicBezTo>
                  <a:pt x="64589" y="67150"/>
                  <a:pt x="64249" y="66528"/>
                  <a:pt x="63909" y="6590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8099425" y="3249613"/>
            <a:ext cx="434974" cy="317500"/>
          </a:xfrm>
          <a:custGeom>
            <a:pathLst>
              <a:path extrusionOk="0" h="120000" w="120000">
                <a:moveTo>
                  <a:pt x="29915" y="44824"/>
                </a:moveTo>
                <a:cubicBezTo>
                  <a:pt x="24475" y="44824"/>
                  <a:pt x="24475" y="44824"/>
                  <a:pt x="24475" y="44824"/>
                </a:cubicBezTo>
                <a:cubicBezTo>
                  <a:pt x="23116" y="44824"/>
                  <a:pt x="21756" y="46692"/>
                  <a:pt x="21756" y="48560"/>
                </a:cubicBezTo>
                <a:cubicBezTo>
                  <a:pt x="21756" y="50894"/>
                  <a:pt x="23116" y="52295"/>
                  <a:pt x="24475" y="52295"/>
                </a:cubicBezTo>
                <a:cubicBezTo>
                  <a:pt x="29915" y="52295"/>
                  <a:pt x="29915" y="52295"/>
                  <a:pt x="29915" y="52295"/>
                </a:cubicBezTo>
                <a:cubicBezTo>
                  <a:pt x="31614" y="52295"/>
                  <a:pt x="32634" y="50894"/>
                  <a:pt x="32634" y="48560"/>
                </a:cubicBezTo>
                <a:cubicBezTo>
                  <a:pt x="32634" y="46692"/>
                  <a:pt x="31614" y="44824"/>
                  <a:pt x="29915" y="44824"/>
                </a:cubicBezTo>
                <a:moveTo>
                  <a:pt x="24475" y="7470"/>
                </a:moveTo>
                <a:cubicBezTo>
                  <a:pt x="95524" y="7470"/>
                  <a:pt x="95524" y="7470"/>
                  <a:pt x="95524" y="7470"/>
                </a:cubicBezTo>
                <a:cubicBezTo>
                  <a:pt x="96883" y="7470"/>
                  <a:pt x="98243" y="5603"/>
                  <a:pt x="98243" y="3735"/>
                </a:cubicBezTo>
                <a:cubicBezTo>
                  <a:pt x="98243" y="1867"/>
                  <a:pt x="96883" y="0"/>
                  <a:pt x="95524" y="0"/>
                </a:cubicBezTo>
                <a:cubicBezTo>
                  <a:pt x="24475" y="0"/>
                  <a:pt x="24475" y="0"/>
                  <a:pt x="24475" y="0"/>
                </a:cubicBezTo>
                <a:cubicBezTo>
                  <a:pt x="23116" y="0"/>
                  <a:pt x="21756" y="1867"/>
                  <a:pt x="21756" y="3735"/>
                </a:cubicBezTo>
                <a:cubicBezTo>
                  <a:pt x="21756" y="5603"/>
                  <a:pt x="23116" y="7470"/>
                  <a:pt x="24475" y="7470"/>
                </a:cubicBezTo>
                <a:moveTo>
                  <a:pt x="13597" y="22412"/>
                </a:moveTo>
                <a:cubicBezTo>
                  <a:pt x="106402" y="22412"/>
                  <a:pt x="106402" y="22412"/>
                  <a:pt x="106402" y="22412"/>
                </a:cubicBezTo>
                <a:cubicBezTo>
                  <a:pt x="107762" y="22412"/>
                  <a:pt x="109121" y="21011"/>
                  <a:pt x="109121" y="18677"/>
                </a:cubicBezTo>
                <a:cubicBezTo>
                  <a:pt x="109121" y="16809"/>
                  <a:pt x="107762" y="14941"/>
                  <a:pt x="106402" y="14941"/>
                </a:cubicBezTo>
                <a:cubicBezTo>
                  <a:pt x="13597" y="14941"/>
                  <a:pt x="13597" y="14941"/>
                  <a:pt x="13597" y="14941"/>
                </a:cubicBezTo>
                <a:cubicBezTo>
                  <a:pt x="12237" y="14941"/>
                  <a:pt x="10878" y="16809"/>
                  <a:pt x="10878" y="18677"/>
                </a:cubicBezTo>
                <a:cubicBezTo>
                  <a:pt x="10878" y="21011"/>
                  <a:pt x="12237" y="22412"/>
                  <a:pt x="13597" y="22412"/>
                </a:cubicBezTo>
                <a:moveTo>
                  <a:pt x="114560" y="29883"/>
                </a:moveTo>
                <a:cubicBezTo>
                  <a:pt x="5439" y="29883"/>
                  <a:pt x="5439" y="29883"/>
                  <a:pt x="5439" y="29883"/>
                </a:cubicBezTo>
                <a:cubicBezTo>
                  <a:pt x="2379" y="29883"/>
                  <a:pt x="0" y="33151"/>
                  <a:pt x="0" y="37354"/>
                </a:cubicBezTo>
                <a:cubicBezTo>
                  <a:pt x="0" y="112529"/>
                  <a:pt x="0" y="112529"/>
                  <a:pt x="0" y="112529"/>
                </a:cubicBezTo>
                <a:cubicBezTo>
                  <a:pt x="0" y="116731"/>
                  <a:pt x="2379" y="120000"/>
                  <a:pt x="5439" y="120000"/>
                </a:cubicBezTo>
                <a:cubicBezTo>
                  <a:pt x="114560" y="120000"/>
                  <a:pt x="114560" y="120000"/>
                  <a:pt x="114560" y="120000"/>
                </a:cubicBezTo>
                <a:cubicBezTo>
                  <a:pt x="117620" y="120000"/>
                  <a:pt x="120000" y="116731"/>
                  <a:pt x="120000" y="112529"/>
                </a:cubicBezTo>
                <a:cubicBezTo>
                  <a:pt x="120000" y="37354"/>
                  <a:pt x="120000" y="37354"/>
                  <a:pt x="120000" y="37354"/>
                </a:cubicBezTo>
                <a:cubicBezTo>
                  <a:pt x="120000" y="33151"/>
                  <a:pt x="117620" y="29883"/>
                  <a:pt x="114560" y="29883"/>
                </a:cubicBezTo>
                <a:moveTo>
                  <a:pt x="8158" y="37354"/>
                </a:moveTo>
                <a:cubicBezTo>
                  <a:pt x="9518" y="37354"/>
                  <a:pt x="10878" y="39221"/>
                  <a:pt x="10878" y="41089"/>
                </a:cubicBezTo>
                <a:cubicBezTo>
                  <a:pt x="10878" y="43424"/>
                  <a:pt x="9518" y="44824"/>
                  <a:pt x="8158" y="44824"/>
                </a:cubicBezTo>
                <a:cubicBezTo>
                  <a:pt x="6798" y="44824"/>
                  <a:pt x="5439" y="43424"/>
                  <a:pt x="5439" y="41089"/>
                </a:cubicBezTo>
                <a:cubicBezTo>
                  <a:pt x="5439" y="39221"/>
                  <a:pt x="6798" y="37354"/>
                  <a:pt x="8158" y="37354"/>
                </a:cubicBezTo>
                <a:moveTo>
                  <a:pt x="8158" y="112529"/>
                </a:moveTo>
                <a:cubicBezTo>
                  <a:pt x="6798" y="112529"/>
                  <a:pt x="5439" y="110661"/>
                  <a:pt x="5439" y="108793"/>
                </a:cubicBezTo>
                <a:cubicBezTo>
                  <a:pt x="5439" y="106459"/>
                  <a:pt x="6798" y="105058"/>
                  <a:pt x="8158" y="105058"/>
                </a:cubicBezTo>
                <a:cubicBezTo>
                  <a:pt x="9518" y="105058"/>
                  <a:pt x="10878" y="106459"/>
                  <a:pt x="10878" y="108793"/>
                </a:cubicBezTo>
                <a:cubicBezTo>
                  <a:pt x="10878" y="110661"/>
                  <a:pt x="9518" y="112529"/>
                  <a:pt x="8158" y="112529"/>
                </a:cubicBezTo>
                <a:moveTo>
                  <a:pt x="111841" y="112529"/>
                </a:moveTo>
                <a:cubicBezTo>
                  <a:pt x="110481" y="112529"/>
                  <a:pt x="109121" y="110661"/>
                  <a:pt x="109121" y="108793"/>
                </a:cubicBezTo>
                <a:cubicBezTo>
                  <a:pt x="109121" y="106459"/>
                  <a:pt x="110481" y="105058"/>
                  <a:pt x="111841" y="105058"/>
                </a:cubicBezTo>
                <a:cubicBezTo>
                  <a:pt x="113201" y="105058"/>
                  <a:pt x="114560" y="106459"/>
                  <a:pt x="114560" y="108793"/>
                </a:cubicBezTo>
                <a:cubicBezTo>
                  <a:pt x="114560" y="110661"/>
                  <a:pt x="113201" y="112529"/>
                  <a:pt x="111841" y="112529"/>
                </a:cubicBezTo>
                <a:moveTo>
                  <a:pt x="114560" y="98054"/>
                </a:moveTo>
                <a:cubicBezTo>
                  <a:pt x="113881" y="97587"/>
                  <a:pt x="112861" y="97587"/>
                  <a:pt x="111841" y="97587"/>
                </a:cubicBezTo>
                <a:cubicBezTo>
                  <a:pt x="107422" y="97587"/>
                  <a:pt x="103682" y="102256"/>
                  <a:pt x="103682" y="108793"/>
                </a:cubicBezTo>
                <a:cubicBezTo>
                  <a:pt x="103682" y="110194"/>
                  <a:pt x="104022" y="111128"/>
                  <a:pt x="104022" y="112529"/>
                </a:cubicBezTo>
                <a:cubicBezTo>
                  <a:pt x="15977" y="112529"/>
                  <a:pt x="15977" y="112529"/>
                  <a:pt x="15977" y="112529"/>
                </a:cubicBezTo>
                <a:cubicBezTo>
                  <a:pt x="15977" y="111128"/>
                  <a:pt x="16317" y="110194"/>
                  <a:pt x="16317" y="108793"/>
                </a:cubicBezTo>
                <a:cubicBezTo>
                  <a:pt x="16317" y="102256"/>
                  <a:pt x="12577" y="97587"/>
                  <a:pt x="8158" y="97587"/>
                </a:cubicBezTo>
                <a:cubicBezTo>
                  <a:pt x="7138" y="97587"/>
                  <a:pt x="6118" y="97587"/>
                  <a:pt x="5439" y="98054"/>
                </a:cubicBezTo>
                <a:cubicBezTo>
                  <a:pt x="5439" y="51828"/>
                  <a:pt x="5439" y="51828"/>
                  <a:pt x="5439" y="51828"/>
                </a:cubicBezTo>
                <a:cubicBezTo>
                  <a:pt x="6118" y="52295"/>
                  <a:pt x="7138" y="52295"/>
                  <a:pt x="8158" y="52295"/>
                </a:cubicBezTo>
                <a:cubicBezTo>
                  <a:pt x="12577" y="52295"/>
                  <a:pt x="16317" y="47626"/>
                  <a:pt x="16317" y="41089"/>
                </a:cubicBezTo>
                <a:cubicBezTo>
                  <a:pt x="16317" y="39688"/>
                  <a:pt x="15977" y="38754"/>
                  <a:pt x="15977" y="37354"/>
                </a:cubicBezTo>
                <a:cubicBezTo>
                  <a:pt x="104022" y="37354"/>
                  <a:pt x="104022" y="37354"/>
                  <a:pt x="104022" y="37354"/>
                </a:cubicBezTo>
                <a:cubicBezTo>
                  <a:pt x="104022" y="38754"/>
                  <a:pt x="103682" y="39688"/>
                  <a:pt x="103682" y="41089"/>
                </a:cubicBezTo>
                <a:cubicBezTo>
                  <a:pt x="103682" y="47626"/>
                  <a:pt x="107422" y="52295"/>
                  <a:pt x="111841" y="52295"/>
                </a:cubicBezTo>
                <a:cubicBezTo>
                  <a:pt x="112861" y="52295"/>
                  <a:pt x="113881" y="52295"/>
                  <a:pt x="114560" y="51828"/>
                </a:cubicBezTo>
                <a:lnTo>
                  <a:pt x="114560" y="98054"/>
                </a:lnTo>
                <a:close/>
                <a:moveTo>
                  <a:pt x="111841" y="44824"/>
                </a:moveTo>
                <a:cubicBezTo>
                  <a:pt x="110481" y="44824"/>
                  <a:pt x="109121" y="43424"/>
                  <a:pt x="109121" y="41089"/>
                </a:cubicBezTo>
                <a:cubicBezTo>
                  <a:pt x="109121" y="39221"/>
                  <a:pt x="110481" y="37354"/>
                  <a:pt x="111841" y="37354"/>
                </a:cubicBezTo>
                <a:cubicBezTo>
                  <a:pt x="113201" y="37354"/>
                  <a:pt x="114560" y="39221"/>
                  <a:pt x="114560" y="41089"/>
                </a:cubicBezTo>
                <a:cubicBezTo>
                  <a:pt x="114560" y="43424"/>
                  <a:pt x="113201" y="44824"/>
                  <a:pt x="111841" y="44824"/>
                </a:cubicBezTo>
                <a:moveTo>
                  <a:pt x="95524" y="97587"/>
                </a:moveTo>
                <a:cubicBezTo>
                  <a:pt x="90084" y="97587"/>
                  <a:pt x="90084" y="97587"/>
                  <a:pt x="90084" y="97587"/>
                </a:cubicBezTo>
                <a:cubicBezTo>
                  <a:pt x="88385" y="97587"/>
                  <a:pt x="87365" y="98988"/>
                  <a:pt x="87365" y="101322"/>
                </a:cubicBezTo>
                <a:cubicBezTo>
                  <a:pt x="87365" y="103190"/>
                  <a:pt x="88385" y="105058"/>
                  <a:pt x="90084" y="105058"/>
                </a:cubicBezTo>
                <a:cubicBezTo>
                  <a:pt x="95524" y="105058"/>
                  <a:pt x="95524" y="105058"/>
                  <a:pt x="95524" y="105058"/>
                </a:cubicBezTo>
                <a:cubicBezTo>
                  <a:pt x="96883" y="105058"/>
                  <a:pt x="98243" y="103190"/>
                  <a:pt x="98243" y="101322"/>
                </a:cubicBezTo>
                <a:cubicBezTo>
                  <a:pt x="98243" y="98988"/>
                  <a:pt x="96883" y="97587"/>
                  <a:pt x="95524" y="97587"/>
                </a:cubicBezTo>
                <a:moveTo>
                  <a:pt x="59830" y="44824"/>
                </a:moveTo>
                <a:cubicBezTo>
                  <a:pt x="47932" y="44824"/>
                  <a:pt x="38073" y="58365"/>
                  <a:pt x="38073" y="74708"/>
                </a:cubicBezTo>
                <a:cubicBezTo>
                  <a:pt x="38073" y="91517"/>
                  <a:pt x="47932" y="105058"/>
                  <a:pt x="59830" y="105058"/>
                </a:cubicBezTo>
                <a:cubicBezTo>
                  <a:pt x="72067" y="105058"/>
                  <a:pt x="81926" y="91517"/>
                  <a:pt x="81926" y="74708"/>
                </a:cubicBezTo>
                <a:cubicBezTo>
                  <a:pt x="81926" y="58365"/>
                  <a:pt x="72067" y="44824"/>
                  <a:pt x="59830" y="44824"/>
                </a:cubicBezTo>
                <a:moveTo>
                  <a:pt x="68668" y="87315"/>
                </a:moveTo>
                <a:cubicBezTo>
                  <a:pt x="68328" y="88715"/>
                  <a:pt x="67648" y="90116"/>
                  <a:pt x="66968" y="91050"/>
                </a:cubicBezTo>
                <a:cubicBezTo>
                  <a:pt x="66288" y="91984"/>
                  <a:pt x="65269" y="92451"/>
                  <a:pt x="64249" y="92918"/>
                </a:cubicBezTo>
                <a:cubicBezTo>
                  <a:pt x="63229" y="93385"/>
                  <a:pt x="62209" y="93852"/>
                  <a:pt x="61189" y="93852"/>
                </a:cubicBezTo>
                <a:cubicBezTo>
                  <a:pt x="61189" y="97587"/>
                  <a:pt x="61189" y="97587"/>
                  <a:pt x="61189" y="97587"/>
                </a:cubicBezTo>
                <a:cubicBezTo>
                  <a:pt x="58810" y="97587"/>
                  <a:pt x="58810" y="97587"/>
                  <a:pt x="58810" y="97587"/>
                </a:cubicBezTo>
                <a:cubicBezTo>
                  <a:pt x="58810" y="93852"/>
                  <a:pt x="58810" y="93852"/>
                  <a:pt x="58810" y="93852"/>
                </a:cubicBezTo>
                <a:cubicBezTo>
                  <a:pt x="57450" y="93852"/>
                  <a:pt x="56770" y="93385"/>
                  <a:pt x="55750" y="92918"/>
                </a:cubicBezTo>
                <a:cubicBezTo>
                  <a:pt x="54390" y="92451"/>
                  <a:pt x="53711" y="91984"/>
                  <a:pt x="52691" y="90583"/>
                </a:cubicBezTo>
                <a:cubicBezTo>
                  <a:pt x="52011" y="89649"/>
                  <a:pt x="51331" y="88715"/>
                  <a:pt x="50991" y="86848"/>
                </a:cubicBezTo>
                <a:cubicBezTo>
                  <a:pt x="50651" y="85447"/>
                  <a:pt x="50311" y="84046"/>
                  <a:pt x="50311" y="82178"/>
                </a:cubicBezTo>
                <a:cubicBezTo>
                  <a:pt x="54390" y="82178"/>
                  <a:pt x="54390" y="82178"/>
                  <a:pt x="54390" y="82178"/>
                </a:cubicBezTo>
                <a:cubicBezTo>
                  <a:pt x="54390" y="84046"/>
                  <a:pt x="54730" y="85914"/>
                  <a:pt x="55750" y="87315"/>
                </a:cubicBezTo>
                <a:cubicBezTo>
                  <a:pt x="56430" y="88715"/>
                  <a:pt x="57110" y="89182"/>
                  <a:pt x="58810" y="89182"/>
                </a:cubicBezTo>
                <a:cubicBezTo>
                  <a:pt x="58810" y="77042"/>
                  <a:pt x="58810" y="77042"/>
                  <a:pt x="58810" y="77042"/>
                </a:cubicBezTo>
                <a:cubicBezTo>
                  <a:pt x="57790" y="76575"/>
                  <a:pt x="57110" y="76108"/>
                  <a:pt x="56090" y="75642"/>
                </a:cubicBezTo>
                <a:cubicBezTo>
                  <a:pt x="55410" y="75175"/>
                  <a:pt x="54390" y="74241"/>
                  <a:pt x="53711" y="73774"/>
                </a:cubicBezTo>
                <a:cubicBezTo>
                  <a:pt x="52691" y="72840"/>
                  <a:pt x="52011" y="71906"/>
                  <a:pt x="51671" y="70505"/>
                </a:cubicBezTo>
                <a:cubicBezTo>
                  <a:pt x="50991" y="69105"/>
                  <a:pt x="50991" y="67704"/>
                  <a:pt x="50991" y="65836"/>
                </a:cubicBezTo>
                <a:cubicBezTo>
                  <a:pt x="50991" y="63968"/>
                  <a:pt x="50991" y="62568"/>
                  <a:pt x="51671" y="61634"/>
                </a:cubicBezTo>
                <a:cubicBezTo>
                  <a:pt x="52011" y="60233"/>
                  <a:pt x="52691" y="59299"/>
                  <a:pt x="53371" y="58365"/>
                </a:cubicBezTo>
                <a:cubicBezTo>
                  <a:pt x="54050" y="57431"/>
                  <a:pt x="55070" y="56964"/>
                  <a:pt x="56090" y="56498"/>
                </a:cubicBezTo>
                <a:cubicBezTo>
                  <a:pt x="57110" y="56031"/>
                  <a:pt x="57790" y="56031"/>
                  <a:pt x="58810" y="56031"/>
                </a:cubicBezTo>
                <a:cubicBezTo>
                  <a:pt x="58810" y="52295"/>
                  <a:pt x="58810" y="52295"/>
                  <a:pt x="58810" y="52295"/>
                </a:cubicBezTo>
                <a:cubicBezTo>
                  <a:pt x="61189" y="52295"/>
                  <a:pt x="61189" y="52295"/>
                  <a:pt x="61189" y="52295"/>
                </a:cubicBezTo>
                <a:cubicBezTo>
                  <a:pt x="61189" y="56031"/>
                  <a:pt x="61189" y="56031"/>
                  <a:pt x="61189" y="56031"/>
                </a:cubicBezTo>
                <a:cubicBezTo>
                  <a:pt x="62209" y="56031"/>
                  <a:pt x="62889" y="56031"/>
                  <a:pt x="63909" y="56498"/>
                </a:cubicBezTo>
                <a:cubicBezTo>
                  <a:pt x="64929" y="56964"/>
                  <a:pt x="65609" y="57431"/>
                  <a:pt x="66628" y="58365"/>
                </a:cubicBezTo>
                <a:cubicBezTo>
                  <a:pt x="67308" y="59299"/>
                  <a:pt x="67648" y="60233"/>
                  <a:pt x="68328" y="61167"/>
                </a:cubicBezTo>
                <a:cubicBezTo>
                  <a:pt x="68668" y="62568"/>
                  <a:pt x="68668" y="63968"/>
                  <a:pt x="68668" y="65836"/>
                </a:cubicBezTo>
                <a:cubicBezTo>
                  <a:pt x="64589" y="65836"/>
                  <a:pt x="64589" y="65836"/>
                  <a:pt x="64589" y="65836"/>
                </a:cubicBezTo>
                <a:cubicBezTo>
                  <a:pt x="64589" y="63968"/>
                  <a:pt x="64249" y="62568"/>
                  <a:pt x="63569" y="61634"/>
                </a:cubicBezTo>
                <a:cubicBezTo>
                  <a:pt x="63229" y="60700"/>
                  <a:pt x="62549" y="60233"/>
                  <a:pt x="61189" y="60233"/>
                </a:cubicBezTo>
                <a:cubicBezTo>
                  <a:pt x="61189" y="70972"/>
                  <a:pt x="61189" y="70972"/>
                  <a:pt x="61189" y="70972"/>
                </a:cubicBezTo>
                <a:cubicBezTo>
                  <a:pt x="62209" y="71439"/>
                  <a:pt x="62889" y="71906"/>
                  <a:pt x="63909" y="72373"/>
                </a:cubicBezTo>
                <a:cubicBezTo>
                  <a:pt x="64929" y="73307"/>
                  <a:pt x="65949" y="73774"/>
                  <a:pt x="66968" y="74708"/>
                </a:cubicBezTo>
                <a:cubicBezTo>
                  <a:pt x="67648" y="75642"/>
                  <a:pt x="68328" y="76575"/>
                  <a:pt x="68668" y="77976"/>
                </a:cubicBezTo>
                <a:cubicBezTo>
                  <a:pt x="69348" y="78910"/>
                  <a:pt x="69348" y="80778"/>
                  <a:pt x="69348" y="82645"/>
                </a:cubicBezTo>
                <a:cubicBezTo>
                  <a:pt x="69348" y="84513"/>
                  <a:pt x="69348" y="85914"/>
                  <a:pt x="68668" y="87315"/>
                </a:cubicBezTo>
                <a:moveTo>
                  <a:pt x="63909" y="79377"/>
                </a:moveTo>
                <a:cubicBezTo>
                  <a:pt x="63569" y="78910"/>
                  <a:pt x="62889" y="78443"/>
                  <a:pt x="62549" y="77976"/>
                </a:cubicBezTo>
                <a:cubicBezTo>
                  <a:pt x="61869" y="77976"/>
                  <a:pt x="61529" y="77509"/>
                  <a:pt x="61189" y="77509"/>
                </a:cubicBezTo>
                <a:cubicBezTo>
                  <a:pt x="61189" y="89182"/>
                  <a:pt x="61189" y="89182"/>
                  <a:pt x="61189" y="89182"/>
                </a:cubicBezTo>
                <a:cubicBezTo>
                  <a:pt x="62549" y="89182"/>
                  <a:pt x="63229" y="88715"/>
                  <a:pt x="63909" y="87782"/>
                </a:cubicBezTo>
                <a:cubicBezTo>
                  <a:pt x="64929" y="86848"/>
                  <a:pt x="65269" y="85447"/>
                  <a:pt x="65269" y="83112"/>
                </a:cubicBezTo>
                <a:cubicBezTo>
                  <a:pt x="65269" y="82178"/>
                  <a:pt x="65269" y="81712"/>
                  <a:pt x="64929" y="80778"/>
                </a:cubicBezTo>
                <a:cubicBezTo>
                  <a:pt x="64589" y="80311"/>
                  <a:pt x="64249" y="79844"/>
                  <a:pt x="63909" y="79377"/>
                </a:cubicBezTo>
                <a:moveTo>
                  <a:pt x="55070" y="65369"/>
                </a:moveTo>
                <a:cubicBezTo>
                  <a:pt x="55070" y="66303"/>
                  <a:pt x="55070" y="66770"/>
                  <a:pt x="55410" y="67704"/>
                </a:cubicBezTo>
                <a:cubicBezTo>
                  <a:pt x="55750" y="68171"/>
                  <a:pt x="56090" y="68638"/>
                  <a:pt x="56430" y="69105"/>
                </a:cubicBezTo>
                <a:cubicBezTo>
                  <a:pt x="56770" y="69571"/>
                  <a:pt x="57110" y="69571"/>
                  <a:pt x="57790" y="70038"/>
                </a:cubicBezTo>
                <a:cubicBezTo>
                  <a:pt x="58130" y="70038"/>
                  <a:pt x="58470" y="70505"/>
                  <a:pt x="58810" y="70505"/>
                </a:cubicBezTo>
                <a:cubicBezTo>
                  <a:pt x="58810" y="60233"/>
                  <a:pt x="58810" y="60233"/>
                  <a:pt x="58810" y="60233"/>
                </a:cubicBezTo>
                <a:cubicBezTo>
                  <a:pt x="57450" y="60233"/>
                  <a:pt x="56770" y="60700"/>
                  <a:pt x="56090" y="61634"/>
                </a:cubicBezTo>
                <a:cubicBezTo>
                  <a:pt x="55410" y="62101"/>
                  <a:pt x="55070" y="63501"/>
                  <a:pt x="55070" y="65369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611187" y="4102101"/>
            <a:ext cx="434974" cy="277812"/>
          </a:xfrm>
          <a:custGeom>
            <a:pathLst>
              <a:path extrusionOk="0" h="120000" w="120000">
                <a:moveTo>
                  <a:pt x="24475" y="43200"/>
                </a:moveTo>
                <a:cubicBezTo>
                  <a:pt x="23116" y="43200"/>
                  <a:pt x="21756" y="44800"/>
                  <a:pt x="21756" y="47466"/>
                </a:cubicBezTo>
                <a:cubicBezTo>
                  <a:pt x="21756" y="49600"/>
                  <a:pt x="23116" y="51733"/>
                  <a:pt x="24475" y="51733"/>
                </a:cubicBezTo>
                <a:cubicBezTo>
                  <a:pt x="26175" y="51733"/>
                  <a:pt x="27195" y="49600"/>
                  <a:pt x="27195" y="47466"/>
                </a:cubicBezTo>
                <a:cubicBezTo>
                  <a:pt x="27195" y="44800"/>
                  <a:pt x="26175" y="43200"/>
                  <a:pt x="24475" y="43200"/>
                </a:cubicBezTo>
                <a:moveTo>
                  <a:pt x="44872" y="64000"/>
                </a:moveTo>
                <a:cubicBezTo>
                  <a:pt x="44872" y="64533"/>
                  <a:pt x="45212" y="65066"/>
                  <a:pt x="45212" y="66133"/>
                </a:cubicBezTo>
                <a:cubicBezTo>
                  <a:pt x="45552" y="66666"/>
                  <a:pt x="45892" y="66666"/>
                  <a:pt x="46232" y="67200"/>
                </a:cubicBezTo>
                <a:cubicBezTo>
                  <a:pt x="46232" y="67733"/>
                  <a:pt x="46912" y="67733"/>
                  <a:pt x="47252" y="68266"/>
                </a:cubicBezTo>
                <a:cubicBezTo>
                  <a:pt x="47592" y="68266"/>
                  <a:pt x="47592" y="68266"/>
                  <a:pt x="47932" y="68800"/>
                </a:cubicBezTo>
                <a:cubicBezTo>
                  <a:pt x="47932" y="59200"/>
                  <a:pt x="47932" y="59200"/>
                  <a:pt x="47932" y="59200"/>
                </a:cubicBezTo>
                <a:cubicBezTo>
                  <a:pt x="46912" y="59200"/>
                  <a:pt x="46232" y="59733"/>
                  <a:pt x="45892" y="60266"/>
                </a:cubicBezTo>
                <a:cubicBezTo>
                  <a:pt x="45212" y="60800"/>
                  <a:pt x="44872" y="62400"/>
                  <a:pt x="44872" y="64000"/>
                </a:cubicBezTo>
                <a:moveTo>
                  <a:pt x="92804" y="26133"/>
                </a:moveTo>
                <a:cubicBezTo>
                  <a:pt x="5439" y="26133"/>
                  <a:pt x="5439" y="26133"/>
                  <a:pt x="5439" y="26133"/>
                </a:cubicBezTo>
                <a:cubicBezTo>
                  <a:pt x="2379" y="26133"/>
                  <a:pt x="0" y="29866"/>
                  <a:pt x="0" y="34666"/>
                </a:cubicBezTo>
                <a:cubicBezTo>
                  <a:pt x="0" y="111466"/>
                  <a:pt x="0" y="111466"/>
                  <a:pt x="0" y="111466"/>
                </a:cubicBezTo>
                <a:cubicBezTo>
                  <a:pt x="0" y="116266"/>
                  <a:pt x="2379" y="120000"/>
                  <a:pt x="5439" y="120000"/>
                </a:cubicBezTo>
                <a:cubicBezTo>
                  <a:pt x="92804" y="120000"/>
                  <a:pt x="92804" y="120000"/>
                  <a:pt x="92804" y="120000"/>
                </a:cubicBezTo>
                <a:cubicBezTo>
                  <a:pt x="95864" y="120000"/>
                  <a:pt x="98243" y="116266"/>
                  <a:pt x="98243" y="111466"/>
                </a:cubicBezTo>
                <a:cubicBezTo>
                  <a:pt x="98243" y="34666"/>
                  <a:pt x="98243" y="34666"/>
                  <a:pt x="98243" y="34666"/>
                </a:cubicBezTo>
                <a:cubicBezTo>
                  <a:pt x="98243" y="29866"/>
                  <a:pt x="95864" y="26133"/>
                  <a:pt x="92804" y="26133"/>
                </a:cubicBezTo>
                <a:moveTo>
                  <a:pt x="8158" y="34666"/>
                </a:moveTo>
                <a:cubicBezTo>
                  <a:pt x="9518" y="34666"/>
                  <a:pt x="10878" y="36266"/>
                  <a:pt x="10878" y="38933"/>
                </a:cubicBezTo>
                <a:cubicBezTo>
                  <a:pt x="10878" y="41066"/>
                  <a:pt x="9518" y="43200"/>
                  <a:pt x="8158" y="43200"/>
                </a:cubicBezTo>
                <a:cubicBezTo>
                  <a:pt x="6798" y="43200"/>
                  <a:pt x="5439" y="41066"/>
                  <a:pt x="5439" y="38933"/>
                </a:cubicBezTo>
                <a:cubicBezTo>
                  <a:pt x="5439" y="36266"/>
                  <a:pt x="6798" y="34666"/>
                  <a:pt x="8158" y="34666"/>
                </a:cubicBezTo>
                <a:moveTo>
                  <a:pt x="8158" y="111466"/>
                </a:moveTo>
                <a:cubicBezTo>
                  <a:pt x="6798" y="111466"/>
                  <a:pt x="5439" y="109333"/>
                  <a:pt x="5439" y="107200"/>
                </a:cubicBezTo>
                <a:cubicBezTo>
                  <a:pt x="5439" y="105066"/>
                  <a:pt x="6798" y="102933"/>
                  <a:pt x="8158" y="102933"/>
                </a:cubicBezTo>
                <a:cubicBezTo>
                  <a:pt x="9518" y="102933"/>
                  <a:pt x="10878" y="105066"/>
                  <a:pt x="10878" y="107200"/>
                </a:cubicBezTo>
                <a:cubicBezTo>
                  <a:pt x="10878" y="109333"/>
                  <a:pt x="9518" y="111466"/>
                  <a:pt x="8158" y="111466"/>
                </a:cubicBezTo>
                <a:moveTo>
                  <a:pt x="90084" y="111466"/>
                </a:moveTo>
                <a:cubicBezTo>
                  <a:pt x="88385" y="111466"/>
                  <a:pt x="87365" y="109333"/>
                  <a:pt x="87365" y="107200"/>
                </a:cubicBezTo>
                <a:cubicBezTo>
                  <a:pt x="87365" y="105066"/>
                  <a:pt x="88385" y="102933"/>
                  <a:pt x="90084" y="102933"/>
                </a:cubicBezTo>
                <a:cubicBezTo>
                  <a:pt x="91444" y="102933"/>
                  <a:pt x="92804" y="105066"/>
                  <a:pt x="92804" y="107200"/>
                </a:cubicBezTo>
                <a:cubicBezTo>
                  <a:pt x="92804" y="109333"/>
                  <a:pt x="91444" y="111466"/>
                  <a:pt x="90084" y="111466"/>
                </a:cubicBezTo>
                <a:moveTo>
                  <a:pt x="92804" y="94933"/>
                </a:moveTo>
                <a:cubicBezTo>
                  <a:pt x="91784" y="94933"/>
                  <a:pt x="91104" y="94400"/>
                  <a:pt x="90084" y="94400"/>
                </a:cubicBezTo>
                <a:cubicBezTo>
                  <a:pt x="85665" y="94400"/>
                  <a:pt x="81926" y="100266"/>
                  <a:pt x="81926" y="107200"/>
                </a:cubicBezTo>
                <a:cubicBezTo>
                  <a:pt x="81926" y="108800"/>
                  <a:pt x="81926" y="110400"/>
                  <a:pt x="82266" y="111466"/>
                </a:cubicBezTo>
                <a:cubicBezTo>
                  <a:pt x="15977" y="111466"/>
                  <a:pt x="15977" y="111466"/>
                  <a:pt x="15977" y="111466"/>
                </a:cubicBezTo>
                <a:cubicBezTo>
                  <a:pt x="15977" y="110400"/>
                  <a:pt x="16317" y="108800"/>
                  <a:pt x="16317" y="107200"/>
                </a:cubicBezTo>
                <a:cubicBezTo>
                  <a:pt x="16317" y="100266"/>
                  <a:pt x="12577" y="94400"/>
                  <a:pt x="8158" y="94400"/>
                </a:cubicBezTo>
                <a:cubicBezTo>
                  <a:pt x="7138" y="94400"/>
                  <a:pt x="6118" y="94933"/>
                  <a:pt x="5439" y="94933"/>
                </a:cubicBezTo>
                <a:cubicBezTo>
                  <a:pt x="5439" y="50666"/>
                  <a:pt x="5439" y="50666"/>
                  <a:pt x="5439" y="50666"/>
                </a:cubicBezTo>
                <a:cubicBezTo>
                  <a:pt x="6118" y="51200"/>
                  <a:pt x="7138" y="51733"/>
                  <a:pt x="8158" y="51733"/>
                </a:cubicBezTo>
                <a:cubicBezTo>
                  <a:pt x="12577" y="51733"/>
                  <a:pt x="16317" y="45866"/>
                  <a:pt x="16317" y="38933"/>
                </a:cubicBezTo>
                <a:cubicBezTo>
                  <a:pt x="16317" y="37333"/>
                  <a:pt x="15977" y="35733"/>
                  <a:pt x="15977" y="34666"/>
                </a:cubicBezTo>
                <a:cubicBezTo>
                  <a:pt x="82266" y="34666"/>
                  <a:pt x="82266" y="34666"/>
                  <a:pt x="82266" y="34666"/>
                </a:cubicBezTo>
                <a:cubicBezTo>
                  <a:pt x="81926" y="35733"/>
                  <a:pt x="81926" y="37333"/>
                  <a:pt x="81926" y="38933"/>
                </a:cubicBezTo>
                <a:cubicBezTo>
                  <a:pt x="81926" y="45866"/>
                  <a:pt x="85665" y="51733"/>
                  <a:pt x="90084" y="51733"/>
                </a:cubicBezTo>
                <a:cubicBezTo>
                  <a:pt x="91104" y="51733"/>
                  <a:pt x="91784" y="51200"/>
                  <a:pt x="92804" y="50666"/>
                </a:cubicBezTo>
                <a:lnTo>
                  <a:pt x="92804" y="94933"/>
                </a:lnTo>
                <a:close/>
                <a:moveTo>
                  <a:pt x="90084" y="43200"/>
                </a:moveTo>
                <a:cubicBezTo>
                  <a:pt x="88385" y="43200"/>
                  <a:pt x="87365" y="41066"/>
                  <a:pt x="87365" y="38933"/>
                </a:cubicBezTo>
                <a:cubicBezTo>
                  <a:pt x="87365" y="36266"/>
                  <a:pt x="88385" y="34666"/>
                  <a:pt x="90084" y="34666"/>
                </a:cubicBezTo>
                <a:cubicBezTo>
                  <a:pt x="91444" y="34666"/>
                  <a:pt x="92804" y="36266"/>
                  <a:pt x="92804" y="38933"/>
                </a:cubicBezTo>
                <a:cubicBezTo>
                  <a:pt x="92804" y="41066"/>
                  <a:pt x="91444" y="43200"/>
                  <a:pt x="90084" y="43200"/>
                </a:cubicBezTo>
                <a:moveTo>
                  <a:pt x="73767" y="94400"/>
                </a:moveTo>
                <a:cubicBezTo>
                  <a:pt x="72067" y="94400"/>
                  <a:pt x="71048" y="96533"/>
                  <a:pt x="71048" y="98666"/>
                </a:cubicBezTo>
                <a:cubicBezTo>
                  <a:pt x="71048" y="100800"/>
                  <a:pt x="72067" y="102933"/>
                  <a:pt x="73767" y="102933"/>
                </a:cubicBezTo>
                <a:cubicBezTo>
                  <a:pt x="75127" y="102933"/>
                  <a:pt x="76487" y="100800"/>
                  <a:pt x="76487" y="98666"/>
                </a:cubicBezTo>
                <a:cubicBezTo>
                  <a:pt x="76487" y="96533"/>
                  <a:pt x="75127" y="94400"/>
                  <a:pt x="73767" y="94400"/>
                </a:cubicBezTo>
                <a:moveTo>
                  <a:pt x="52351" y="77333"/>
                </a:moveTo>
                <a:cubicBezTo>
                  <a:pt x="52011" y="76800"/>
                  <a:pt x="51671" y="76266"/>
                  <a:pt x="51331" y="76266"/>
                </a:cubicBezTo>
                <a:cubicBezTo>
                  <a:pt x="50991" y="75733"/>
                  <a:pt x="50651" y="75733"/>
                  <a:pt x="50651" y="75733"/>
                </a:cubicBezTo>
                <a:cubicBezTo>
                  <a:pt x="50651" y="86400"/>
                  <a:pt x="50651" y="86400"/>
                  <a:pt x="50651" y="86400"/>
                </a:cubicBezTo>
                <a:cubicBezTo>
                  <a:pt x="51331" y="86400"/>
                  <a:pt x="52011" y="85866"/>
                  <a:pt x="52691" y="85333"/>
                </a:cubicBezTo>
                <a:cubicBezTo>
                  <a:pt x="53371" y="84266"/>
                  <a:pt x="53711" y="82666"/>
                  <a:pt x="53711" y="81066"/>
                </a:cubicBezTo>
                <a:cubicBezTo>
                  <a:pt x="53711" y="80000"/>
                  <a:pt x="53711" y="79466"/>
                  <a:pt x="53371" y="78400"/>
                </a:cubicBezTo>
                <a:cubicBezTo>
                  <a:pt x="53031" y="77866"/>
                  <a:pt x="53031" y="77333"/>
                  <a:pt x="52351" y="77333"/>
                </a:cubicBezTo>
                <a:moveTo>
                  <a:pt x="114560" y="0"/>
                </a:moveTo>
                <a:cubicBezTo>
                  <a:pt x="27195" y="0"/>
                  <a:pt x="27195" y="0"/>
                  <a:pt x="27195" y="0"/>
                </a:cubicBezTo>
                <a:cubicBezTo>
                  <a:pt x="24135" y="0"/>
                  <a:pt x="21756" y="4266"/>
                  <a:pt x="21756" y="8533"/>
                </a:cubicBezTo>
                <a:cubicBezTo>
                  <a:pt x="21756" y="12800"/>
                  <a:pt x="21756" y="12800"/>
                  <a:pt x="21756" y="12800"/>
                </a:cubicBezTo>
                <a:cubicBezTo>
                  <a:pt x="21756" y="15466"/>
                  <a:pt x="23116" y="17066"/>
                  <a:pt x="24475" y="17066"/>
                </a:cubicBezTo>
                <a:cubicBezTo>
                  <a:pt x="26175" y="17066"/>
                  <a:pt x="27195" y="15466"/>
                  <a:pt x="27195" y="12800"/>
                </a:cubicBezTo>
                <a:cubicBezTo>
                  <a:pt x="27195" y="8533"/>
                  <a:pt x="27195" y="8533"/>
                  <a:pt x="27195" y="8533"/>
                </a:cubicBezTo>
                <a:cubicBezTo>
                  <a:pt x="114560" y="8533"/>
                  <a:pt x="114560" y="8533"/>
                  <a:pt x="114560" y="8533"/>
                </a:cubicBezTo>
                <a:cubicBezTo>
                  <a:pt x="114560" y="85866"/>
                  <a:pt x="114560" y="85866"/>
                  <a:pt x="114560" y="85866"/>
                </a:cubicBezTo>
                <a:cubicBezTo>
                  <a:pt x="106402" y="85866"/>
                  <a:pt x="106402" y="85866"/>
                  <a:pt x="106402" y="85866"/>
                </a:cubicBezTo>
                <a:cubicBezTo>
                  <a:pt x="105042" y="85866"/>
                  <a:pt x="103682" y="87466"/>
                  <a:pt x="103682" y="90133"/>
                </a:cubicBezTo>
                <a:cubicBezTo>
                  <a:pt x="103682" y="92266"/>
                  <a:pt x="105042" y="94400"/>
                  <a:pt x="106402" y="94400"/>
                </a:cubicBezTo>
                <a:cubicBezTo>
                  <a:pt x="114560" y="94400"/>
                  <a:pt x="114560" y="94400"/>
                  <a:pt x="114560" y="94400"/>
                </a:cubicBezTo>
                <a:cubicBezTo>
                  <a:pt x="117620" y="94400"/>
                  <a:pt x="120000" y="90666"/>
                  <a:pt x="120000" y="85866"/>
                </a:cubicBezTo>
                <a:cubicBezTo>
                  <a:pt x="120000" y="8533"/>
                  <a:pt x="120000" y="8533"/>
                  <a:pt x="120000" y="8533"/>
                </a:cubicBezTo>
                <a:cubicBezTo>
                  <a:pt x="120000" y="4266"/>
                  <a:pt x="117620" y="0"/>
                  <a:pt x="114560" y="0"/>
                </a:cubicBezTo>
                <a:moveTo>
                  <a:pt x="48951" y="43200"/>
                </a:moveTo>
                <a:cubicBezTo>
                  <a:pt x="38413" y="43200"/>
                  <a:pt x="29915" y="56533"/>
                  <a:pt x="29915" y="73066"/>
                </a:cubicBezTo>
                <a:cubicBezTo>
                  <a:pt x="29915" y="89600"/>
                  <a:pt x="38413" y="102933"/>
                  <a:pt x="48951" y="102933"/>
                </a:cubicBezTo>
                <a:cubicBezTo>
                  <a:pt x="59490" y="102933"/>
                  <a:pt x="68328" y="89600"/>
                  <a:pt x="68328" y="73066"/>
                </a:cubicBezTo>
                <a:cubicBezTo>
                  <a:pt x="68328" y="56533"/>
                  <a:pt x="59490" y="43200"/>
                  <a:pt x="48951" y="43200"/>
                </a:cubicBezTo>
                <a:moveTo>
                  <a:pt x="56770" y="84800"/>
                </a:moveTo>
                <a:cubicBezTo>
                  <a:pt x="56430" y="86400"/>
                  <a:pt x="55750" y="87466"/>
                  <a:pt x="55070" y="88000"/>
                </a:cubicBezTo>
                <a:cubicBezTo>
                  <a:pt x="54390" y="89066"/>
                  <a:pt x="53711" y="89600"/>
                  <a:pt x="52691" y="90133"/>
                </a:cubicBezTo>
                <a:cubicBezTo>
                  <a:pt x="52011" y="90666"/>
                  <a:pt x="51331" y="90666"/>
                  <a:pt x="50651" y="91200"/>
                </a:cubicBezTo>
                <a:cubicBezTo>
                  <a:pt x="50651" y="94400"/>
                  <a:pt x="50651" y="94400"/>
                  <a:pt x="50651" y="94400"/>
                </a:cubicBezTo>
                <a:cubicBezTo>
                  <a:pt x="47932" y="94400"/>
                  <a:pt x="47932" y="94400"/>
                  <a:pt x="47932" y="94400"/>
                </a:cubicBezTo>
                <a:cubicBezTo>
                  <a:pt x="47932" y="91200"/>
                  <a:pt x="47932" y="91200"/>
                  <a:pt x="47932" y="91200"/>
                </a:cubicBezTo>
                <a:cubicBezTo>
                  <a:pt x="46912" y="90666"/>
                  <a:pt x="46232" y="90666"/>
                  <a:pt x="45552" y="90133"/>
                </a:cubicBezTo>
                <a:cubicBezTo>
                  <a:pt x="44532" y="89600"/>
                  <a:pt x="43512" y="89066"/>
                  <a:pt x="42832" y="88000"/>
                </a:cubicBezTo>
                <a:cubicBezTo>
                  <a:pt x="42152" y="86933"/>
                  <a:pt x="41813" y="85866"/>
                  <a:pt x="41473" y="84266"/>
                </a:cubicBezTo>
                <a:cubicBezTo>
                  <a:pt x="41133" y="83200"/>
                  <a:pt x="40793" y="81600"/>
                  <a:pt x="40793" y="79466"/>
                </a:cubicBezTo>
                <a:cubicBezTo>
                  <a:pt x="44532" y="79466"/>
                  <a:pt x="44532" y="79466"/>
                  <a:pt x="44532" y="79466"/>
                </a:cubicBezTo>
                <a:cubicBezTo>
                  <a:pt x="44532" y="81600"/>
                  <a:pt x="44872" y="83733"/>
                  <a:pt x="45552" y="84800"/>
                </a:cubicBezTo>
                <a:cubicBezTo>
                  <a:pt x="45892" y="85866"/>
                  <a:pt x="46572" y="86400"/>
                  <a:pt x="47932" y="86400"/>
                </a:cubicBezTo>
                <a:cubicBezTo>
                  <a:pt x="47932" y="74666"/>
                  <a:pt x="47932" y="74666"/>
                  <a:pt x="47932" y="74666"/>
                </a:cubicBezTo>
                <a:cubicBezTo>
                  <a:pt x="47252" y="74666"/>
                  <a:pt x="46572" y="74133"/>
                  <a:pt x="45892" y="73600"/>
                </a:cubicBezTo>
                <a:cubicBezTo>
                  <a:pt x="45212" y="73066"/>
                  <a:pt x="44192" y="72533"/>
                  <a:pt x="43512" y="71466"/>
                </a:cubicBezTo>
                <a:cubicBezTo>
                  <a:pt x="42832" y="70933"/>
                  <a:pt x="42492" y="69866"/>
                  <a:pt x="42152" y="68800"/>
                </a:cubicBezTo>
                <a:cubicBezTo>
                  <a:pt x="41473" y="67733"/>
                  <a:pt x="41473" y="66133"/>
                  <a:pt x="41473" y="64533"/>
                </a:cubicBezTo>
                <a:cubicBezTo>
                  <a:pt x="41473" y="62933"/>
                  <a:pt x="41473" y="61333"/>
                  <a:pt x="41813" y="60266"/>
                </a:cubicBezTo>
                <a:cubicBezTo>
                  <a:pt x="42492" y="59200"/>
                  <a:pt x="42832" y="58133"/>
                  <a:pt x="43512" y="57066"/>
                </a:cubicBezTo>
                <a:cubicBezTo>
                  <a:pt x="44192" y="56533"/>
                  <a:pt x="44872" y="56000"/>
                  <a:pt x="45892" y="55466"/>
                </a:cubicBezTo>
                <a:cubicBezTo>
                  <a:pt x="46572" y="54933"/>
                  <a:pt x="47252" y="54933"/>
                  <a:pt x="47932" y="54933"/>
                </a:cubicBezTo>
                <a:cubicBezTo>
                  <a:pt x="47932" y="51733"/>
                  <a:pt x="47932" y="51733"/>
                  <a:pt x="47932" y="51733"/>
                </a:cubicBezTo>
                <a:cubicBezTo>
                  <a:pt x="50651" y="51733"/>
                  <a:pt x="50651" y="51733"/>
                  <a:pt x="50651" y="51733"/>
                </a:cubicBezTo>
                <a:cubicBezTo>
                  <a:pt x="50651" y="54933"/>
                  <a:pt x="50651" y="54933"/>
                  <a:pt x="50651" y="54933"/>
                </a:cubicBezTo>
                <a:cubicBezTo>
                  <a:pt x="51331" y="54933"/>
                  <a:pt x="51671" y="54933"/>
                  <a:pt x="52351" y="55466"/>
                </a:cubicBezTo>
                <a:cubicBezTo>
                  <a:pt x="53371" y="55466"/>
                  <a:pt x="54050" y="56533"/>
                  <a:pt x="54730" y="57066"/>
                </a:cubicBezTo>
                <a:cubicBezTo>
                  <a:pt x="55410" y="58133"/>
                  <a:pt x="55750" y="58666"/>
                  <a:pt x="56090" y="60266"/>
                </a:cubicBezTo>
                <a:cubicBezTo>
                  <a:pt x="56430" y="61333"/>
                  <a:pt x="56770" y="62400"/>
                  <a:pt x="56770" y="64000"/>
                </a:cubicBezTo>
                <a:cubicBezTo>
                  <a:pt x="53031" y="64000"/>
                  <a:pt x="53031" y="64000"/>
                  <a:pt x="53031" y="64000"/>
                </a:cubicBezTo>
                <a:cubicBezTo>
                  <a:pt x="53031" y="62400"/>
                  <a:pt x="52691" y="61333"/>
                  <a:pt x="52351" y="60266"/>
                </a:cubicBezTo>
                <a:cubicBezTo>
                  <a:pt x="52011" y="59733"/>
                  <a:pt x="51331" y="59200"/>
                  <a:pt x="50651" y="59200"/>
                </a:cubicBezTo>
                <a:cubicBezTo>
                  <a:pt x="50651" y="69333"/>
                  <a:pt x="50651" y="69333"/>
                  <a:pt x="50651" y="69333"/>
                </a:cubicBezTo>
                <a:cubicBezTo>
                  <a:pt x="51331" y="69866"/>
                  <a:pt x="52011" y="70400"/>
                  <a:pt x="52691" y="70933"/>
                </a:cubicBezTo>
                <a:cubicBezTo>
                  <a:pt x="53371" y="71466"/>
                  <a:pt x="54390" y="72000"/>
                  <a:pt x="55070" y="72533"/>
                </a:cubicBezTo>
                <a:cubicBezTo>
                  <a:pt x="55750" y="73600"/>
                  <a:pt x="56090" y="74666"/>
                  <a:pt x="56770" y="75733"/>
                </a:cubicBezTo>
                <a:cubicBezTo>
                  <a:pt x="57110" y="76800"/>
                  <a:pt x="57450" y="78400"/>
                  <a:pt x="57450" y="80000"/>
                </a:cubicBezTo>
                <a:cubicBezTo>
                  <a:pt x="57450" y="82133"/>
                  <a:pt x="57110" y="83733"/>
                  <a:pt x="56770" y="8480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1443037" y="4122737"/>
            <a:ext cx="434974" cy="238124"/>
          </a:xfrm>
          <a:custGeom>
            <a:pathLst>
              <a:path extrusionOk="0" h="120000" w="120000">
                <a:moveTo>
                  <a:pt x="114560" y="0"/>
                </a:move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4974"/>
                  <a:pt x="0" y="9948"/>
                </a:cubicBezTo>
                <a:cubicBezTo>
                  <a:pt x="0" y="110051"/>
                  <a:pt x="0" y="110051"/>
                  <a:pt x="0" y="110051"/>
                </a:cubicBezTo>
                <a:cubicBezTo>
                  <a:pt x="0" y="115647"/>
                  <a:pt x="2379" y="120000"/>
                  <a:pt x="5439" y="120000"/>
                </a:cubicBezTo>
                <a:cubicBezTo>
                  <a:pt x="114560" y="120000"/>
                  <a:pt x="114560" y="120000"/>
                  <a:pt x="114560" y="120000"/>
                </a:cubicBezTo>
                <a:cubicBezTo>
                  <a:pt x="117620" y="120000"/>
                  <a:pt x="120000" y="115647"/>
                  <a:pt x="120000" y="110051"/>
                </a:cubicBezTo>
                <a:cubicBezTo>
                  <a:pt x="120000" y="9948"/>
                  <a:pt x="120000" y="9948"/>
                  <a:pt x="120000" y="9948"/>
                </a:cubicBezTo>
                <a:cubicBezTo>
                  <a:pt x="120000" y="4974"/>
                  <a:pt x="117620" y="0"/>
                  <a:pt x="114560" y="0"/>
                </a:cubicBezTo>
                <a:moveTo>
                  <a:pt x="8158" y="9948"/>
                </a:moveTo>
                <a:cubicBezTo>
                  <a:pt x="9858" y="9948"/>
                  <a:pt x="10878" y="12435"/>
                  <a:pt x="10878" y="14922"/>
                </a:cubicBezTo>
                <a:cubicBezTo>
                  <a:pt x="10878" y="18031"/>
                  <a:pt x="9858" y="20518"/>
                  <a:pt x="8158" y="20518"/>
                </a:cubicBezTo>
                <a:cubicBezTo>
                  <a:pt x="6798" y="20518"/>
                  <a:pt x="5439" y="18031"/>
                  <a:pt x="5439" y="14922"/>
                </a:cubicBezTo>
                <a:cubicBezTo>
                  <a:pt x="5439" y="12435"/>
                  <a:pt x="6798" y="9948"/>
                  <a:pt x="8158" y="9948"/>
                </a:cubicBezTo>
                <a:moveTo>
                  <a:pt x="8158" y="110051"/>
                </a:moveTo>
                <a:cubicBezTo>
                  <a:pt x="6798" y="110051"/>
                  <a:pt x="5439" y="107564"/>
                  <a:pt x="5439" y="105077"/>
                </a:cubicBezTo>
                <a:cubicBezTo>
                  <a:pt x="5439" y="102590"/>
                  <a:pt x="6798" y="100103"/>
                  <a:pt x="8158" y="100103"/>
                </a:cubicBezTo>
                <a:cubicBezTo>
                  <a:pt x="9858" y="100103"/>
                  <a:pt x="10878" y="102590"/>
                  <a:pt x="10878" y="105077"/>
                </a:cubicBezTo>
                <a:cubicBezTo>
                  <a:pt x="10878" y="107564"/>
                  <a:pt x="9858" y="110051"/>
                  <a:pt x="8158" y="110051"/>
                </a:cubicBezTo>
                <a:moveTo>
                  <a:pt x="111841" y="110051"/>
                </a:moveTo>
                <a:cubicBezTo>
                  <a:pt x="110481" y="110051"/>
                  <a:pt x="109121" y="107564"/>
                  <a:pt x="109121" y="105077"/>
                </a:cubicBezTo>
                <a:cubicBezTo>
                  <a:pt x="109121" y="102590"/>
                  <a:pt x="110481" y="100103"/>
                  <a:pt x="111841" y="100103"/>
                </a:cubicBezTo>
                <a:cubicBezTo>
                  <a:pt x="113541" y="100103"/>
                  <a:pt x="114560" y="102590"/>
                  <a:pt x="114560" y="105077"/>
                </a:cubicBezTo>
                <a:cubicBezTo>
                  <a:pt x="114560" y="107564"/>
                  <a:pt x="113541" y="110051"/>
                  <a:pt x="111841" y="110051"/>
                </a:cubicBezTo>
                <a:moveTo>
                  <a:pt x="114560" y="90777"/>
                </a:moveTo>
                <a:cubicBezTo>
                  <a:pt x="113881" y="90155"/>
                  <a:pt x="112861" y="90155"/>
                  <a:pt x="111841" y="90155"/>
                </a:cubicBezTo>
                <a:cubicBezTo>
                  <a:pt x="107422" y="90155"/>
                  <a:pt x="103682" y="96994"/>
                  <a:pt x="103682" y="105077"/>
                </a:cubicBezTo>
                <a:cubicBezTo>
                  <a:pt x="103682" y="106943"/>
                  <a:pt x="104022" y="108186"/>
                  <a:pt x="104362" y="110051"/>
                </a:cubicBezTo>
                <a:cubicBezTo>
                  <a:pt x="15977" y="110051"/>
                  <a:pt x="15977" y="110051"/>
                  <a:pt x="15977" y="110051"/>
                </a:cubicBezTo>
                <a:cubicBezTo>
                  <a:pt x="16317" y="108186"/>
                  <a:pt x="16317" y="106943"/>
                  <a:pt x="16317" y="105077"/>
                </a:cubicBezTo>
                <a:cubicBezTo>
                  <a:pt x="16317" y="96994"/>
                  <a:pt x="12917" y="90155"/>
                  <a:pt x="8158" y="90155"/>
                </a:cubicBezTo>
                <a:cubicBezTo>
                  <a:pt x="7138" y="90155"/>
                  <a:pt x="6458" y="90155"/>
                  <a:pt x="5439" y="90777"/>
                </a:cubicBezTo>
                <a:cubicBezTo>
                  <a:pt x="5439" y="29222"/>
                  <a:pt x="5439" y="29222"/>
                  <a:pt x="5439" y="29222"/>
                </a:cubicBezTo>
                <a:cubicBezTo>
                  <a:pt x="6458" y="29844"/>
                  <a:pt x="7138" y="30466"/>
                  <a:pt x="8158" y="30466"/>
                </a:cubicBezTo>
                <a:cubicBezTo>
                  <a:pt x="12917" y="30466"/>
                  <a:pt x="16317" y="23626"/>
                  <a:pt x="16317" y="14922"/>
                </a:cubicBezTo>
                <a:cubicBezTo>
                  <a:pt x="16317" y="13678"/>
                  <a:pt x="16317" y="11813"/>
                  <a:pt x="15977" y="9948"/>
                </a:cubicBezTo>
                <a:cubicBezTo>
                  <a:pt x="104362" y="9948"/>
                  <a:pt x="104362" y="9948"/>
                  <a:pt x="104362" y="9948"/>
                </a:cubicBezTo>
                <a:cubicBezTo>
                  <a:pt x="104022" y="11813"/>
                  <a:pt x="103682" y="13678"/>
                  <a:pt x="103682" y="14922"/>
                </a:cubicBezTo>
                <a:cubicBezTo>
                  <a:pt x="103682" y="23626"/>
                  <a:pt x="107422" y="30466"/>
                  <a:pt x="111841" y="30466"/>
                </a:cubicBezTo>
                <a:cubicBezTo>
                  <a:pt x="112861" y="30466"/>
                  <a:pt x="113881" y="29844"/>
                  <a:pt x="114560" y="29222"/>
                </a:cubicBezTo>
                <a:lnTo>
                  <a:pt x="114560" y="90777"/>
                </a:lnTo>
                <a:close/>
                <a:moveTo>
                  <a:pt x="111841" y="20518"/>
                </a:moveTo>
                <a:cubicBezTo>
                  <a:pt x="110481" y="20518"/>
                  <a:pt x="109121" y="18031"/>
                  <a:pt x="109121" y="14922"/>
                </a:cubicBezTo>
                <a:cubicBezTo>
                  <a:pt x="109121" y="12435"/>
                  <a:pt x="110481" y="9948"/>
                  <a:pt x="111841" y="9948"/>
                </a:cubicBezTo>
                <a:cubicBezTo>
                  <a:pt x="113541" y="9948"/>
                  <a:pt x="114560" y="12435"/>
                  <a:pt x="114560" y="14922"/>
                </a:cubicBezTo>
                <a:cubicBezTo>
                  <a:pt x="114560" y="18031"/>
                  <a:pt x="113541" y="20518"/>
                  <a:pt x="111841" y="20518"/>
                </a:cubicBezTo>
                <a:moveTo>
                  <a:pt x="95524" y="90155"/>
                </a:moveTo>
                <a:cubicBezTo>
                  <a:pt x="90084" y="90155"/>
                  <a:pt x="90084" y="90155"/>
                  <a:pt x="90084" y="90155"/>
                </a:cubicBezTo>
                <a:cubicBezTo>
                  <a:pt x="88725" y="90155"/>
                  <a:pt x="87365" y="92020"/>
                  <a:pt x="87365" y="95129"/>
                </a:cubicBezTo>
                <a:cubicBezTo>
                  <a:pt x="87365" y="97616"/>
                  <a:pt x="88725" y="100103"/>
                  <a:pt x="90084" y="100103"/>
                </a:cubicBezTo>
                <a:cubicBezTo>
                  <a:pt x="95524" y="100103"/>
                  <a:pt x="95524" y="100103"/>
                  <a:pt x="95524" y="100103"/>
                </a:cubicBezTo>
                <a:cubicBezTo>
                  <a:pt x="97223" y="100103"/>
                  <a:pt x="98243" y="97616"/>
                  <a:pt x="98243" y="95129"/>
                </a:cubicBezTo>
                <a:cubicBezTo>
                  <a:pt x="98243" y="92020"/>
                  <a:pt x="97223" y="90155"/>
                  <a:pt x="95524" y="90155"/>
                </a:cubicBezTo>
                <a:moveTo>
                  <a:pt x="30254" y="20518"/>
                </a:moveTo>
                <a:cubicBezTo>
                  <a:pt x="24475" y="20518"/>
                  <a:pt x="24475" y="20518"/>
                  <a:pt x="24475" y="20518"/>
                </a:cubicBezTo>
                <a:cubicBezTo>
                  <a:pt x="23116" y="20518"/>
                  <a:pt x="21756" y="22383"/>
                  <a:pt x="21756" y="25492"/>
                </a:cubicBezTo>
                <a:cubicBezTo>
                  <a:pt x="21756" y="27979"/>
                  <a:pt x="23116" y="30466"/>
                  <a:pt x="24475" y="30466"/>
                </a:cubicBezTo>
                <a:cubicBezTo>
                  <a:pt x="30254" y="30466"/>
                  <a:pt x="30254" y="30466"/>
                  <a:pt x="30254" y="30466"/>
                </a:cubicBezTo>
                <a:cubicBezTo>
                  <a:pt x="31614" y="30466"/>
                  <a:pt x="32974" y="27979"/>
                  <a:pt x="32974" y="25492"/>
                </a:cubicBezTo>
                <a:cubicBezTo>
                  <a:pt x="32974" y="22383"/>
                  <a:pt x="31614" y="20518"/>
                  <a:pt x="30254" y="20518"/>
                </a:cubicBezTo>
                <a:moveTo>
                  <a:pt x="60169" y="20518"/>
                </a:moveTo>
                <a:cubicBezTo>
                  <a:pt x="47932" y="20518"/>
                  <a:pt x="38413" y="37927"/>
                  <a:pt x="38413" y="60310"/>
                </a:cubicBezTo>
                <a:cubicBezTo>
                  <a:pt x="38413" y="82072"/>
                  <a:pt x="47932" y="100103"/>
                  <a:pt x="60169" y="100103"/>
                </a:cubicBezTo>
                <a:cubicBezTo>
                  <a:pt x="72067" y="100103"/>
                  <a:pt x="81926" y="82072"/>
                  <a:pt x="81926" y="60310"/>
                </a:cubicBezTo>
                <a:cubicBezTo>
                  <a:pt x="81926" y="37927"/>
                  <a:pt x="72067" y="20518"/>
                  <a:pt x="60169" y="20518"/>
                </a:cubicBezTo>
                <a:moveTo>
                  <a:pt x="65949" y="52849"/>
                </a:moveTo>
                <a:cubicBezTo>
                  <a:pt x="64929" y="57202"/>
                  <a:pt x="64929" y="57202"/>
                  <a:pt x="64929" y="57202"/>
                </a:cubicBezTo>
                <a:cubicBezTo>
                  <a:pt x="55070" y="57202"/>
                  <a:pt x="55070" y="57202"/>
                  <a:pt x="55070" y="57202"/>
                </a:cubicBezTo>
                <a:cubicBezTo>
                  <a:pt x="55070" y="57823"/>
                  <a:pt x="55070" y="57823"/>
                  <a:pt x="55070" y="58445"/>
                </a:cubicBezTo>
                <a:cubicBezTo>
                  <a:pt x="55070" y="59689"/>
                  <a:pt x="55070" y="59689"/>
                  <a:pt x="55070" y="59689"/>
                </a:cubicBezTo>
                <a:cubicBezTo>
                  <a:pt x="55070" y="60932"/>
                  <a:pt x="55070" y="61554"/>
                  <a:pt x="55070" y="62176"/>
                </a:cubicBezTo>
                <a:cubicBezTo>
                  <a:pt x="64249" y="62176"/>
                  <a:pt x="64249" y="62176"/>
                  <a:pt x="64249" y="62176"/>
                </a:cubicBezTo>
                <a:cubicBezTo>
                  <a:pt x="63229" y="66528"/>
                  <a:pt x="63229" y="66528"/>
                  <a:pt x="63229" y="66528"/>
                </a:cubicBezTo>
                <a:cubicBezTo>
                  <a:pt x="55410" y="66528"/>
                  <a:pt x="55410" y="66528"/>
                  <a:pt x="55410" y="66528"/>
                </a:cubicBezTo>
                <a:cubicBezTo>
                  <a:pt x="55750" y="70259"/>
                  <a:pt x="56430" y="72746"/>
                  <a:pt x="57450" y="75233"/>
                </a:cubicBezTo>
                <a:cubicBezTo>
                  <a:pt x="58470" y="77720"/>
                  <a:pt x="60169" y="78963"/>
                  <a:pt x="62209" y="78963"/>
                </a:cubicBezTo>
                <a:cubicBezTo>
                  <a:pt x="63569" y="78963"/>
                  <a:pt x="64589" y="78341"/>
                  <a:pt x="65609" y="77720"/>
                </a:cubicBezTo>
                <a:cubicBezTo>
                  <a:pt x="66288" y="77098"/>
                  <a:pt x="67308" y="75854"/>
                  <a:pt x="68328" y="74611"/>
                </a:cubicBezTo>
                <a:cubicBezTo>
                  <a:pt x="68328" y="82072"/>
                  <a:pt x="68328" y="82072"/>
                  <a:pt x="68328" y="82072"/>
                </a:cubicBezTo>
                <a:cubicBezTo>
                  <a:pt x="66628" y="83937"/>
                  <a:pt x="64589" y="85181"/>
                  <a:pt x="62209" y="85181"/>
                </a:cubicBezTo>
                <a:cubicBezTo>
                  <a:pt x="58810" y="85181"/>
                  <a:pt x="55750" y="83316"/>
                  <a:pt x="54050" y="79585"/>
                </a:cubicBezTo>
                <a:cubicBezTo>
                  <a:pt x="52011" y="76476"/>
                  <a:pt x="50991" y="72124"/>
                  <a:pt x="50651" y="66528"/>
                </a:cubicBezTo>
                <a:cubicBezTo>
                  <a:pt x="47592" y="66528"/>
                  <a:pt x="47592" y="66528"/>
                  <a:pt x="47592" y="66528"/>
                </a:cubicBezTo>
                <a:cubicBezTo>
                  <a:pt x="48611" y="62176"/>
                  <a:pt x="48611" y="62176"/>
                  <a:pt x="48611" y="62176"/>
                </a:cubicBezTo>
                <a:cubicBezTo>
                  <a:pt x="50311" y="62176"/>
                  <a:pt x="50311" y="62176"/>
                  <a:pt x="50311" y="62176"/>
                </a:cubicBezTo>
                <a:cubicBezTo>
                  <a:pt x="50311" y="61554"/>
                  <a:pt x="50311" y="61554"/>
                  <a:pt x="50311" y="60932"/>
                </a:cubicBezTo>
                <a:cubicBezTo>
                  <a:pt x="50311" y="60932"/>
                  <a:pt x="50311" y="60310"/>
                  <a:pt x="50311" y="59689"/>
                </a:cubicBezTo>
                <a:cubicBezTo>
                  <a:pt x="50311" y="59689"/>
                  <a:pt x="50311" y="59067"/>
                  <a:pt x="50311" y="58445"/>
                </a:cubicBezTo>
                <a:cubicBezTo>
                  <a:pt x="50311" y="58445"/>
                  <a:pt x="50311" y="57823"/>
                  <a:pt x="50311" y="57202"/>
                </a:cubicBezTo>
                <a:cubicBezTo>
                  <a:pt x="47592" y="57202"/>
                  <a:pt x="47592" y="57202"/>
                  <a:pt x="47592" y="57202"/>
                </a:cubicBezTo>
                <a:cubicBezTo>
                  <a:pt x="48611" y="52849"/>
                  <a:pt x="48611" y="52849"/>
                  <a:pt x="48611" y="52849"/>
                </a:cubicBezTo>
                <a:cubicBezTo>
                  <a:pt x="50651" y="52849"/>
                  <a:pt x="50651" y="52849"/>
                  <a:pt x="50651" y="52849"/>
                </a:cubicBezTo>
                <a:cubicBezTo>
                  <a:pt x="51331" y="47875"/>
                  <a:pt x="52691" y="43523"/>
                  <a:pt x="54390" y="40414"/>
                </a:cubicBezTo>
                <a:cubicBezTo>
                  <a:pt x="56430" y="36683"/>
                  <a:pt x="59150" y="35440"/>
                  <a:pt x="62209" y="35440"/>
                </a:cubicBezTo>
                <a:cubicBezTo>
                  <a:pt x="64589" y="35440"/>
                  <a:pt x="66968" y="36683"/>
                  <a:pt x="69348" y="39170"/>
                </a:cubicBezTo>
                <a:cubicBezTo>
                  <a:pt x="67648" y="45388"/>
                  <a:pt x="67648" y="45388"/>
                  <a:pt x="67648" y="45388"/>
                </a:cubicBezTo>
                <a:cubicBezTo>
                  <a:pt x="65949" y="42901"/>
                  <a:pt x="63909" y="41036"/>
                  <a:pt x="61869" y="41036"/>
                </a:cubicBezTo>
                <a:cubicBezTo>
                  <a:pt x="60169" y="41036"/>
                  <a:pt x="58810" y="42279"/>
                  <a:pt x="57450" y="44766"/>
                </a:cubicBezTo>
                <a:cubicBezTo>
                  <a:pt x="56430" y="47253"/>
                  <a:pt x="55750" y="49740"/>
                  <a:pt x="55410" y="52849"/>
                </a:cubicBezTo>
                <a:lnTo>
                  <a:pt x="65949" y="5284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2274888" y="4083051"/>
            <a:ext cx="436563" cy="317500"/>
          </a:xfrm>
          <a:custGeom>
            <a:pathLst>
              <a:path extrusionOk="0" h="120000" w="120000">
                <a:moveTo>
                  <a:pt x="13597" y="22412"/>
                </a:moveTo>
                <a:cubicBezTo>
                  <a:pt x="106402" y="22412"/>
                  <a:pt x="106402" y="22412"/>
                  <a:pt x="106402" y="22412"/>
                </a:cubicBezTo>
                <a:cubicBezTo>
                  <a:pt x="107762" y="22412"/>
                  <a:pt x="109121" y="21011"/>
                  <a:pt x="109121" y="18677"/>
                </a:cubicBezTo>
                <a:cubicBezTo>
                  <a:pt x="109121" y="16809"/>
                  <a:pt x="107762" y="14941"/>
                  <a:pt x="106402" y="14941"/>
                </a:cubicBezTo>
                <a:cubicBezTo>
                  <a:pt x="13597" y="14941"/>
                  <a:pt x="13597" y="14941"/>
                  <a:pt x="13597" y="14941"/>
                </a:cubicBezTo>
                <a:cubicBezTo>
                  <a:pt x="11898" y="14941"/>
                  <a:pt x="10878" y="16809"/>
                  <a:pt x="10878" y="18677"/>
                </a:cubicBezTo>
                <a:cubicBezTo>
                  <a:pt x="10878" y="21011"/>
                  <a:pt x="11898" y="22412"/>
                  <a:pt x="13597" y="22412"/>
                </a:cubicBezTo>
                <a:moveTo>
                  <a:pt x="24475" y="7470"/>
                </a:moveTo>
                <a:cubicBezTo>
                  <a:pt x="95524" y="7470"/>
                  <a:pt x="95524" y="7470"/>
                  <a:pt x="95524" y="7470"/>
                </a:cubicBezTo>
                <a:cubicBezTo>
                  <a:pt x="96883" y="7470"/>
                  <a:pt x="98243" y="6070"/>
                  <a:pt x="98243" y="3735"/>
                </a:cubicBezTo>
                <a:cubicBezTo>
                  <a:pt x="98243" y="1867"/>
                  <a:pt x="96883" y="0"/>
                  <a:pt x="95524" y="0"/>
                </a:cubicBezTo>
                <a:cubicBezTo>
                  <a:pt x="24475" y="0"/>
                  <a:pt x="24475" y="0"/>
                  <a:pt x="24475" y="0"/>
                </a:cubicBezTo>
                <a:cubicBezTo>
                  <a:pt x="22776" y="0"/>
                  <a:pt x="21756" y="1867"/>
                  <a:pt x="21756" y="3735"/>
                </a:cubicBezTo>
                <a:cubicBezTo>
                  <a:pt x="21756" y="6070"/>
                  <a:pt x="22776" y="7470"/>
                  <a:pt x="24475" y="7470"/>
                </a:cubicBezTo>
                <a:moveTo>
                  <a:pt x="95524" y="97587"/>
                </a:moveTo>
                <a:cubicBezTo>
                  <a:pt x="89745" y="97587"/>
                  <a:pt x="89745" y="97587"/>
                  <a:pt x="89745" y="97587"/>
                </a:cubicBezTo>
                <a:cubicBezTo>
                  <a:pt x="88385" y="97587"/>
                  <a:pt x="87025" y="99455"/>
                  <a:pt x="87025" y="101322"/>
                </a:cubicBezTo>
                <a:cubicBezTo>
                  <a:pt x="87025" y="103190"/>
                  <a:pt x="88385" y="105058"/>
                  <a:pt x="89745" y="105058"/>
                </a:cubicBezTo>
                <a:cubicBezTo>
                  <a:pt x="95524" y="105058"/>
                  <a:pt x="95524" y="105058"/>
                  <a:pt x="95524" y="105058"/>
                </a:cubicBezTo>
                <a:cubicBezTo>
                  <a:pt x="96883" y="105058"/>
                  <a:pt x="98243" y="103190"/>
                  <a:pt x="98243" y="101322"/>
                </a:cubicBezTo>
                <a:cubicBezTo>
                  <a:pt x="98243" y="99455"/>
                  <a:pt x="96883" y="97587"/>
                  <a:pt x="95524" y="97587"/>
                </a:cubicBezTo>
                <a:moveTo>
                  <a:pt x="114560" y="29883"/>
                </a:moveTo>
                <a:cubicBezTo>
                  <a:pt x="5439" y="29883"/>
                  <a:pt x="5439" y="29883"/>
                  <a:pt x="5439" y="29883"/>
                </a:cubicBezTo>
                <a:cubicBezTo>
                  <a:pt x="2379" y="29883"/>
                  <a:pt x="0" y="33618"/>
                  <a:pt x="0" y="37821"/>
                </a:cubicBezTo>
                <a:cubicBezTo>
                  <a:pt x="0" y="112529"/>
                  <a:pt x="0" y="112529"/>
                  <a:pt x="0" y="112529"/>
                </a:cubicBezTo>
                <a:cubicBezTo>
                  <a:pt x="0" y="116731"/>
                  <a:pt x="2379" y="120000"/>
                  <a:pt x="5439" y="120000"/>
                </a:cubicBezTo>
                <a:cubicBezTo>
                  <a:pt x="114560" y="120000"/>
                  <a:pt x="114560" y="120000"/>
                  <a:pt x="114560" y="120000"/>
                </a:cubicBezTo>
                <a:cubicBezTo>
                  <a:pt x="117620" y="120000"/>
                  <a:pt x="120000" y="116731"/>
                  <a:pt x="120000" y="112529"/>
                </a:cubicBezTo>
                <a:cubicBezTo>
                  <a:pt x="120000" y="37821"/>
                  <a:pt x="120000" y="37821"/>
                  <a:pt x="120000" y="37821"/>
                </a:cubicBezTo>
                <a:cubicBezTo>
                  <a:pt x="120000" y="33618"/>
                  <a:pt x="117620" y="29883"/>
                  <a:pt x="114560" y="29883"/>
                </a:cubicBezTo>
                <a:moveTo>
                  <a:pt x="8158" y="37821"/>
                </a:moveTo>
                <a:cubicBezTo>
                  <a:pt x="9518" y="37821"/>
                  <a:pt x="10878" y="39221"/>
                  <a:pt x="10878" y="41556"/>
                </a:cubicBezTo>
                <a:cubicBezTo>
                  <a:pt x="10878" y="43424"/>
                  <a:pt x="9518" y="45291"/>
                  <a:pt x="8158" y="45291"/>
                </a:cubicBezTo>
                <a:cubicBezTo>
                  <a:pt x="6458" y="45291"/>
                  <a:pt x="5439" y="43424"/>
                  <a:pt x="5439" y="41556"/>
                </a:cubicBezTo>
                <a:cubicBezTo>
                  <a:pt x="5439" y="39221"/>
                  <a:pt x="6458" y="37821"/>
                  <a:pt x="8158" y="37821"/>
                </a:cubicBezTo>
                <a:moveTo>
                  <a:pt x="8158" y="112529"/>
                </a:moveTo>
                <a:cubicBezTo>
                  <a:pt x="6458" y="112529"/>
                  <a:pt x="5439" y="111128"/>
                  <a:pt x="5439" y="108793"/>
                </a:cubicBezTo>
                <a:cubicBezTo>
                  <a:pt x="5439" y="106926"/>
                  <a:pt x="6458" y="105058"/>
                  <a:pt x="8158" y="105058"/>
                </a:cubicBezTo>
                <a:cubicBezTo>
                  <a:pt x="9518" y="105058"/>
                  <a:pt x="10878" y="106926"/>
                  <a:pt x="10878" y="108793"/>
                </a:cubicBezTo>
                <a:cubicBezTo>
                  <a:pt x="10878" y="111128"/>
                  <a:pt x="9518" y="112529"/>
                  <a:pt x="8158" y="112529"/>
                </a:cubicBezTo>
                <a:moveTo>
                  <a:pt x="111841" y="112529"/>
                </a:moveTo>
                <a:cubicBezTo>
                  <a:pt x="110141" y="112529"/>
                  <a:pt x="109121" y="111128"/>
                  <a:pt x="109121" y="108793"/>
                </a:cubicBezTo>
                <a:cubicBezTo>
                  <a:pt x="109121" y="106926"/>
                  <a:pt x="110141" y="105058"/>
                  <a:pt x="111841" y="105058"/>
                </a:cubicBezTo>
                <a:cubicBezTo>
                  <a:pt x="113201" y="105058"/>
                  <a:pt x="114560" y="106926"/>
                  <a:pt x="114560" y="108793"/>
                </a:cubicBezTo>
                <a:cubicBezTo>
                  <a:pt x="114560" y="111128"/>
                  <a:pt x="113201" y="112529"/>
                  <a:pt x="111841" y="112529"/>
                </a:cubicBezTo>
                <a:moveTo>
                  <a:pt x="114560" y="98054"/>
                </a:moveTo>
                <a:cubicBezTo>
                  <a:pt x="113541" y="98054"/>
                  <a:pt x="112861" y="97587"/>
                  <a:pt x="111841" y="97587"/>
                </a:cubicBezTo>
                <a:cubicBezTo>
                  <a:pt x="107082" y="97587"/>
                  <a:pt x="103682" y="102723"/>
                  <a:pt x="103682" y="108793"/>
                </a:cubicBezTo>
                <a:cubicBezTo>
                  <a:pt x="103682" y="110194"/>
                  <a:pt x="103682" y="111595"/>
                  <a:pt x="104022" y="112529"/>
                </a:cubicBezTo>
                <a:cubicBezTo>
                  <a:pt x="15637" y="112529"/>
                  <a:pt x="15637" y="112529"/>
                  <a:pt x="15637" y="112529"/>
                </a:cubicBezTo>
                <a:cubicBezTo>
                  <a:pt x="15977" y="111595"/>
                  <a:pt x="16317" y="110194"/>
                  <a:pt x="16317" y="108793"/>
                </a:cubicBezTo>
                <a:cubicBezTo>
                  <a:pt x="16317" y="102723"/>
                  <a:pt x="12577" y="97587"/>
                  <a:pt x="8158" y="97587"/>
                </a:cubicBezTo>
                <a:cubicBezTo>
                  <a:pt x="7138" y="97587"/>
                  <a:pt x="6118" y="98054"/>
                  <a:pt x="5439" y="98054"/>
                </a:cubicBezTo>
                <a:cubicBezTo>
                  <a:pt x="5439" y="51828"/>
                  <a:pt x="5439" y="51828"/>
                  <a:pt x="5439" y="51828"/>
                </a:cubicBezTo>
                <a:cubicBezTo>
                  <a:pt x="6118" y="52295"/>
                  <a:pt x="7138" y="52762"/>
                  <a:pt x="8158" y="52762"/>
                </a:cubicBezTo>
                <a:cubicBezTo>
                  <a:pt x="12577" y="52762"/>
                  <a:pt x="16317" y="47626"/>
                  <a:pt x="16317" y="41556"/>
                </a:cubicBezTo>
                <a:cubicBezTo>
                  <a:pt x="16317" y="40155"/>
                  <a:pt x="15977" y="38754"/>
                  <a:pt x="15637" y="37821"/>
                </a:cubicBezTo>
                <a:cubicBezTo>
                  <a:pt x="104022" y="37821"/>
                  <a:pt x="104022" y="37821"/>
                  <a:pt x="104022" y="37821"/>
                </a:cubicBezTo>
                <a:cubicBezTo>
                  <a:pt x="103682" y="38754"/>
                  <a:pt x="103682" y="40155"/>
                  <a:pt x="103682" y="41556"/>
                </a:cubicBezTo>
                <a:cubicBezTo>
                  <a:pt x="103682" y="47626"/>
                  <a:pt x="107082" y="52762"/>
                  <a:pt x="111841" y="52762"/>
                </a:cubicBezTo>
                <a:cubicBezTo>
                  <a:pt x="112861" y="52762"/>
                  <a:pt x="113541" y="52295"/>
                  <a:pt x="114560" y="51828"/>
                </a:cubicBezTo>
                <a:lnTo>
                  <a:pt x="114560" y="98054"/>
                </a:lnTo>
                <a:close/>
                <a:moveTo>
                  <a:pt x="111841" y="45291"/>
                </a:moveTo>
                <a:cubicBezTo>
                  <a:pt x="110141" y="45291"/>
                  <a:pt x="109121" y="43424"/>
                  <a:pt x="109121" y="41556"/>
                </a:cubicBezTo>
                <a:cubicBezTo>
                  <a:pt x="109121" y="39221"/>
                  <a:pt x="110141" y="37821"/>
                  <a:pt x="111841" y="37821"/>
                </a:cubicBezTo>
                <a:cubicBezTo>
                  <a:pt x="113201" y="37821"/>
                  <a:pt x="114560" y="39221"/>
                  <a:pt x="114560" y="41556"/>
                </a:cubicBezTo>
                <a:cubicBezTo>
                  <a:pt x="114560" y="43424"/>
                  <a:pt x="113201" y="45291"/>
                  <a:pt x="111841" y="45291"/>
                </a:cubicBezTo>
                <a:moveTo>
                  <a:pt x="59830" y="45291"/>
                </a:moveTo>
                <a:cubicBezTo>
                  <a:pt x="47932" y="45291"/>
                  <a:pt x="38073" y="58365"/>
                  <a:pt x="38073" y="75175"/>
                </a:cubicBezTo>
                <a:cubicBezTo>
                  <a:pt x="38073" y="91517"/>
                  <a:pt x="47932" y="105058"/>
                  <a:pt x="59830" y="105058"/>
                </a:cubicBezTo>
                <a:cubicBezTo>
                  <a:pt x="72067" y="105058"/>
                  <a:pt x="81586" y="91517"/>
                  <a:pt x="81586" y="75175"/>
                </a:cubicBezTo>
                <a:cubicBezTo>
                  <a:pt x="81586" y="58365"/>
                  <a:pt x="72067" y="45291"/>
                  <a:pt x="59830" y="45291"/>
                </a:cubicBezTo>
                <a:moveTo>
                  <a:pt x="65609" y="69571"/>
                </a:moveTo>
                <a:cubicBezTo>
                  <a:pt x="64589" y="72840"/>
                  <a:pt x="64589" y="72840"/>
                  <a:pt x="64589" y="72840"/>
                </a:cubicBezTo>
                <a:cubicBezTo>
                  <a:pt x="55070" y="72840"/>
                  <a:pt x="55070" y="72840"/>
                  <a:pt x="55070" y="72840"/>
                </a:cubicBezTo>
                <a:cubicBezTo>
                  <a:pt x="54730" y="73307"/>
                  <a:pt x="54730" y="73307"/>
                  <a:pt x="54730" y="73774"/>
                </a:cubicBezTo>
                <a:cubicBezTo>
                  <a:pt x="54730" y="74708"/>
                  <a:pt x="54730" y="74708"/>
                  <a:pt x="54730" y="74708"/>
                </a:cubicBezTo>
                <a:cubicBezTo>
                  <a:pt x="54730" y="75642"/>
                  <a:pt x="54730" y="76575"/>
                  <a:pt x="55070" y="76575"/>
                </a:cubicBezTo>
                <a:cubicBezTo>
                  <a:pt x="64249" y="76575"/>
                  <a:pt x="64249" y="76575"/>
                  <a:pt x="64249" y="76575"/>
                </a:cubicBezTo>
                <a:cubicBezTo>
                  <a:pt x="63229" y="79844"/>
                  <a:pt x="63229" y="79844"/>
                  <a:pt x="63229" y="79844"/>
                </a:cubicBezTo>
                <a:cubicBezTo>
                  <a:pt x="55070" y="79844"/>
                  <a:pt x="55070" y="79844"/>
                  <a:pt x="55070" y="79844"/>
                </a:cubicBezTo>
                <a:cubicBezTo>
                  <a:pt x="55410" y="82645"/>
                  <a:pt x="56090" y="84513"/>
                  <a:pt x="57110" y="86381"/>
                </a:cubicBezTo>
                <a:cubicBezTo>
                  <a:pt x="58470" y="88249"/>
                  <a:pt x="59830" y="89182"/>
                  <a:pt x="62209" y="89182"/>
                </a:cubicBezTo>
                <a:cubicBezTo>
                  <a:pt x="63229" y="89182"/>
                  <a:pt x="64589" y="89182"/>
                  <a:pt x="65269" y="88249"/>
                </a:cubicBezTo>
                <a:cubicBezTo>
                  <a:pt x="66288" y="87782"/>
                  <a:pt x="66968" y="86848"/>
                  <a:pt x="67988" y="85914"/>
                </a:cubicBezTo>
                <a:cubicBezTo>
                  <a:pt x="67988" y="91517"/>
                  <a:pt x="67988" y="91517"/>
                  <a:pt x="67988" y="91517"/>
                </a:cubicBezTo>
                <a:cubicBezTo>
                  <a:pt x="66288" y="92918"/>
                  <a:pt x="64249" y="93852"/>
                  <a:pt x="62209" y="93852"/>
                </a:cubicBezTo>
                <a:cubicBezTo>
                  <a:pt x="58470" y="93852"/>
                  <a:pt x="55750" y="92451"/>
                  <a:pt x="53711" y="89649"/>
                </a:cubicBezTo>
                <a:cubicBezTo>
                  <a:pt x="52011" y="87315"/>
                  <a:pt x="50991" y="84046"/>
                  <a:pt x="50311" y="79844"/>
                </a:cubicBezTo>
                <a:cubicBezTo>
                  <a:pt x="47252" y="79844"/>
                  <a:pt x="47252" y="79844"/>
                  <a:pt x="47252" y="79844"/>
                </a:cubicBezTo>
                <a:cubicBezTo>
                  <a:pt x="48611" y="76575"/>
                  <a:pt x="48611" y="76575"/>
                  <a:pt x="48611" y="76575"/>
                </a:cubicBezTo>
                <a:cubicBezTo>
                  <a:pt x="50311" y="76575"/>
                  <a:pt x="50311" y="76575"/>
                  <a:pt x="50311" y="76575"/>
                </a:cubicBezTo>
                <a:cubicBezTo>
                  <a:pt x="50311" y="76108"/>
                  <a:pt x="50311" y="76108"/>
                  <a:pt x="50311" y="75642"/>
                </a:cubicBezTo>
                <a:cubicBezTo>
                  <a:pt x="50311" y="75642"/>
                  <a:pt x="50311" y="75175"/>
                  <a:pt x="50311" y="74708"/>
                </a:cubicBezTo>
                <a:cubicBezTo>
                  <a:pt x="50311" y="74708"/>
                  <a:pt x="50311" y="74241"/>
                  <a:pt x="50311" y="74241"/>
                </a:cubicBezTo>
                <a:cubicBezTo>
                  <a:pt x="50311" y="73774"/>
                  <a:pt x="50311" y="73307"/>
                  <a:pt x="50311" y="72840"/>
                </a:cubicBezTo>
                <a:cubicBezTo>
                  <a:pt x="47252" y="72840"/>
                  <a:pt x="47252" y="72840"/>
                  <a:pt x="47252" y="72840"/>
                </a:cubicBezTo>
                <a:cubicBezTo>
                  <a:pt x="48271" y="69571"/>
                  <a:pt x="48271" y="69571"/>
                  <a:pt x="48271" y="69571"/>
                </a:cubicBezTo>
                <a:cubicBezTo>
                  <a:pt x="50651" y="69571"/>
                  <a:pt x="50651" y="69571"/>
                  <a:pt x="50651" y="69571"/>
                </a:cubicBezTo>
                <a:cubicBezTo>
                  <a:pt x="51331" y="65836"/>
                  <a:pt x="52351" y="62568"/>
                  <a:pt x="54050" y="60233"/>
                </a:cubicBezTo>
                <a:cubicBezTo>
                  <a:pt x="56090" y="57898"/>
                  <a:pt x="58810" y="56498"/>
                  <a:pt x="62209" y="56498"/>
                </a:cubicBezTo>
                <a:cubicBezTo>
                  <a:pt x="64249" y="56498"/>
                  <a:pt x="66628" y="57431"/>
                  <a:pt x="69008" y="59766"/>
                </a:cubicBezTo>
                <a:cubicBezTo>
                  <a:pt x="67308" y="64435"/>
                  <a:pt x="67308" y="64435"/>
                  <a:pt x="67308" y="64435"/>
                </a:cubicBezTo>
                <a:cubicBezTo>
                  <a:pt x="65609" y="62101"/>
                  <a:pt x="63909" y="61167"/>
                  <a:pt x="61869" y="61167"/>
                </a:cubicBezTo>
                <a:cubicBezTo>
                  <a:pt x="59830" y="61167"/>
                  <a:pt x="58470" y="61634"/>
                  <a:pt x="57110" y="63501"/>
                </a:cubicBezTo>
                <a:cubicBezTo>
                  <a:pt x="56090" y="65369"/>
                  <a:pt x="55410" y="67237"/>
                  <a:pt x="55070" y="69571"/>
                </a:cubicBezTo>
                <a:lnTo>
                  <a:pt x="65609" y="69571"/>
                </a:lnTo>
                <a:close/>
                <a:moveTo>
                  <a:pt x="29915" y="45291"/>
                </a:moveTo>
                <a:cubicBezTo>
                  <a:pt x="24475" y="45291"/>
                  <a:pt x="24475" y="45291"/>
                  <a:pt x="24475" y="45291"/>
                </a:cubicBezTo>
                <a:cubicBezTo>
                  <a:pt x="22776" y="45291"/>
                  <a:pt x="21756" y="46692"/>
                  <a:pt x="21756" y="49027"/>
                </a:cubicBezTo>
                <a:cubicBezTo>
                  <a:pt x="21756" y="50894"/>
                  <a:pt x="22776" y="52762"/>
                  <a:pt x="24475" y="52762"/>
                </a:cubicBezTo>
                <a:cubicBezTo>
                  <a:pt x="29915" y="52762"/>
                  <a:pt x="29915" y="52762"/>
                  <a:pt x="29915" y="52762"/>
                </a:cubicBezTo>
                <a:cubicBezTo>
                  <a:pt x="31274" y="52762"/>
                  <a:pt x="32634" y="50894"/>
                  <a:pt x="32634" y="49027"/>
                </a:cubicBezTo>
                <a:cubicBezTo>
                  <a:pt x="32634" y="46692"/>
                  <a:pt x="31274" y="45291"/>
                  <a:pt x="29915" y="45291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3106738" y="4102101"/>
            <a:ext cx="434974" cy="277812"/>
          </a:xfrm>
          <a:custGeom>
            <a:pathLst>
              <a:path extrusionOk="0" h="120000" w="120000">
                <a:moveTo>
                  <a:pt x="73767" y="94400"/>
                </a:moveTo>
                <a:cubicBezTo>
                  <a:pt x="72067" y="94400"/>
                  <a:pt x="71048" y="96533"/>
                  <a:pt x="71048" y="98666"/>
                </a:cubicBezTo>
                <a:cubicBezTo>
                  <a:pt x="71048" y="100800"/>
                  <a:pt x="72067" y="102933"/>
                  <a:pt x="73767" y="102933"/>
                </a:cubicBezTo>
                <a:cubicBezTo>
                  <a:pt x="75127" y="102933"/>
                  <a:pt x="76487" y="100800"/>
                  <a:pt x="76487" y="98666"/>
                </a:cubicBezTo>
                <a:cubicBezTo>
                  <a:pt x="76487" y="96533"/>
                  <a:pt x="75127" y="94400"/>
                  <a:pt x="73767" y="94400"/>
                </a:cubicBezTo>
                <a:moveTo>
                  <a:pt x="114560" y="0"/>
                </a:moveTo>
                <a:cubicBezTo>
                  <a:pt x="27195" y="0"/>
                  <a:pt x="27195" y="0"/>
                  <a:pt x="27195" y="0"/>
                </a:cubicBezTo>
                <a:cubicBezTo>
                  <a:pt x="24135" y="0"/>
                  <a:pt x="21756" y="4266"/>
                  <a:pt x="21756" y="8533"/>
                </a:cubicBezTo>
                <a:cubicBezTo>
                  <a:pt x="21756" y="12800"/>
                  <a:pt x="21756" y="12800"/>
                  <a:pt x="21756" y="12800"/>
                </a:cubicBezTo>
                <a:cubicBezTo>
                  <a:pt x="21756" y="15466"/>
                  <a:pt x="23116" y="17066"/>
                  <a:pt x="24475" y="17066"/>
                </a:cubicBezTo>
                <a:cubicBezTo>
                  <a:pt x="26175" y="17066"/>
                  <a:pt x="27195" y="15466"/>
                  <a:pt x="27195" y="12800"/>
                </a:cubicBezTo>
                <a:cubicBezTo>
                  <a:pt x="27195" y="8533"/>
                  <a:pt x="27195" y="8533"/>
                  <a:pt x="27195" y="8533"/>
                </a:cubicBezTo>
                <a:cubicBezTo>
                  <a:pt x="114560" y="8533"/>
                  <a:pt x="114560" y="8533"/>
                  <a:pt x="114560" y="8533"/>
                </a:cubicBezTo>
                <a:cubicBezTo>
                  <a:pt x="114560" y="85866"/>
                  <a:pt x="114560" y="85866"/>
                  <a:pt x="114560" y="85866"/>
                </a:cubicBezTo>
                <a:cubicBezTo>
                  <a:pt x="106402" y="85866"/>
                  <a:pt x="106402" y="85866"/>
                  <a:pt x="106402" y="85866"/>
                </a:cubicBezTo>
                <a:cubicBezTo>
                  <a:pt x="105042" y="85866"/>
                  <a:pt x="103682" y="87466"/>
                  <a:pt x="103682" y="90133"/>
                </a:cubicBezTo>
                <a:cubicBezTo>
                  <a:pt x="103682" y="92266"/>
                  <a:pt x="105042" y="94400"/>
                  <a:pt x="106402" y="94400"/>
                </a:cubicBezTo>
                <a:cubicBezTo>
                  <a:pt x="114560" y="94400"/>
                  <a:pt x="114560" y="94400"/>
                  <a:pt x="114560" y="94400"/>
                </a:cubicBezTo>
                <a:cubicBezTo>
                  <a:pt x="117620" y="94400"/>
                  <a:pt x="120000" y="90666"/>
                  <a:pt x="120000" y="85866"/>
                </a:cubicBezTo>
                <a:cubicBezTo>
                  <a:pt x="120000" y="8533"/>
                  <a:pt x="120000" y="8533"/>
                  <a:pt x="120000" y="8533"/>
                </a:cubicBezTo>
                <a:cubicBezTo>
                  <a:pt x="120000" y="4266"/>
                  <a:pt x="117620" y="0"/>
                  <a:pt x="114560" y="0"/>
                </a:cubicBezTo>
                <a:moveTo>
                  <a:pt x="92804" y="25600"/>
                </a:moveTo>
                <a:cubicBezTo>
                  <a:pt x="5439" y="25600"/>
                  <a:pt x="5439" y="25600"/>
                  <a:pt x="5439" y="25600"/>
                </a:cubicBezTo>
                <a:cubicBezTo>
                  <a:pt x="2379" y="25600"/>
                  <a:pt x="0" y="29866"/>
                  <a:pt x="0" y="34666"/>
                </a:cubicBezTo>
                <a:cubicBezTo>
                  <a:pt x="0" y="111466"/>
                  <a:pt x="0" y="111466"/>
                  <a:pt x="0" y="111466"/>
                </a:cubicBezTo>
                <a:cubicBezTo>
                  <a:pt x="0" y="116266"/>
                  <a:pt x="2379" y="120000"/>
                  <a:pt x="5439" y="120000"/>
                </a:cubicBezTo>
                <a:cubicBezTo>
                  <a:pt x="92804" y="120000"/>
                  <a:pt x="92804" y="120000"/>
                  <a:pt x="92804" y="120000"/>
                </a:cubicBezTo>
                <a:cubicBezTo>
                  <a:pt x="95864" y="120000"/>
                  <a:pt x="98243" y="116266"/>
                  <a:pt x="98243" y="111466"/>
                </a:cubicBezTo>
                <a:cubicBezTo>
                  <a:pt x="98243" y="34666"/>
                  <a:pt x="98243" y="34666"/>
                  <a:pt x="98243" y="34666"/>
                </a:cubicBezTo>
                <a:cubicBezTo>
                  <a:pt x="98243" y="29866"/>
                  <a:pt x="95864" y="25600"/>
                  <a:pt x="92804" y="25600"/>
                </a:cubicBezTo>
                <a:moveTo>
                  <a:pt x="8158" y="34666"/>
                </a:moveTo>
                <a:cubicBezTo>
                  <a:pt x="9518" y="34666"/>
                  <a:pt x="10878" y="36266"/>
                  <a:pt x="10878" y="38933"/>
                </a:cubicBezTo>
                <a:cubicBezTo>
                  <a:pt x="10878" y="41066"/>
                  <a:pt x="9518" y="43200"/>
                  <a:pt x="8158" y="43200"/>
                </a:cubicBezTo>
                <a:cubicBezTo>
                  <a:pt x="6798" y="43200"/>
                  <a:pt x="5439" y="41066"/>
                  <a:pt x="5439" y="38933"/>
                </a:cubicBezTo>
                <a:cubicBezTo>
                  <a:pt x="5439" y="36266"/>
                  <a:pt x="6798" y="34666"/>
                  <a:pt x="8158" y="34666"/>
                </a:cubicBezTo>
                <a:moveTo>
                  <a:pt x="8158" y="111466"/>
                </a:moveTo>
                <a:cubicBezTo>
                  <a:pt x="6798" y="111466"/>
                  <a:pt x="5439" y="109333"/>
                  <a:pt x="5439" y="107200"/>
                </a:cubicBezTo>
                <a:cubicBezTo>
                  <a:pt x="5439" y="105066"/>
                  <a:pt x="6798" y="102933"/>
                  <a:pt x="8158" y="102933"/>
                </a:cubicBezTo>
                <a:cubicBezTo>
                  <a:pt x="9518" y="102933"/>
                  <a:pt x="10878" y="105066"/>
                  <a:pt x="10878" y="107200"/>
                </a:cubicBezTo>
                <a:cubicBezTo>
                  <a:pt x="10878" y="109333"/>
                  <a:pt x="9518" y="111466"/>
                  <a:pt x="8158" y="111466"/>
                </a:cubicBezTo>
                <a:moveTo>
                  <a:pt x="90084" y="111466"/>
                </a:moveTo>
                <a:cubicBezTo>
                  <a:pt x="88385" y="111466"/>
                  <a:pt x="87365" y="109333"/>
                  <a:pt x="87365" y="107200"/>
                </a:cubicBezTo>
                <a:cubicBezTo>
                  <a:pt x="87365" y="105066"/>
                  <a:pt x="88385" y="102933"/>
                  <a:pt x="90084" y="102933"/>
                </a:cubicBezTo>
                <a:cubicBezTo>
                  <a:pt x="91444" y="102933"/>
                  <a:pt x="92804" y="105066"/>
                  <a:pt x="92804" y="107200"/>
                </a:cubicBezTo>
                <a:cubicBezTo>
                  <a:pt x="92804" y="109333"/>
                  <a:pt x="91444" y="111466"/>
                  <a:pt x="90084" y="111466"/>
                </a:cubicBezTo>
                <a:moveTo>
                  <a:pt x="92804" y="94933"/>
                </a:moveTo>
                <a:cubicBezTo>
                  <a:pt x="91784" y="94933"/>
                  <a:pt x="91104" y="94400"/>
                  <a:pt x="90084" y="94400"/>
                </a:cubicBezTo>
                <a:cubicBezTo>
                  <a:pt x="85665" y="94400"/>
                  <a:pt x="81926" y="100266"/>
                  <a:pt x="81926" y="107200"/>
                </a:cubicBezTo>
                <a:cubicBezTo>
                  <a:pt x="81926" y="108800"/>
                  <a:pt x="81926" y="110400"/>
                  <a:pt x="82266" y="111466"/>
                </a:cubicBezTo>
                <a:cubicBezTo>
                  <a:pt x="15977" y="111466"/>
                  <a:pt x="15977" y="111466"/>
                  <a:pt x="15977" y="111466"/>
                </a:cubicBezTo>
                <a:cubicBezTo>
                  <a:pt x="15977" y="110400"/>
                  <a:pt x="16317" y="108800"/>
                  <a:pt x="16317" y="107200"/>
                </a:cubicBezTo>
                <a:cubicBezTo>
                  <a:pt x="16317" y="100266"/>
                  <a:pt x="12577" y="94400"/>
                  <a:pt x="8158" y="94400"/>
                </a:cubicBezTo>
                <a:cubicBezTo>
                  <a:pt x="7138" y="94400"/>
                  <a:pt x="6118" y="94933"/>
                  <a:pt x="5439" y="94933"/>
                </a:cubicBezTo>
                <a:cubicBezTo>
                  <a:pt x="5439" y="50666"/>
                  <a:pt x="5439" y="50666"/>
                  <a:pt x="5439" y="50666"/>
                </a:cubicBezTo>
                <a:cubicBezTo>
                  <a:pt x="6118" y="51200"/>
                  <a:pt x="7138" y="51733"/>
                  <a:pt x="8158" y="51733"/>
                </a:cubicBezTo>
                <a:cubicBezTo>
                  <a:pt x="12577" y="51733"/>
                  <a:pt x="16317" y="45866"/>
                  <a:pt x="16317" y="38933"/>
                </a:cubicBezTo>
                <a:cubicBezTo>
                  <a:pt x="16317" y="37333"/>
                  <a:pt x="15977" y="35733"/>
                  <a:pt x="15977" y="34666"/>
                </a:cubicBezTo>
                <a:cubicBezTo>
                  <a:pt x="82266" y="34666"/>
                  <a:pt x="82266" y="34666"/>
                  <a:pt x="82266" y="34666"/>
                </a:cubicBezTo>
                <a:cubicBezTo>
                  <a:pt x="81926" y="35733"/>
                  <a:pt x="81926" y="37333"/>
                  <a:pt x="81926" y="38933"/>
                </a:cubicBezTo>
                <a:cubicBezTo>
                  <a:pt x="81926" y="45866"/>
                  <a:pt x="85665" y="51733"/>
                  <a:pt x="90084" y="51733"/>
                </a:cubicBezTo>
                <a:cubicBezTo>
                  <a:pt x="91104" y="51733"/>
                  <a:pt x="91784" y="51200"/>
                  <a:pt x="92804" y="50666"/>
                </a:cubicBezTo>
                <a:lnTo>
                  <a:pt x="92804" y="94933"/>
                </a:lnTo>
                <a:close/>
                <a:moveTo>
                  <a:pt x="90084" y="43200"/>
                </a:moveTo>
                <a:cubicBezTo>
                  <a:pt x="88385" y="43200"/>
                  <a:pt x="87365" y="41066"/>
                  <a:pt x="87365" y="38933"/>
                </a:cubicBezTo>
                <a:cubicBezTo>
                  <a:pt x="87365" y="36266"/>
                  <a:pt x="88385" y="34666"/>
                  <a:pt x="90084" y="34666"/>
                </a:cubicBezTo>
                <a:cubicBezTo>
                  <a:pt x="91444" y="34666"/>
                  <a:pt x="92804" y="36266"/>
                  <a:pt x="92804" y="38933"/>
                </a:cubicBezTo>
                <a:cubicBezTo>
                  <a:pt x="92804" y="41066"/>
                  <a:pt x="91444" y="43200"/>
                  <a:pt x="90084" y="43200"/>
                </a:cubicBezTo>
                <a:moveTo>
                  <a:pt x="24475" y="43200"/>
                </a:moveTo>
                <a:cubicBezTo>
                  <a:pt x="23116" y="43200"/>
                  <a:pt x="21756" y="44800"/>
                  <a:pt x="21756" y="47466"/>
                </a:cubicBezTo>
                <a:cubicBezTo>
                  <a:pt x="21756" y="49600"/>
                  <a:pt x="23116" y="51733"/>
                  <a:pt x="24475" y="51733"/>
                </a:cubicBezTo>
                <a:cubicBezTo>
                  <a:pt x="26175" y="51733"/>
                  <a:pt x="27195" y="49600"/>
                  <a:pt x="27195" y="47466"/>
                </a:cubicBezTo>
                <a:cubicBezTo>
                  <a:pt x="27195" y="44800"/>
                  <a:pt x="26175" y="43200"/>
                  <a:pt x="24475" y="43200"/>
                </a:cubicBezTo>
                <a:moveTo>
                  <a:pt x="48951" y="43200"/>
                </a:moveTo>
                <a:cubicBezTo>
                  <a:pt x="38413" y="43200"/>
                  <a:pt x="29915" y="56533"/>
                  <a:pt x="29915" y="73066"/>
                </a:cubicBezTo>
                <a:cubicBezTo>
                  <a:pt x="29915" y="89600"/>
                  <a:pt x="38413" y="102933"/>
                  <a:pt x="48951" y="102933"/>
                </a:cubicBezTo>
                <a:cubicBezTo>
                  <a:pt x="59490" y="102933"/>
                  <a:pt x="68328" y="89600"/>
                  <a:pt x="68328" y="73066"/>
                </a:cubicBezTo>
                <a:cubicBezTo>
                  <a:pt x="68328" y="56533"/>
                  <a:pt x="59490" y="43200"/>
                  <a:pt x="48951" y="43200"/>
                </a:cubicBezTo>
                <a:moveTo>
                  <a:pt x="53371" y="68266"/>
                </a:moveTo>
                <a:cubicBezTo>
                  <a:pt x="52691" y="70933"/>
                  <a:pt x="52691" y="70933"/>
                  <a:pt x="52691" y="70933"/>
                </a:cubicBezTo>
                <a:cubicBezTo>
                  <a:pt x="45552" y="70933"/>
                  <a:pt x="45552" y="70933"/>
                  <a:pt x="45552" y="70933"/>
                </a:cubicBezTo>
                <a:cubicBezTo>
                  <a:pt x="45212" y="71466"/>
                  <a:pt x="45212" y="71466"/>
                  <a:pt x="45212" y="71466"/>
                </a:cubicBezTo>
                <a:cubicBezTo>
                  <a:pt x="45212" y="72533"/>
                  <a:pt x="45212" y="72533"/>
                  <a:pt x="45212" y="72533"/>
                </a:cubicBezTo>
                <a:cubicBezTo>
                  <a:pt x="45212" y="73600"/>
                  <a:pt x="45212" y="74133"/>
                  <a:pt x="45552" y="74133"/>
                </a:cubicBezTo>
                <a:cubicBezTo>
                  <a:pt x="52351" y="74133"/>
                  <a:pt x="52351" y="74133"/>
                  <a:pt x="52351" y="74133"/>
                </a:cubicBezTo>
                <a:cubicBezTo>
                  <a:pt x="51671" y="77333"/>
                  <a:pt x="51671" y="77333"/>
                  <a:pt x="51671" y="77333"/>
                </a:cubicBezTo>
                <a:cubicBezTo>
                  <a:pt x="45552" y="77333"/>
                  <a:pt x="45552" y="77333"/>
                  <a:pt x="45552" y="77333"/>
                </a:cubicBezTo>
                <a:cubicBezTo>
                  <a:pt x="45892" y="80000"/>
                  <a:pt x="46232" y="81600"/>
                  <a:pt x="46912" y="83200"/>
                </a:cubicBezTo>
                <a:cubicBezTo>
                  <a:pt x="47932" y="84800"/>
                  <a:pt x="49291" y="85866"/>
                  <a:pt x="50651" y="85866"/>
                </a:cubicBezTo>
                <a:cubicBezTo>
                  <a:pt x="51671" y="85866"/>
                  <a:pt x="52691" y="85866"/>
                  <a:pt x="53371" y="85333"/>
                </a:cubicBezTo>
                <a:cubicBezTo>
                  <a:pt x="53711" y="84800"/>
                  <a:pt x="54390" y="83733"/>
                  <a:pt x="55410" y="82666"/>
                </a:cubicBezTo>
                <a:cubicBezTo>
                  <a:pt x="55410" y="88000"/>
                  <a:pt x="55410" y="88000"/>
                  <a:pt x="55410" y="88000"/>
                </a:cubicBezTo>
                <a:cubicBezTo>
                  <a:pt x="54050" y="89600"/>
                  <a:pt x="52351" y="90133"/>
                  <a:pt x="50651" y="90133"/>
                </a:cubicBezTo>
                <a:cubicBezTo>
                  <a:pt x="47932" y="90133"/>
                  <a:pt x="45892" y="89066"/>
                  <a:pt x="44532" y="86400"/>
                </a:cubicBezTo>
                <a:cubicBezTo>
                  <a:pt x="43172" y="84266"/>
                  <a:pt x="42492" y="81066"/>
                  <a:pt x="42152" y="77333"/>
                </a:cubicBezTo>
                <a:cubicBezTo>
                  <a:pt x="39773" y="77333"/>
                  <a:pt x="39773" y="77333"/>
                  <a:pt x="39773" y="77333"/>
                </a:cubicBezTo>
                <a:cubicBezTo>
                  <a:pt x="40453" y="74133"/>
                  <a:pt x="40453" y="74133"/>
                  <a:pt x="40453" y="74133"/>
                </a:cubicBezTo>
                <a:cubicBezTo>
                  <a:pt x="41813" y="74133"/>
                  <a:pt x="41813" y="74133"/>
                  <a:pt x="41813" y="74133"/>
                </a:cubicBezTo>
                <a:cubicBezTo>
                  <a:pt x="41813" y="74133"/>
                  <a:pt x="41813" y="73600"/>
                  <a:pt x="41813" y="73600"/>
                </a:cubicBezTo>
                <a:cubicBezTo>
                  <a:pt x="41813" y="73066"/>
                  <a:pt x="41813" y="73066"/>
                  <a:pt x="41813" y="72533"/>
                </a:cubicBezTo>
                <a:cubicBezTo>
                  <a:pt x="41813" y="72533"/>
                  <a:pt x="41813" y="72533"/>
                  <a:pt x="41813" y="72000"/>
                </a:cubicBezTo>
                <a:cubicBezTo>
                  <a:pt x="41813" y="71466"/>
                  <a:pt x="41813" y="71466"/>
                  <a:pt x="41813" y="70933"/>
                </a:cubicBezTo>
                <a:cubicBezTo>
                  <a:pt x="39773" y="70933"/>
                  <a:pt x="39773" y="70933"/>
                  <a:pt x="39773" y="70933"/>
                </a:cubicBezTo>
                <a:cubicBezTo>
                  <a:pt x="40453" y="68266"/>
                  <a:pt x="40453" y="68266"/>
                  <a:pt x="40453" y="68266"/>
                </a:cubicBezTo>
                <a:cubicBezTo>
                  <a:pt x="42152" y="68266"/>
                  <a:pt x="42152" y="68266"/>
                  <a:pt x="42152" y="68266"/>
                </a:cubicBezTo>
                <a:cubicBezTo>
                  <a:pt x="42492" y="64533"/>
                  <a:pt x="43512" y="61333"/>
                  <a:pt x="44872" y="59200"/>
                </a:cubicBezTo>
                <a:cubicBezTo>
                  <a:pt x="46232" y="57066"/>
                  <a:pt x="48271" y="56000"/>
                  <a:pt x="50651" y="56000"/>
                </a:cubicBezTo>
                <a:cubicBezTo>
                  <a:pt x="52351" y="56000"/>
                  <a:pt x="54390" y="57066"/>
                  <a:pt x="56090" y="58666"/>
                </a:cubicBezTo>
                <a:cubicBezTo>
                  <a:pt x="54730" y="62933"/>
                  <a:pt x="54730" y="62933"/>
                  <a:pt x="54730" y="62933"/>
                </a:cubicBezTo>
                <a:cubicBezTo>
                  <a:pt x="53371" y="60800"/>
                  <a:pt x="52011" y="60266"/>
                  <a:pt x="50651" y="60266"/>
                </a:cubicBezTo>
                <a:cubicBezTo>
                  <a:pt x="49291" y="60266"/>
                  <a:pt x="47932" y="60800"/>
                  <a:pt x="47252" y="62400"/>
                </a:cubicBezTo>
                <a:cubicBezTo>
                  <a:pt x="46232" y="64000"/>
                  <a:pt x="45892" y="65600"/>
                  <a:pt x="45552" y="68266"/>
                </a:cubicBezTo>
                <a:lnTo>
                  <a:pt x="53371" y="6826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3938587" y="4122737"/>
            <a:ext cx="434974" cy="238124"/>
          </a:xfrm>
          <a:custGeom>
            <a:pathLst>
              <a:path extrusionOk="0" h="120000" w="120000">
                <a:moveTo>
                  <a:pt x="114560" y="0"/>
                </a:moveTo>
                <a:cubicBezTo>
                  <a:pt x="5439" y="0"/>
                  <a:pt x="5439" y="0"/>
                  <a:pt x="5439" y="0"/>
                </a:cubicBezTo>
                <a:cubicBezTo>
                  <a:pt x="2379" y="0"/>
                  <a:pt x="0" y="4974"/>
                  <a:pt x="0" y="9948"/>
                </a:cubicBezTo>
                <a:cubicBezTo>
                  <a:pt x="0" y="110051"/>
                  <a:pt x="0" y="110051"/>
                  <a:pt x="0" y="110051"/>
                </a:cubicBezTo>
                <a:cubicBezTo>
                  <a:pt x="0" y="115647"/>
                  <a:pt x="2379" y="120000"/>
                  <a:pt x="5439" y="120000"/>
                </a:cubicBezTo>
                <a:cubicBezTo>
                  <a:pt x="114560" y="120000"/>
                  <a:pt x="114560" y="120000"/>
                  <a:pt x="114560" y="120000"/>
                </a:cubicBezTo>
                <a:cubicBezTo>
                  <a:pt x="117620" y="120000"/>
                  <a:pt x="120000" y="115647"/>
                  <a:pt x="120000" y="110051"/>
                </a:cubicBezTo>
                <a:cubicBezTo>
                  <a:pt x="120000" y="9948"/>
                  <a:pt x="120000" y="9948"/>
                  <a:pt x="120000" y="9948"/>
                </a:cubicBezTo>
                <a:cubicBezTo>
                  <a:pt x="120000" y="4974"/>
                  <a:pt x="117620" y="0"/>
                  <a:pt x="114560" y="0"/>
                </a:cubicBezTo>
                <a:moveTo>
                  <a:pt x="8158" y="9948"/>
                </a:moveTo>
                <a:cubicBezTo>
                  <a:pt x="9858" y="9948"/>
                  <a:pt x="10878" y="12435"/>
                  <a:pt x="10878" y="14922"/>
                </a:cubicBezTo>
                <a:cubicBezTo>
                  <a:pt x="10878" y="18031"/>
                  <a:pt x="9858" y="19896"/>
                  <a:pt x="8158" y="19896"/>
                </a:cubicBezTo>
                <a:cubicBezTo>
                  <a:pt x="6798" y="19896"/>
                  <a:pt x="5439" y="18031"/>
                  <a:pt x="5439" y="14922"/>
                </a:cubicBezTo>
                <a:cubicBezTo>
                  <a:pt x="5439" y="12435"/>
                  <a:pt x="6798" y="9948"/>
                  <a:pt x="8158" y="9948"/>
                </a:cubicBezTo>
                <a:moveTo>
                  <a:pt x="8158" y="110051"/>
                </a:moveTo>
                <a:cubicBezTo>
                  <a:pt x="6798" y="110051"/>
                  <a:pt x="5439" y="107564"/>
                  <a:pt x="5439" y="105077"/>
                </a:cubicBezTo>
                <a:cubicBezTo>
                  <a:pt x="5439" y="102590"/>
                  <a:pt x="6798" y="100103"/>
                  <a:pt x="8158" y="100103"/>
                </a:cubicBezTo>
                <a:cubicBezTo>
                  <a:pt x="9858" y="100103"/>
                  <a:pt x="10878" y="102590"/>
                  <a:pt x="10878" y="105077"/>
                </a:cubicBezTo>
                <a:cubicBezTo>
                  <a:pt x="10878" y="107564"/>
                  <a:pt x="9858" y="110051"/>
                  <a:pt x="8158" y="110051"/>
                </a:cubicBezTo>
                <a:moveTo>
                  <a:pt x="111841" y="110051"/>
                </a:moveTo>
                <a:cubicBezTo>
                  <a:pt x="110481" y="110051"/>
                  <a:pt x="109121" y="107564"/>
                  <a:pt x="109121" y="105077"/>
                </a:cubicBezTo>
                <a:cubicBezTo>
                  <a:pt x="109121" y="102590"/>
                  <a:pt x="110481" y="100103"/>
                  <a:pt x="111841" y="100103"/>
                </a:cubicBezTo>
                <a:cubicBezTo>
                  <a:pt x="113541" y="100103"/>
                  <a:pt x="114560" y="102590"/>
                  <a:pt x="114560" y="105077"/>
                </a:cubicBezTo>
                <a:cubicBezTo>
                  <a:pt x="114560" y="107564"/>
                  <a:pt x="113541" y="110051"/>
                  <a:pt x="111841" y="110051"/>
                </a:cubicBezTo>
                <a:moveTo>
                  <a:pt x="114560" y="90777"/>
                </a:moveTo>
                <a:cubicBezTo>
                  <a:pt x="113881" y="90155"/>
                  <a:pt x="112861" y="90155"/>
                  <a:pt x="111841" y="90155"/>
                </a:cubicBezTo>
                <a:cubicBezTo>
                  <a:pt x="107422" y="90155"/>
                  <a:pt x="103682" y="96994"/>
                  <a:pt x="103682" y="105077"/>
                </a:cubicBezTo>
                <a:cubicBezTo>
                  <a:pt x="103682" y="106943"/>
                  <a:pt x="104022" y="108186"/>
                  <a:pt x="104362" y="110051"/>
                </a:cubicBezTo>
                <a:cubicBezTo>
                  <a:pt x="15977" y="110051"/>
                  <a:pt x="15977" y="110051"/>
                  <a:pt x="15977" y="110051"/>
                </a:cubicBezTo>
                <a:cubicBezTo>
                  <a:pt x="16317" y="108186"/>
                  <a:pt x="16317" y="106943"/>
                  <a:pt x="16317" y="105077"/>
                </a:cubicBezTo>
                <a:cubicBezTo>
                  <a:pt x="16317" y="96994"/>
                  <a:pt x="12917" y="90155"/>
                  <a:pt x="8158" y="90155"/>
                </a:cubicBezTo>
                <a:cubicBezTo>
                  <a:pt x="7138" y="90155"/>
                  <a:pt x="6458" y="90155"/>
                  <a:pt x="5439" y="90777"/>
                </a:cubicBezTo>
                <a:cubicBezTo>
                  <a:pt x="5439" y="29222"/>
                  <a:pt x="5439" y="29222"/>
                  <a:pt x="5439" y="29222"/>
                </a:cubicBezTo>
                <a:cubicBezTo>
                  <a:pt x="6458" y="29844"/>
                  <a:pt x="7138" y="30466"/>
                  <a:pt x="8158" y="30466"/>
                </a:cubicBezTo>
                <a:cubicBezTo>
                  <a:pt x="12917" y="30466"/>
                  <a:pt x="16317" y="23626"/>
                  <a:pt x="16317" y="14922"/>
                </a:cubicBezTo>
                <a:cubicBezTo>
                  <a:pt x="16317" y="13678"/>
                  <a:pt x="16317" y="11813"/>
                  <a:pt x="15977" y="9948"/>
                </a:cubicBezTo>
                <a:cubicBezTo>
                  <a:pt x="104362" y="9948"/>
                  <a:pt x="104362" y="9948"/>
                  <a:pt x="104362" y="9948"/>
                </a:cubicBezTo>
                <a:cubicBezTo>
                  <a:pt x="104022" y="11813"/>
                  <a:pt x="103682" y="13678"/>
                  <a:pt x="103682" y="14922"/>
                </a:cubicBezTo>
                <a:cubicBezTo>
                  <a:pt x="103682" y="23626"/>
                  <a:pt x="107422" y="30466"/>
                  <a:pt x="111841" y="30466"/>
                </a:cubicBezTo>
                <a:cubicBezTo>
                  <a:pt x="112861" y="30466"/>
                  <a:pt x="113881" y="29844"/>
                  <a:pt x="114560" y="29222"/>
                </a:cubicBezTo>
                <a:lnTo>
                  <a:pt x="114560" y="90777"/>
                </a:lnTo>
                <a:close/>
                <a:moveTo>
                  <a:pt x="111841" y="19896"/>
                </a:moveTo>
                <a:cubicBezTo>
                  <a:pt x="110481" y="19896"/>
                  <a:pt x="109121" y="18031"/>
                  <a:pt x="109121" y="14922"/>
                </a:cubicBezTo>
                <a:cubicBezTo>
                  <a:pt x="109121" y="12435"/>
                  <a:pt x="110481" y="9948"/>
                  <a:pt x="111841" y="9948"/>
                </a:cubicBezTo>
                <a:cubicBezTo>
                  <a:pt x="113541" y="9948"/>
                  <a:pt x="114560" y="12435"/>
                  <a:pt x="114560" y="14922"/>
                </a:cubicBezTo>
                <a:cubicBezTo>
                  <a:pt x="114560" y="18031"/>
                  <a:pt x="113541" y="19896"/>
                  <a:pt x="111841" y="19896"/>
                </a:cubicBezTo>
                <a:moveTo>
                  <a:pt x="30254" y="19896"/>
                </a:moveTo>
                <a:cubicBezTo>
                  <a:pt x="24475" y="19896"/>
                  <a:pt x="24475" y="19896"/>
                  <a:pt x="24475" y="19896"/>
                </a:cubicBezTo>
                <a:cubicBezTo>
                  <a:pt x="23116" y="19896"/>
                  <a:pt x="21756" y="22383"/>
                  <a:pt x="21756" y="25492"/>
                </a:cubicBezTo>
                <a:cubicBezTo>
                  <a:pt x="21756" y="27979"/>
                  <a:pt x="23116" y="30466"/>
                  <a:pt x="24475" y="30466"/>
                </a:cubicBezTo>
                <a:cubicBezTo>
                  <a:pt x="30254" y="30466"/>
                  <a:pt x="30254" y="30466"/>
                  <a:pt x="30254" y="30466"/>
                </a:cubicBezTo>
                <a:cubicBezTo>
                  <a:pt x="31614" y="30466"/>
                  <a:pt x="32974" y="27979"/>
                  <a:pt x="32974" y="25492"/>
                </a:cubicBezTo>
                <a:cubicBezTo>
                  <a:pt x="32974" y="22383"/>
                  <a:pt x="31614" y="19896"/>
                  <a:pt x="30254" y="19896"/>
                </a:cubicBezTo>
                <a:moveTo>
                  <a:pt x="95524" y="90155"/>
                </a:moveTo>
                <a:cubicBezTo>
                  <a:pt x="90084" y="90155"/>
                  <a:pt x="90084" y="90155"/>
                  <a:pt x="90084" y="90155"/>
                </a:cubicBezTo>
                <a:cubicBezTo>
                  <a:pt x="88725" y="90155"/>
                  <a:pt x="87365" y="92020"/>
                  <a:pt x="87365" y="95129"/>
                </a:cubicBezTo>
                <a:cubicBezTo>
                  <a:pt x="87365" y="97616"/>
                  <a:pt x="88725" y="100103"/>
                  <a:pt x="90084" y="100103"/>
                </a:cubicBezTo>
                <a:cubicBezTo>
                  <a:pt x="95524" y="100103"/>
                  <a:pt x="95524" y="100103"/>
                  <a:pt x="95524" y="100103"/>
                </a:cubicBezTo>
                <a:cubicBezTo>
                  <a:pt x="97223" y="100103"/>
                  <a:pt x="98243" y="97616"/>
                  <a:pt x="98243" y="95129"/>
                </a:cubicBezTo>
                <a:cubicBezTo>
                  <a:pt x="98243" y="92020"/>
                  <a:pt x="97223" y="90155"/>
                  <a:pt x="95524" y="90155"/>
                </a:cubicBezTo>
                <a:moveTo>
                  <a:pt x="60169" y="19896"/>
                </a:moveTo>
                <a:cubicBezTo>
                  <a:pt x="47932" y="19896"/>
                  <a:pt x="38413" y="37927"/>
                  <a:pt x="38413" y="60310"/>
                </a:cubicBezTo>
                <a:cubicBezTo>
                  <a:pt x="38413" y="82072"/>
                  <a:pt x="47932" y="100103"/>
                  <a:pt x="60169" y="100103"/>
                </a:cubicBezTo>
                <a:cubicBezTo>
                  <a:pt x="72067" y="100103"/>
                  <a:pt x="81926" y="82072"/>
                  <a:pt x="81926" y="60310"/>
                </a:cubicBezTo>
                <a:cubicBezTo>
                  <a:pt x="81926" y="37927"/>
                  <a:pt x="72067" y="19896"/>
                  <a:pt x="60169" y="19896"/>
                </a:cubicBezTo>
                <a:moveTo>
                  <a:pt x="71388" y="54093"/>
                </a:moveTo>
                <a:cubicBezTo>
                  <a:pt x="71048" y="59067"/>
                  <a:pt x="69688" y="60932"/>
                  <a:pt x="67648" y="62176"/>
                </a:cubicBezTo>
                <a:cubicBezTo>
                  <a:pt x="70368" y="64041"/>
                  <a:pt x="71728" y="67772"/>
                  <a:pt x="70368" y="74611"/>
                </a:cubicBezTo>
                <a:cubicBezTo>
                  <a:pt x="69008" y="82694"/>
                  <a:pt x="65269" y="83316"/>
                  <a:pt x="60509" y="81450"/>
                </a:cubicBezTo>
                <a:cubicBezTo>
                  <a:pt x="59150" y="90155"/>
                  <a:pt x="59150" y="90155"/>
                  <a:pt x="59150" y="90155"/>
                </a:cubicBezTo>
                <a:cubicBezTo>
                  <a:pt x="56430" y="88911"/>
                  <a:pt x="56430" y="88911"/>
                  <a:pt x="56430" y="88911"/>
                </a:cubicBezTo>
                <a:cubicBezTo>
                  <a:pt x="57790" y="80207"/>
                  <a:pt x="57790" y="80207"/>
                  <a:pt x="57790" y="80207"/>
                </a:cubicBezTo>
                <a:cubicBezTo>
                  <a:pt x="56770" y="80207"/>
                  <a:pt x="56090" y="79585"/>
                  <a:pt x="55410" y="78963"/>
                </a:cubicBezTo>
                <a:cubicBezTo>
                  <a:pt x="54390" y="87668"/>
                  <a:pt x="54390" y="87668"/>
                  <a:pt x="54390" y="87668"/>
                </a:cubicBezTo>
                <a:cubicBezTo>
                  <a:pt x="51331" y="86424"/>
                  <a:pt x="51331" y="86424"/>
                  <a:pt x="51331" y="86424"/>
                </a:cubicBezTo>
                <a:cubicBezTo>
                  <a:pt x="52691" y="77720"/>
                  <a:pt x="52691" y="77720"/>
                  <a:pt x="52691" y="77720"/>
                </a:cubicBezTo>
                <a:cubicBezTo>
                  <a:pt x="52011" y="77720"/>
                  <a:pt x="51331" y="77098"/>
                  <a:pt x="50651" y="77098"/>
                </a:cubicBezTo>
                <a:cubicBezTo>
                  <a:pt x="46912" y="75233"/>
                  <a:pt x="46912" y="75233"/>
                  <a:pt x="46912" y="75233"/>
                </a:cubicBezTo>
                <a:cubicBezTo>
                  <a:pt x="48271" y="69015"/>
                  <a:pt x="48271" y="69015"/>
                  <a:pt x="48271" y="69015"/>
                </a:cubicBezTo>
                <a:cubicBezTo>
                  <a:pt x="48271" y="69015"/>
                  <a:pt x="50311" y="70259"/>
                  <a:pt x="50311" y="70259"/>
                </a:cubicBezTo>
                <a:cubicBezTo>
                  <a:pt x="50991" y="70880"/>
                  <a:pt x="51671" y="69637"/>
                  <a:pt x="51671" y="69015"/>
                </a:cubicBezTo>
                <a:cubicBezTo>
                  <a:pt x="53371" y="55336"/>
                  <a:pt x="53371" y="55336"/>
                  <a:pt x="53371" y="55336"/>
                </a:cubicBezTo>
                <a:cubicBezTo>
                  <a:pt x="53711" y="55336"/>
                  <a:pt x="53711" y="55336"/>
                  <a:pt x="53711" y="55336"/>
                </a:cubicBezTo>
                <a:cubicBezTo>
                  <a:pt x="53711" y="55336"/>
                  <a:pt x="53711" y="55336"/>
                  <a:pt x="53371" y="55336"/>
                </a:cubicBezTo>
                <a:cubicBezTo>
                  <a:pt x="54730" y="45388"/>
                  <a:pt x="54730" y="45388"/>
                  <a:pt x="54730" y="45388"/>
                </a:cubicBezTo>
                <a:cubicBezTo>
                  <a:pt x="54730" y="44766"/>
                  <a:pt x="54730" y="42901"/>
                  <a:pt x="53371" y="42901"/>
                </a:cubicBezTo>
                <a:cubicBezTo>
                  <a:pt x="53371" y="42279"/>
                  <a:pt x="51331" y="41658"/>
                  <a:pt x="51331" y="41658"/>
                </a:cubicBezTo>
                <a:cubicBezTo>
                  <a:pt x="52351" y="36062"/>
                  <a:pt x="52351" y="36062"/>
                  <a:pt x="52351" y="36062"/>
                </a:cubicBezTo>
                <a:cubicBezTo>
                  <a:pt x="56090" y="37927"/>
                  <a:pt x="56090" y="37927"/>
                  <a:pt x="56090" y="37927"/>
                </a:cubicBezTo>
                <a:cubicBezTo>
                  <a:pt x="56090" y="37927"/>
                  <a:pt x="56090" y="37927"/>
                  <a:pt x="56090" y="37927"/>
                </a:cubicBezTo>
                <a:cubicBezTo>
                  <a:pt x="56770" y="37927"/>
                  <a:pt x="57110" y="38549"/>
                  <a:pt x="57790" y="38549"/>
                </a:cubicBezTo>
                <a:cubicBezTo>
                  <a:pt x="59150" y="30466"/>
                  <a:pt x="59150" y="30466"/>
                  <a:pt x="59150" y="30466"/>
                </a:cubicBezTo>
                <a:cubicBezTo>
                  <a:pt x="61869" y="31709"/>
                  <a:pt x="61869" y="31709"/>
                  <a:pt x="61869" y="31709"/>
                </a:cubicBezTo>
                <a:cubicBezTo>
                  <a:pt x="60849" y="39792"/>
                  <a:pt x="60849" y="39792"/>
                  <a:pt x="60849" y="39792"/>
                </a:cubicBezTo>
                <a:cubicBezTo>
                  <a:pt x="61529" y="40414"/>
                  <a:pt x="62209" y="40414"/>
                  <a:pt x="62889" y="41036"/>
                </a:cubicBezTo>
                <a:cubicBezTo>
                  <a:pt x="64249" y="32331"/>
                  <a:pt x="64249" y="32331"/>
                  <a:pt x="64249" y="32331"/>
                </a:cubicBezTo>
                <a:cubicBezTo>
                  <a:pt x="66968" y="33575"/>
                  <a:pt x="66968" y="33575"/>
                  <a:pt x="66968" y="33575"/>
                </a:cubicBezTo>
                <a:cubicBezTo>
                  <a:pt x="65609" y="42279"/>
                  <a:pt x="65609" y="42279"/>
                  <a:pt x="65609" y="42279"/>
                </a:cubicBezTo>
                <a:cubicBezTo>
                  <a:pt x="69348" y="44766"/>
                  <a:pt x="72067" y="47875"/>
                  <a:pt x="71388" y="54093"/>
                </a:cubicBezTo>
                <a:moveTo>
                  <a:pt x="59830" y="46010"/>
                </a:moveTo>
                <a:cubicBezTo>
                  <a:pt x="58470" y="56580"/>
                  <a:pt x="58470" y="56580"/>
                  <a:pt x="58470" y="56580"/>
                </a:cubicBezTo>
                <a:cubicBezTo>
                  <a:pt x="60169" y="57202"/>
                  <a:pt x="64929" y="60310"/>
                  <a:pt x="65949" y="54093"/>
                </a:cubicBezTo>
                <a:cubicBezTo>
                  <a:pt x="66628" y="47875"/>
                  <a:pt x="61529" y="46632"/>
                  <a:pt x="59830" y="46010"/>
                </a:cubicBezTo>
                <a:moveTo>
                  <a:pt x="57790" y="61554"/>
                </a:moveTo>
                <a:cubicBezTo>
                  <a:pt x="56430" y="72746"/>
                  <a:pt x="56430" y="72746"/>
                  <a:pt x="56430" y="72746"/>
                </a:cubicBezTo>
                <a:cubicBezTo>
                  <a:pt x="58130" y="73989"/>
                  <a:pt x="64249" y="77098"/>
                  <a:pt x="64929" y="70880"/>
                </a:cubicBezTo>
                <a:cubicBezTo>
                  <a:pt x="65949" y="64041"/>
                  <a:pt x="59830" y="62176"/>
                  <a:pt x="57790" y="61554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4772025" y="4083051"/>
            <a:ext cx="434974" cy="317500"/>
          </a:xfrm>
          <a:custGeom>
            <a:pathLst>
              <a:path extrusionOk="0" h="120000" w="120000">
                <a:moveTo>
                  <a:pt x="24475" y="7470"/>
                </a:moveTo>
                <a:cubicBezTo>
                  <a:pt x="95524" y="7470"/>
                  <a:pt x="95524" y="7470"/>
                  <a:pt x="95524" y="7470"/>
                </a:cubicBezTo>
                <a:cubicBezTo>
                  <a:pt x="96883" y="7470"/>
                  <a:pt x="98243" y="6070"/>
                  <a:pt x="98243" y="3735"/>
                </a:cubicBezTo>
                <a:cubicBezTo>
                  <a:pt x="98243" y="1867"/>
                  <a:pt x="96883" y="0"/>
                  <a:pt x="95524" y="0"/>
                </a:cubicBezTo>
                <a:cubicBezTo>
                  <a:pt x="24475" y="0"/>
                  <a:pt x="24475" y="0"/>
                  <a:pt x="24475" y="0"/>
                </a:cubicBezTo>
                <a:cubicBezTo>
                  <a:pt x="22776" y="0"/>
                  <a:pt x="21756" y="1867"/>
                  <a:pt x="21756" y="3735"/>
                </a:cubicBezTo>
                <a:cubicBezTo>
                  <a:pt x="21756" y="6070"/>
                  <a:pt x="22776" y="7470"/>
                  <a:pt x="24475" y="7470"/>
                </a:cubicBezTo>
                <a:moveTo>
                  <a:pt x="13597" y="22412"/>
                </a:moveTo>
                <a:cubicBezTo>
                  <a:pt x="106402" y="22412"/>
                  <a:pt x="106402" y="22412"/>
                  <a:pt x="106402" y="22412"/>
                </a:cubicBezTo>
                <a:cubicBezTo>
                  <a:pt x="107762" y="22412"/>
                  <a:pt x="109121" y="21011"/>
                  <a:pt x="109121" y="18677"/>
                </a:cubicBezTo>
                <a:cubicBezTo>
                  <a:pt x="109121" y="16809"/>
                  <a:pt x="107762" y="14941"/>
                  <a:pt x="106402" y="14941"/>
                </a:cubicBezTo>
                <a:cubicBezTo>
                  <a:pt x="13597" y="14941"/>
                  <a:pt x="13597" y="14941"/>
                  <a:pt x="13597" y="14941"/>
                </a:cubicBezTo>
                <a:cubicBezTo>
                  <a:pt x="11898" y="14941"/>
                  <a:pt x="10878" y="16809"/>
                  <a:pt x="10878" y="18677"/>
                </a:cubicBezTo>
                <a:cubicBezTo>
                  <a:pt x="10878" y="21011"/>
                  <a:pt x="11898" y="22412"/>
                  <a:pt x="13597" y="22412"/>
                </a:cubicBezTo>
                <a:moveTo>
                  <a:pt x="59830" y="64435"/>
                </a:moveTo>
                <a:cubicBezTo>
                  <a:pt x="58470" y="72373"/>
                  <a:pt x="58470" y="72373"/>
                  <a:pt x="58470" y="72373"/>
                </a:cubicBezTo>
                <a:cubicBezTo>
                  <a:pt x="59830" y="72840"/>
                  <a:pt x="64929" y="75175"/>
                  <a:pt x="65609" y="70505"/>
                </a:cubicBezTo>
                <a:cubicBezTo>
                  <a:pt x="66288" y="65836"/>
                  <a:pt x="61189" y="64902"/>
                  <a:pt x="59830" y="64435"/>
                </a:cubicBezTo>
                <a:moveTo>
                  <a:pt x="114560" y="29883"/>
                </a:moveTo>
                <a:cubicBezTo>
                  <a:pt x="5439" y="29883"/>
                  <a:pt x="5439" y="29883"/>
                  <a:pt x="5439" y="29883"/>
                </a:cubicBezTo>
                <a:cubicBezTo>
                  <a:pt x="2379" y="29883"/>
                  <a:pt x="0" y="33618"/>
                  <a:pt x="0" y="37821"/>
                </a:cubicBezTo>
                <a:cubicBezTo>
                  <a:pt x="0" y="112529"/>
                  <a:pt x="0" y="112529"/>
                  <a:pt x="0" y="112529"/>
                </a:cubicBezTo>
                <a:cubicBezTo>
                  <a:pt x="0" y="116731"/>
                  <a:pt x="2379" y="120000"/>
                  <a:pt x="5439" y="120000"/>
                </a:cubicBezTo>
                <a:cubicBezTo>
                  <a:pt x="114560" y="120000"/>
                  <a:pt x="114560" y="120000"/>
                  <a:pt x="114560" y="120000"/>
                </a:cubicBezTo>
                <a:cubicBezTo>
                  <a:pt x="117620" y="120000"/>
                  <a:pt x="120000" y="116731"/>
                  <a:pt x="120000" y="112529"/>
                </a:cubicBezTo>
                <a:cubicBezTo>
                  <a:pt x="120000" y="37821"/>
                  <a:pt x="120000" y="37821"/>
                  <a:pt x="120000" y="37821"/>
                </a:cubicBezTo>
                <a:cubicBezTo>
                  <a:pt x="120000" y="33618"/>
                  <a:pt x="117620" y="29883"/>
                  <a:pt x="114560" y="29883"/>
                </a:cubicBezTo>
                <a:moveTo>
                  <a:pt x="8158" y="37821"/>
                </a:moveTo>
                <a:cubicBezTo>
                  <a:pt x="9518" y="37821"/>
                  <a:pt x="10878" y="39221"/>
                  <a:pt x="10878" y="41556"/>
                </a:cubicBezTo>
                <a:cubicBezTo>
                  <a:pt x="10878" y="43424"/>
                  <a:pt x="9518" y="45291"/>
                  <a:pt x="8158" y="45291"/>
                </a:cubicBezTo>
                <a:cubicBezTo>
                  <a:pt x="6458" y="45291"/>
                  <a:pt x="5439" y="43424"/>
                  <a:pt x="5439" y="41556"/>
                </a:cubicBezTo>
                <a:cubicBezTo>
                  <a:pt x="5439" y="39221"/>
                  <a:pt x="6458" y="37821"/>
                  <a:pt x="8158" y="37821"/>
                </a:cubicBezTo>
                <a:moveTo>
                  <a:pt x="8158" y="112529"/>
                </a:moveTo>
                <a:cubicBezTo>
                  <a:pt x="6458" y="112529"/>
                  <a:pt x="5439" y="111128"/>
                  <a:pt x="5439" y="108793"/>
                </a:cubicBezTo>
                <a:cubicBezTo>
                  <a:pt x="5439" y="106926"/>
                  <a:pt x="6458" y="105058"/>
                  <a:pt x="8158" y="105058"/>
                </a:cubicBezTo>
                <a:cubicBezTo>
                  <a:pt x="9518" y="105058"/>
                  <a:pt x="10878" y="106926"/>
                  <a:pt x="10878" y="108793"/>
                </a:cubicBezTo>
                <a:cubicBezTo>
                  <a:pt x="10878" y="111128"/>
                  <a:pt x="9518" y="112529"/>
                  <a:pt x="8158" y="112529"/>
                </a:cubicBezTo>
                <a:moveTo>
                  <a:pt x="111841" y="112529"/>
                </a:moveTo>
                <a:cubicBezTo>
                  <a:pt x="110141" y="112529"/>
                  <a:pt x="109121" y="111128"/>
                  <a:pt x="109121" y="108793"/>
                </a:cubicBezTo>
                <a:cubicBezTo>
                  <a:pt x="109121" y="106926"/>
                  <a:pt x="110141" y="105058"/>
                  <a:pt x="111841" y="105058"/>
                </a:cubicBezTo>
                <a:cubicBezTo>
                  <a:pt x="113201" y="105058"/>
                  <a:pt x="114560" y="106926"/>
                  <a:pt x="114560" y="108793"/>
                </a:cubicBezTo>
                <a:cubicBezTo>
                  <a:pt x="114560" y="111128"/>
                  <a:pt x="113201" y="112529"/>
                  <a:pt x="111841" y="112529"/>
                </a:cubicBezTo>
                <a:moveTo>
                  <a:pt x="114560" y="98054"/>
                </a:moveTo>
                <a:cubicBezTo>
                  <a:pt x="113541" y="98054"/>
                  <a:pt x="112861" y="97587"/>
                  <a:pt x="111841" y="97587"/>
                </a:cubicBezTo>
                <a:cubicBezTo>
                  <a:pt x="107082" y="97587"/>
                  <a:pt x="103682" y="102723"/>
                  <a:pt x="103682" y="108793"/>
                </a:cubicBezTo>
                <a:cubicBezTo>
                  <a:pt x="103682" y="110194"/>
                  <a:pt x="103682" y="111595"/>
                  <a:pt x="104022" y="112529"/>
                </a:cubicBezTo>
                <a:cubicBezTo>
                  <a:pt x="15637" y="112529"/>
                  <a:pt x="15637" y="112529"/>
                  <a:pt x="15637" y="112529"/>
                </a:cubicBezTo>
                <a:cubicBezTo>
                  <a:pt x="15977" y="111595"/>
                  <a:pt x="16317" y="110194"/>
                  <a:pt x="16317" y="108793"/>
                </a:cubicBezTo>
                <a:cubicBezTo>
                  <a:pt x="16317" y="102723"/>
                  <a:pt x="12577" y="97587"/>
                  <a:pt x="8158" y="97587"/>
                </a:cubicBezTo>
                <a:cubicBezTo>
                  <a:pt x="7138" y="97587"/>
                  <a:pt x="6118" y="98054"/>
                  <a:pt x="5439" y="98054"/>
                </a:cubicBezTo>
                <a:cubicBezTo>
                  <a:pt x="5439" y="51828"/>
                  <a:pt x="5439" y="51828"/>
                  <a:pt x="5439" y="51828"/>
                </a:cubicBezTo>
                <a:cubicBezTo>
                  <a:pt x="6118" y="52295"/>
                  <a:pt x="7138" y="52762"/>
                  <a:pt x="8158" y="52762"/>
                </a:cubicBezTo>
                <a:cubicBezTo>
                  <a:pt x="12577" y="52762"/>
                  <a:pt x="16317" y="47626"/>
                  <a:pt x="16317" y="41556"/>
                </a:cubicBezTo>
                <a:cubicBezTo>
                  <a:pt x="16317" y="40155"/>
                  <a:pt x="15977" y="38754"/>
                  <a:pt x="15637" y="37821"/>
                </a:cubicBezTo>
                <a:cubicBezTo>
                  <a:pt x="104022" y="37821"/>
                  <a:pt x="104022" y="37821"/>
                  <a:pt x="104022" y="37821"/>
                </a:cubicBezTo>
                <a:cubicBezTo>
                  <a:pt x="103682" y="38754"/>
                  <a:pt x="103682" y="40155"/>
                  <a:pt x="103682" y="41556"/>
                </a:cubicBezTo>
                <a:cubicBezTo>
                  <a:pt x="103682" y="47626"/>
                  <a:pt x="107082" y="52762"/>
                  <a:pt x="111841" y="52762"/>
                </a:cubicBezTo>
                <a:cubicBezTo>
                  <a:pt x="112861" y="52762"/>
                  <a:pt x="113541" y="52295"/>
                  <a:pt x="114560" y="51828"/>
                </a:cubicBezTo>
                <a:lnTo>
                  <a:pt x="114560" y="98054"/>
                </a:lnTo>
                <a:close/>
                <a:moveTo>
                  <a:pt x="111841" y="45291"/>
                </a:moveTo>
                <a:cubicBezTo>
                  <a:pt x="110141" y="45291"/>
                  <a:pt x="109121" y="43424"/>
                  <a:pt x="109121" y="41556"/>
                </a:cubicBezTo>
                <a:cubicBezTo>
                  <a:pt x="109121" y="39221"/>
                  <a:pt x="110141" y="37821"/>
                  <a:pt x="111841" y="37821"/>
                </a:cubicBezTo>
                <a:cubicBezTo>
                  <a:pt x="113201" y="37821"/>
                  <a:pt x="114560" y="39221"/>
                  <a:pt x="114560" y="41556"/>
                </a:cubicBezTo>
                <a:cubicBezTo>
                  <a:pt x="114560" y="43424"/>
                  <a:pt x="113201" y="45291"/>
                  <a:pt x="111841" y="45291"/>
                </a:cubicBezTo>
                <a:moveTo>
                  <a:pt x="95524" y="97587"/>
                </a:moveTo>
                <a:cubicBezTo>
                  <a:pt x="89745" y="97587"/>
                  <a:pt x="89745" y="97587"/>
                  <a:pt x="89745" y="97587"/>
                </a:cubicBezTo>
                <a:cubicBezTo>
                  <a:pt x="88385" y="97587"/>
                  <a:pt x="87025" y="99455"/>
                  <a:pt x="87025" y="101322"/>
                </a:cubicBezTo>
                <a:cubicBezTo>
                  <a:pt x="87025" y="103190"/>
                  <a:pt x="88385" y="105058"/>
                  <a:pt x="89745" y="105058"/>
                </a:cubicBezTo>
                <a:cubicBezTo>
                  <a:pt x="95524" y="105058"/>
                  <a:pt x="95524" y="105058"/>
                  <a:pt x="95524" y="105058"/>
                </a:cubicBezTo>
                <a:cubicBezTo>
                  <a:pt x="96883" y="105058"/>
                  <a:pt x="98243" y="103190"/>
                  <a:pt x="98243" y="101322"/>
                </a:cubicBezTo>
                <a:cubicBezTo>
                  <a:pt x="98243" y="99455"/>
                  <a:pt x="96883" y="97587"/>
                  <a:pt x="95524" y="97587"/>
                </a:cubicBezTo>
                <a:moveTo>
                  <a:pt x="29915" y="45291"/>
                </a:moveTo>
                <a:cubicBezTo>
                  <a:pt x="24475" y="45291"/>
                  <a:pt x="24475" y="45291"/>
                  <a:pt x="24475" y="45291"/>
                </a:cubicBezTo>
                <a:cubicBezTo>
                  <a:pt x="22776" y="45291"/>
                  <a:pt x="21756" y="46692"/>
                  <a:pt x="21756" y="49027"/>
                </a:cubicBezTo>
                <a:cubicBezTo>
                  <a:pt x="21756" y="50894"/>
                  <a:pt x="22776" y="52762"/>
                  <a:pt x="24475" y="52762"/>
                </a:cubicBezTo>
                <a:cubicBezTo>
                  <a:pt x="29915" y="52762"/>
                  <a:pt x="29915" y="52762"/>
                  <a:pt x="29915" y="52762"/>
                </a:cubicBezTo>
                <a:cubicBezTo>
                  <a:pt x="31274" y="52762"/>
                  <a:pt x="32634" y="50894"/>
                  <a:pt x="32634" y="49027"/>
                </a:cubicBezTo>
                <a:cubicBezTo>
                  <a:pt x="32634" y="46692"/>
                  <a:pt x="31274" y="45291"/>
                  <a:pt x="29915" y="45291"/>
                </a:cubicBezTo>
                <a:moveTo>
                  <a:pt x="59830" y="45291"/>
                </a:moveTo>
                <a:cubicBezTo>
                  <a:pt x="47932" y="45291"/>
                  <a:pt x="38073" y="58365"/>
                  <a:pt x="38073" y="75175"/>
                </a:cubicBezTo>
                <a:cubicBezTo>
                  <a:pt x="38073" y="91517"/>
                  <a:pt x="47932" y="105058"/>
                  <a:pt x="59830" y="105058"/>
                </a:cubicBezTo>
                <a:cubicBezTo>
                  <a:pt x="72067" y="105058"/>
                  <a:pt x="81586" y="91517"/>
                  <a:pt x="81586" y="75175"/>
                </a:cubicBezTo>
                <a:cubicBezTo>
                  <a:pt x="81586" y="58365"/>
                  <a:pt x="72067" y="45291"/>
                  <a:pt x="59830" y="45291"/>
                </a:cubicBezTo>
                <a:moveTo>
                  <a:pt x="71048" y="70505"/>
                </a:moveTo>
                <a:cubicBezTo>
                  <a:pt x="70708" y="74241"/>
                  <a:pt x="69348" y="75642"/>
                  <a:pt x="67648" y="76575"/>
                </a:cubicBezTo>
                <a:cubicBezTo>
                  <a:pt x="70028" y="78443"/>
                  <a:pt x="71388" y="81245"/>
                  <a:pt x="70028" y="85914"/>
                </a:cubicBezTo>
                <a:cubicBezTo>
                  <a:pt x="68668" y="91984"/>
                  <a:pt x="64929" y="92451"/>
                  <a:pt x="60169" y="91050"/>
                </a:cubicBezTo>
                <a:cubicBezTo>
                  <a:pt x="59150" y="97587"/>
                  <a:pt x="59150" y="97587"/>
                  <a:pt x="59150" y="97587"/>
                </a:cubicBezTo>
                <a:cubicBezTo>
                  <a:pt x="56090" y="96653"/>
                  <a:pt x="56090" y="96653"/>
                  <a:pt x="56090" y="96653"/>
                </a:cubicBezTo>
                <a:cubicBezTo>
                  <a:pt x="57450" y="90116"/>
                  <a:pt x="57450" y="90116"/>
                  <a:pt x="57450" y="90116"/>
                </a:cubicBezTo>
                <a:cubicBezTo>
                  <a:pt x="56770" y="90116"/>
                  <a:pt x="56090" y="89649"/>
                  <a:pt x="55070" y="89649"/>
                </a:cubicBezTo>
                <a:cubicBezTo>
                  <a:pt x="54050" y="95719"/>
                  <a:pt x="54050" y="95719"/>
                  <a:pt x="54050" y="95719"/>
                </a:cubicBezTo>
                <a:cubicBezTo>
                  <a:pt x="51331" y="94785"/>
                  <a:pt x="51331" y="94785"/>
                  <a:pt x="51331" y="94785"/>
                </a:cubicBezTo>
                <a:cubicBezTo>
                  <a:pt x="52351" y="88249"/>
                  <a:pt x="52351" y="88249"/>
                  <a:pt x="52351" y="88249"/>
                </a:cubicBezTo>
                <a:cubicBezTo>
                  <a:pt x="51671" y="88249"/>
                  <a:pt x="50991" y="87782"/>
                  <a:pt x="50311" y="87782"/>
                </a:cubicBezTo>
                <a:cubicBezTo>
                  <a:pt x="46572" y="86381"/>
                  <a:pt x="46572" y="86381"/>
                  <a:pt x="46572" y="86381"/>
                </a:cubicBezTo>
                <a:cubicBezTo>
                  <a:pt x="47932" y="82178"/>
                  <a:pt x="47932" y="82178"/>
                  <a:pt x="47932" y="82178"/>
                </a:cubicBezTo>
                <a:cubicBezTo>
                  <a:pt x="47932" y="82178"/>
                  <a:pt x="50311" y="82645"/>
                  <a:pt x="49971" y="82645"/>
                </a:cubicBezTo>
                <a:cubicBezTo>
                  <a:pt x="50991" y="83112"/>
                  <a:pt x="51331" y="82178"/>
                  <a:pt x="51331" y="81712"/>
                </a:cubicBezTo>
                <a:cubicBezTo>
                  <a:pt x="53371" y="71439"/>
                  <a:pt x="53371" y="71439"/>
                  <a:pt x="53371" y="71439"/>
                </a:cubicBezTo>
                <a:cubicBezTo>
                  <a:pt x="53371" y="71439"/>
                  <a:pt x="53371" y="71439"/>
                  <a:pt x="53711" y="71439"/>
                </a:cubicBezTo>
                <a:cubicBezTo>
                  <a:pt x="53371" y="71439"/>
                  <a:pt x="53371" y="71439"/>
                  <a:pt x="53371" y="71439"/>
                </a:cubicBezTo>
                <a:cubicBezTo>
                  <a:pt x="54730" y="63968"/>
                  <a:pt x="54730" y="63968"/>
                  <a:pt x="54730" y="63968"/>
                </a:cubicBezTo>
                <a:cubicBezTo>
                  <a:pt x="54730" y="63501"/>
                  <a:pt x="54390" y="62101"/>
                  <a:pt x="53371" y="62101"/>
                </a:cubicBezTo>
                <a:cubicBezTo>
                  <a:pt x="53371" y="62101"/>
                  <a:pt x="51331" y="61167"/>
                  <a:pt x="51331" y="61167"/>
                </a:cubicBezTo>
                <a:cubicBezTo>
                  <a:pt x="52011" y="56964"/>
                  <a:pt x="52011" y="56964"/>
                  <a:pt x="52011" y="56964"/>
                </a:cubicBezTo>
                <a:cubicBezTo>
                  <a:pt x="55750" y="58365"/>
                  <a:pt x="55750" y="58365"/>
                  <a:pt x="55750" y="58365"/>
                </a:cubicBezTo>
                <a:cubicBezTo>
                  <a:pt x="55750" y="58365"/>
                  <a:pt x="55750" y="58365"/>
                  <a:pt x="55750" y="58365"/>
                </a:cubicBezTo>
                <a:cubicBezTo>
                  <a:pt x="56430" y="58832"/>
                  <a:pt x="57110" y="58832"/>
                  <a:pt x="57790" y="58832"/>
                </a:cubicBezTo>
                <a:cubicBezTo>
                  <a:pt x="58810" y="52762"/>
                  <a:pt x="58810" y="52762"/>
                  <a:pt x="58810" y="52762"/>
                </a:cubicBezTo>
                <a:cubicBezTo>
                  <a:pt x="61529" y="53696"/>
                  <a:pt x="61529" y="53696"/>
                  <a:pt x="61529" y="53696"/>
                </a:cubicBezTo>
                <a:cubicBezTo>
                  <a:pt x="60509" y="59766"/>
                  <a:pt x="60509" y="59766"/>
                  <a:pt x="60509" y="59766"/>
                </a:cubicBezTo>
                <a:cubicBezTo>
                  <a:pt x="61189" y="60233"/>
                  <a:pt x="61869" y="60233"/>
                  <a:pt x="62889" y="60700"/>
                </a:cubicBezTo>
                <a:cubicBezTo>
                  <a:pt x="63909" y="54163"/>
                  <a:pt x="63909" y="54163"/>
                  <a:pt x="63909" y="54163"/>
                </a:cubicBezTo>
                <a:cubicBezTo>
                  <a:pt x="66628" y="55097"/>
                  <a:pt x="66628" y="55097"/>
                  <a:pt x="66628" y="55097"/>
                </a:cubicBezTo>
                <a:cubicBezTo>
                  <a:pt x="65609" y="61634"/>
                  <a:pt x="65609" y="61634"/>
                  <a:pt x="65609" y="61634"/>
                </a:cubicBezTo>
                <a:cubicBezTo>
                  <a:pt x="69008" y="63501"/>
                  <a:pt x="71728" y="65836"/>
                  <a:pt x="71048" y="70505"/>
                </a:cubicBezTo>
                <a:moveTo>
                  <a:pt x="57790" y="76108"/>
                </a:moveTo>
                <a:cubicBezTo>
                  <a:pt x="56090" y="84513"/>
                  <a:pt x="56090" y="84513"/>
                  <a:pt x="56090" y="84513"/>
                </a:cubicBezTo>
                <a:cubicBezTo>
                  <a:pt x="58130" y="85447"/>
                  <a:pt x="63909" y="87782"/>
                  <a:pt x="64589" y="83112"/>
                </a:cubicBezTo>
                <a:cubicBezTo>
                  <a:pt x="65609" y="77976"/>
                  <a:pt x="59490" y="77042"/>
                  <a:pt x="57790" y="76108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5602287" y="4102101"/>
            <a:ext cx="436563" cy="277812"/>
          </a:xfrm>
          <a:custGeom>
            <a:pathLst>
              <a:path extrusionOk="0" h="120000" w="120000">
                <a:moveTo>
                  <a:pt x="24475" y="43200"/>
                </a:moveTo>
                <a:cubicBezTo>
                  <a:pt x="23116" y="43200"/>
                  <a:pt x="21756" y="44800"/>
                  <a:pt x="21756" y="47466"/>
                </a:cubicBezTo>
                <a:cubicBezTo>
                  <a:pt x="21756" y="49600"/>
                  <a:pt x="23116" y="51733"/>
                  <a:pt x="24475" y="51733"/>
                </a:cubicBezTo>
                <a:cubicBezTo>
                  <a:pt x="26175" y="51733"/>
                  <a:pt x="27195" y="49600"/>
                  <a:pt x="27195" y="47466"/>
                </a:cubicBezTo>
                <a:cubicBezTo>
                  <a:pt x="27195" y="44800"/>
                  <a:pt x="26175" y="43200"/>
                  <a:pt x="24475" y="43200"/>
                </a:cubicBezTo>
                <a:moveTo>
                  <a:pt x="47592" y="74133"/>
                </a:moveTo>
                <a:cubicBezTo>
                  <a:pt x="46232" y="82133"/>
                  <a:pt x="46232" y="82133"/>
                  <a:pt x="46232" y="82133"/>
                </a:cubicBezTo>
                <a:cubicBezTo>
                  <a:pt x="47592" y="82666"/>
                  <a:pt x="52351" y="85333"/>
                  <a:pt x="53031" y="80533"/>
                </a:cubicBezTo>
                <a:cubicBezTo>
                  <a:pt x="53711" y="75733"/>
                  <a:pt x="48951" y="74666"/>
                  <a:pt x="47592" y="74133"/>
                </a:cubicBezTo>
                <a:moveTo>
                  <a:pt x="92804" y="25600"/>
                </a:moveTo>
                <a:cubicBezTo>
                  <a:pt x="5439" y="25600"/>
                  <a:pt x="5439" y="25600"/>
                  <a:pt x="5439" y="25600"/>
                </a:cubicBezTo>
                <a:cubicBezTo>
                  <a:pt x="2379" y="25600"/>
                  <a:pt x="0" y="29866"/>
                  <a:pt x="0" y="34666"/>
                </a:cubicBezTo>
                <a:cubicBezTo>
                  <a:pt x="0" y="111466"/>
                  <a:pt x="0" y="111466"/>
                  <a:pt x="0" y="111466"/>
                </a:cubicBezTo>
                <a:cubicBezTo>
                  <a:pt x="0" y="116266"/>
                  <a:pt x="2379" y="120000"/>
                  <a:pt x="5439" y="120000"/>
                </a:cubicBezTo>
                <a:cubicBezTo>
                  <a:pt x="92804" y="120000"/>
                  <a:pt x="92804" y="120000"/>
                  <a:pt x="92804" y="120000"/>
                </a:cubicBezTo>
                <a:cubicBezTo>
                  <a:pt x="95864" y="120000"/>
                  <a:pt x="98243" y="116266"/>
                  <a:pt x="98243" y="111466"/>
                </a:cubicBezTo>
                <a:cubicBezTo>
                  <a:pt x="98243" y="34666"/>
                  <a:pt x="98243" y="34666"/>
                  <a:pt x="98243" y="34666"/>
                </a:cubicBezTo>
                <a:cubicBezTo>
                  <a:pt x="98243" y="29866"/>
                  <a:pt x="95864" y="25600"/>
                  <a:pt x="92804" y="25600"/>
                </a:cubicBezTo>
                <a:moveTo>
                  <a:pt x="8158" y="34666"/>
                </a:moveTo>
                <a:cubicBezTo>
                  <a:pt x="9518" y="34666"/>
                  <a:pt x="10878" y="36266"/>
                  <a:pt x="10878" y="38933"/>
                </a:cubicBezTo>
                <a:cubicBezTo>
                  <a:pt x="10878" y="41066"/>
                  <a:pt x="9518" y="43200"/>
                  <a:pt x="8158" y="43200"/>
                </a:cubicBezTo>
                <a:cubicBezTo>
                  <a:pt x="6798" y="43200"/>
                  <a:pt x="5439" y="41066"/>
                  <a:pt x="5439" y="38933"/>
                </a:cubicBezTo>
                <a:cubicBezTo>
                  <a:pt x="5439" y="36266"/>
                  <a:pt x="6798" y="34666"/>
                  <a:pt x="8158" y="34666"/>
                </a:cubicBezTo>
                <a:moveTo>
                  <a:pt x="8158" y="111466"/>
                </a:moveTo>
                <a:cubicBezTo>
                  <a:pt x="6798" y="111466"/>
                  <a:pt x="5439" y="109333"/>
                  <a:pt x="5439" y="107200"/>
                </a:cubicBezTo>
                <a:cubicBezTo>
                  <a:pt x="5439" y="105066"/>
                  <a:pt x="6798" y="102933"/>
                  <a:pt x="8158" y="102933"/>
                </a:cubicBezTo>
                <a:cubicBezTo>
                  <a:pt x="9518" y="102933"/>
                  <a:pt x="10878" y="105066"/>
                  <a:pt x="10878" y="107200"/>
                </a:cubicBezTo>
                <a:cubicBezTo>
                  <a:pt x="10878" y="109333"/>
                  <a:pt x="9518" y="111466"/>
                  <a:pt x="8158" y="111466"/>
                </a:cubicBezTo>
                <a:moveTo>
                  <a:pt x="90084" y="111466"/>
                </a:moveTo>
                <a:cubicBezTo>
                  <a:pt x="88385" y="111466"/>
                  <a:pt x="87365" y="109333"/>
                  <a:pt x="87365" y="107200"/>
                </a:cubicBezTo>
                <a:cubicBezTo>
                  <a:pt x="87365" y="105066"/>
                  <a:pt x="88385" y="102933"/>
                  <a:pt x="90084" y="102933"/>
                </a:cubicBezTo>
                <a:cubicBezTo>
                  <a:pt x="91444" y="102933"/>
                  <a:pt x="92804" y="105066"/>
                  <a:pt x="92804" y="107200"/>
                </a:cubicBezTo>
                <a:cubicBezTo>
                  <a:pt x="92804" y="109333"/>
                  <a:pt x="91444" y="111466"/>
                  <a:pt x="90084" y="111466"/>
                </a:cubicBezTo>
                <a:moveTo>
                  <a:pt x="92804" y="94933"/>
                </a:moveTo>
                <a:cubicBezTo>
                  <a:pt x="91784" y="94933"/>
                  <a:pt x="91104" y="94400"/>
                  <a:pt x="90084" y="94400"/>
                </a:cubicBezTo>
                <a:cubicBezTo>
                  <a:pt x="85665" y="94400"/>
                  <a:pt x="81926" y="100266"/>
                  <a:pt x="81926" y="107200"/>
                </a:cubicBezTo>
                <a:cubicBezTo>
                  <a:pt x="81926" y="108800"/>
                  <a:pt x="81926" y="110400"/>
                  <a:pt x="82266" y="111466"/>
                </a:cubicBezTo>
                <a:cubicBezTo>
                  <a:pt x="15977" y="111466"/>
                  <a:pt x="15977" y="111466"/>
                  <a:pt x="15977" y="111466"/>
                </a:cubicBezTo>
                <a:cubicBezTo>
                  <a:pt x="15977" y="110400"/>
                  <a:pt x="16317" y="108800"/>
                  <a:pt x="16317" y="107200"/>
                </a:cubicBezTo>
                <a:cubicBezTo>
                  <a:pt x="16317" y="100266"/>
                  <a:pt x="12577" y="94400"/>
                  <a:pt x="8158" y="94400"/>
                </a:cubicBezTo>
                <a:cubicBezTo>
                  <a:pt x="7138" y="94400"/>
                  <a:pt x="6118" y="94933"/>
                  <a:pt x="5439" y="94933"/>
                </a:cubicBezTo>
                <a:cubicBezTo>
                  <a:pt x="5439" y="50666"/>
                  <a:pt x="5439" y="50666"/>
                  <a:pt x="5439" y="50666"/>
                </a:cubicBezTo>
                <a:cubicBezTo>
                  <a:pt x="6118" y="51200"/>
                  <a:pt x="7138" y="51733"/>
                  <a:pt x="8158" y="51733"/>
                </a:cubicBezTo>
                <a:cubicBezTo>
                  <a:pt x="12577" y="51733"/>
                  <a:pt x="16317" y="45866"/>
                  <a:pt x="16317" y="38933"/>
                </a:cubicBezTo>
                <a:cubicBezTo>
                  <a:pt x="16317" y="37333"/>
                  <a:pt x="15977" y="35733"/>
                  <a:pt x="15977" y="34666"/>
                </a:cubicBezTo>
                <a:cubicBezTo>
                  <a:pt x="82266" y="34666"/>
                  <a:pt x="82266" y="34666"/>
                  <a:pt x="82266" y="34666"/>
                </a:cubicBezTo>
                <a:cubicBezTo>
                  <a:pt x="81926" y="35733"/>
                  <a:pt x="81926" y="37333"/>
                  <a:pt x="81926" y="38933"/>
                </a:cubicBezTo>
                <a:cubicBezTo>
                  <a:pt x="81926" y="45866"/>
                  <a:pt x="85665" y="51733"/>
                  <a:pt x="90084" y="51733"/>
                </a:cubicBezTo>
                <a:cubicBezTo>
                  <a:pt x="91104" y="51733"/>
                  <a:pt x="91784" y="51200"/>
                  <a:pt x="92804" y="50666"/>
                </a:cubicBezTo>
                <a:lnTo>
                  <a:pt x="92804" y="94933"/>
                </a:lnTo>
                <a:close/>
                <a:moveTo>
                  <a:pt x="90084" y="43200"/>
                </a:moveTo>
                <a:cubicBezTo>
                  <a:pt x="88385" y="43200"/>
                  <a:pt x="87365" y="41066"/>
                  <a:pt x="87365" y="38933"/>
                </a:cubicBezTo>
                <a:cubicBezTo>
                  <a:pt x="87365" y="36266"/>
                  <a:pt x="88385" y="34666"/>
                  <a:pt x="90084" y="34666"/>
                </a:cubicBezTo>
                <a:cubicBezTo>
                  <a:pt x="91444" y="34666"/>
                  <a:pt x="92804" y="36266"/>
                  <a:pt x="92804" y="38933"/>
                </a:cubicBezTo>
                <a:cubicBezTo>
                  <a:pt x="92804" y="41066"/>
                  <a:pt x="91444" y="43200"/>
                  <a:pt x="90084" y="43200"/>
                </a:cubicBezTo>
                <a:moveTo>
                  <a:pt x="114560" y="0"/>
                </a:moveTo>
                <a:cubicBezTo>
                  <a:pt x="27195" y="0"/>
                  <a:pt x="27195" y="0"/>
                  <a:pt x="27195" y="0"/>
                </a:cubicBezTo>
                <a:cubicBezTo>
                  <a:pt x="24135" y="0"/>
                  <a:pt x="21756" y="4266"/>
                  <a:pt x="21756" y="8533"/>
                </a:cubicBezTo>
                <a:cubicBezTo>
                  <a:pt x="21756" y="12800"/>
                  <a:pt x="21756" y="12800"/>
                  <a:pt x="21756" y="12800"/>
                </a:cubicBezTo>
                <a:cubicBezTo>
                  <a:pt x="21756" y="15466"/>
                  <a:pt x="23116" y="17066"/>
                  <a:pt x="24475" y="17066"/>
                </a:cubicBezTo>
                <a:cubicBezTo>
                  <a:pt x="26175" y="17066"/>
                  <a:pt x="27195" y="15466"/>
                  <a:pt x="27195" y="12800"/>
                </a:cubicBezTo>
                <a:cubicBezTo>
                  <a:pt x="27195" y="8533"/>
                  <a:pt x="27195" y="8533"/>
                  <a:pt x="27195" y="8533"/>
                </a:cubicBezTo>
                <a:cubicBezTo>
                  <a:pt x="114560" y="8533"/>
                  <a:pt x="114560" y="8533"/>
                  <a:pt x="114560" y="8533"/>
                </a:cubicBezTo>
                <a:cubicBezTo>
                  <a:pt x="114560" y="85866"/>
                  <a:pt x="114560" y="85866"/>
                  <a:pt x="114560" y="85866"/>
                </a:cubicBezTo>
                <a:cubicBezTo>
                  <a:pt x="106402" y="85866"/>
                  <a:pt x="106402" y="85866"/>
                  <a:pt x="106402" y="85866"/>
                </a:cubicBezTo>
                <a:cubicBezTo>
                  <a:pt x="105042" y="85866"/>
                  <a:pt x="103682" y="87466"/>
                  <a:pt x="103682" y="90133"/>
                </a:cubicBezTo>
                <a:cubicBezTo>
                  <a:pt x="103682" y="92266"/>
                  <a:pt x="105042" y="94400"/>
                  <a:pt x="106402" y="94400"/>
                </a:cubicBezTo>
                <a:cubicBezTo>
                  <a:pt x="114560" y="94400"/>
                  <a:pt x="114560" y="94400"/>
                  <a:pt x="114560" y="94400"/>
                </a:cubicBezTo>
                <a:cubicBezTo>
                  <a:pt x="117620" y="94400"/>
                  <a:pt x="120000" y="90666"/>
                  <a:pt x="120000" y="85866"/>
                </a:cubicBezTo>
                <a:cubicBezTo>
                  <a:pt x="120000" y="8533"/>
                  <a:pt x="120000" y="8533"/>
                  <a:pt x="120000" y="8533"/>
                </a:cubicBezTo>
                <a:cubicBezTo>
                  <a:pt x="120000" y="4266"/>
                  <a:pt x="117620" y="0"/>
                  <a:pt x="114560" y="0"/>
                </a:cubicBezTo>
                <a:moveTo>
                  <a:pt x="48951" y="62933"/>
                </a:moveTo>
                <a:cubicBezTo>
                  <a:pt x="47932" y="70400"/>
                  <a:pt x="47932" y="70400"/>
                  <a:pt x="47932" y="70400"/>
                </a:cubicBezTo>
                <a:cubicBezTo>
                  <a:pt x="49291" y="70933"/>
                  <a:pt x="53031" y="73066"/>
                  <a:pt x="53711" y="68800"/>
                </a:cubicBezTo>
                <a:cubicBezTo>
                  <a:pt x="54390" y="64533"/>
                  <a:pt x="50311" y="63466"/>
                  <a:pt x="48951" y="62933"/>
                </a:cubicBezTo>
                <a:moveTo>
                  <a:pt x="73767" y="94400"/>
                </a:moveTo>
                <a:cubicBezTo>
                  <a:pt x="72067" y="94400"/>
                  <a:pt x="71048" y="96533"/>
                  <a:pt x="71048" y="98666"/>
                </a:cubicBezTo>
                <a:cubicBezTo>
                  <a:pt x="71048" y="100800"/>
                  <a:pt x="72067" y="102933"/>
                  <a:pt x="73767" y="102933"/>
                </a:cubicBezTo>
                <a:cubicBezTo>
                  <a:pt x="75127" y="102933"/>
                  <a:pt x="76487" y="100800"/>
                  <a:pt x="76487" y="98666"/>
                </a:cubicBezTo>
                <a:cubicBezTo>
                  <a:pt x="76487" y="96533"/>
                  <a:pt x="75127" y="94400"/>
                  <a:pt x="73767" y="94400"/>
                </a:cubicBezTo>
                <a:moveTo>
                  <a:pt x="48951" y="43200"/>
                </a:moveTo>
                <a:cubicBezTo>
                  <a:pt x="38413" y="43200"/>
                  <a:pt x="29915" y="56533"/>
                  <a:pt x="29915" y="73066"/>
                </a:cubicBezTo>
                <a:cubicBezTo>
                  <a:pt x="29915" y="89600"/>
                  <a:pt x="38413" y="102933"/>
                  <a:pt x="48951" y="102933"/>
                </a:cubicBezTo>
                <a:cubicBezTo>
                  <a:pt x="59490" y="102933"/>
                  <a:pt x="68328" y="89600"/>
                  <a:pt x="68328" y="73066"/>
                </a:cubicBezTo>
                <a:cubicBezTo>
                  <a:pt x="68328" y="56533"/>
                  <a:pt x="59490" y="43200"/>
                  <a:pt x="48951" y="43200"/>
                </a:cubicBezTo>
                <a:moveTo>
                  <a:pt x="58130" y="68800"/>
                </a:moveTo>
                <a:cubicBezTo>
                  <a:pt x="57790" y="72000"/>
                  <a:pt x="56770" y="73600"/>
                  <a:pt x="55070" y="74133"/>
                </a:cubicBezTo>
                <a:cubicBezTo>
                  <a:pt x="57110" y="75733"/>
                  <a:pt x="58130" y="78400"/>
                  <a:pt x="57110" y="83200"/>
                </a:cubicBezTo>
                <a:cubicBezTo>
                  <a:pt x="56090" y="89066"/>
                  <a:pt x="53371" y="89600"/>
                  <a:pt x="49631" y="88000"/>
                </a:cubicBezTo>
                <a:cubicBezTo>
                  <a:pt x="48611" y="94400"/>
                  <a:pt x="48611" y="94400"/>
                  <a:pt x="48611" y="94400"/>
                </a:cubicBezTo>
                <a:cubicBezTo>
                  <a:pt x="46232" y="93333"/>
                  <a:pt x="46232" y="93333"/>
                  <a:pt x="46232" y="93333"/>
                </a:cubicBezTo>
                <a:cubicBezTo>
                  <a:pt x="47252" y="87466"/>
                  <a:pt x="47252" y="87466"/>
                  <a:pt x="47252" y="87466"/>
                </a:cubicBezTo>
                <a:cubicBezTo>
                  <a:pt x="46572" y="86933"/>
                  <a:pt x="46232" y="86933"/>
                  <a:pt x="45552" y="86400"/>
                </a:cubicBezTo>
                <a:cubicBezTo>
                  <a:pt x="44532" y="92800"/>
                  <a:pt x="44532" y="92800"/>
                  <a:pt x="44532" y="92800"/>
                </a:cubicBezTo>
                <a:cubicBezTo>
                  <a:pt x="42492" y="91733"/>
                  <a:pt x="42492" y="91733"/>
                  <a:pt x="42492" y="91733"/>
                </a:cubicBezTo>
                <a:cubicBezTo>
                  <a:pt x="43512" y="85866"/>
                  <a:pt x="43512" y="85866"/>
                  <a:pt x="43512" y="85866"/>
                </a:cubicBezTo>
                <a:cubicBezTo>
                  <a:pt x="42832" y="85333"/>
                  <a:pt x="42492" y="85333"/>
                  <a:pt x="41813" y="84800"/>
                </a:cubicBezTo>
                <a:cubicBezTo>
                  <a:pt x="39093" y="83733"/>
                  <a:pt x="39093" y="83733"/>
                  <a:pt x="39093" y="83733"/>
                </a:cubicBezTo>
                <a:cubicBezTo>
                  <a:pt x="40113" y="79466"/>
                  <a:pt x="40113" y="79466"/>
                  <a:pt x="40113" y="79466"/>
                </a:cubicBezTo>
                <a:cubicBezTo>
                  <a:pt x="40113" y="79466"/>
                  <a:pt x="41813" y="80000"/>
                  <a:pt x="41473" y="80000"/>
                </a:cubicBezTo>
                <a:cubicBezTo>
                  <a:pt x="42152" y="80533"/>
                  <a:pt x="42492" y="80000"/>
                  <a:pt x="42492" y="79466"/>
                </a:cubicBezTo>
                <a:cubicBezTo>
                  <a:pt x="44192" y="69333"/>
                  <a:pt x="44192" y="69333"/>
                  <a:pt x="44192" y="69333"/>
                </a:cubicBezTo>
                <a:cubicBezTo>
                  <a:pt x="44192" y="69333"/>
                  <a:pt x="44192" y="69866"/>
                  <a:pt x="44192" y="69866"/>
                </a:cubicBezTo>
                <a:cubicBezTo>
                  <a:pt x="44192" y="69333"/>
                  <a:pt x="44192" y="69333"/>
                  <a:pt x="44192" y="69333"/>
                </a:cubicBezTo>
                <a:cubicBezTo>
                  <a:pt x="45212" y="62400"/>
                  <a:pt x="45212" y="62400"/>
                  <a:pt x="45212" y="62400"/>
                </a:cubicBezTo>
                <a:cubicBezTo>
                  <a:pt x="45212" y="61866"/>
                  <a:pt x="44872" y="60800"/>
                  <a:pt x="44192" y="60266"/>
                </a:cubicBezTo>
                <a:cubicBezTo>
                  <a:pt x="44192" y="60266"/>
                  <a:pt x="42492" y="59733"/>
                  <a:pt x="42492" y="59733"/>
                </a:cubicBezTo>
                <a:cubicBezTo>
                  <a:pt x="43172" y="56000"/>
                  <a:pt x="43172" y="56000"/>
                  <a:pt x="43172" y="56000"/>
                </a:cubicBezTo>
                <a:cubicBezTo>
                  <a:pt x="46232" y="57066"/>
                  <a:pt x="46232" y="57066"/>
                  <a:pt x="46232" y="57066"/>
                </a:cubicBezTo>
                <a:cubicBezTo>
                  <a:pt x="46232" y="57066"/>
                  <a:pt x="46232" y="57066"/>
                  <a:pt x="46232" y="57066"/>
                </a:cubicBezTo>
                <a:cubicBezTo>
                  <a:pt x="46572" y="57066"/>
                  <a:pt x="46912" y="57600"/>
                  <a:pt x="47592" y="57600"/>
                </a:cubicBezTo>
                <a:cubicBezTo>
                  <a:pt x="48271" y="51733"/>
                  <a:pt x="48271" y="51733"/>
                  <a:pt x="48271" y="51733"/>
                </a:cubicBezTo>
                <a:cubicBezTo>
                  <a:pt x="50651" y="52266"/>
                  <a:pt x="50651" y="52266"/>
                  <a:pt x="50651" y="52266"/>
                </a:cubicBezTo>
                <a:cubicBezTo>
                  <a:pt x="49631" y="58666"/>
                  <a:pt x="49631" y="58666"/>
                  <a:pt x="49631" y="58666"/>
                </a:cubicBezTo>
                <a:cubicBezTo>
                  <a:pt x="50311" y="58666"/>
                  <a:pt x="50991" y="58666"/>
                  <a:pt x="51331" y="59200"/>
                </a:cubicBezTo>
                <a:cubicBezTo>
                  <a:pt x="52351" y="53333"/>
                  <a:pt x="52351" y="53333"/>
                  <a:pt x="52351" y="53333"/>
                </a:cubicBezTo>
                <a:cubicBezTo>
                  <a:pt x="54390" y="54400"/>
                  <a:pt x="54390" y="54400"/>
                  <a:pt x="54390" y="54400"/>
                </a:cubicBezTo>
                <a:cubicBezTo>
                  <a:pt x="53711" y="60266"/>
                  <a:pt x="53711" y="60266"/>
                  <a:pt x="53711" y="60266"/>
                </a:cubicBezTo>
                <a:cubicBezTo>
                  <a:pt x="56430" y="61866"/>
                  <a:pt x="58470" y="64533"/>
                  <a:pt x="58130" y="6880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6434137" y="4083051"/>
            <a:ext cx="436563" cy="317500"/>
          </a:xfrm>
          <a:custGeom>
            <a:pathLst>
              <a:path extrusionOk="0" h="120000" w="120000">
                <a:moveTo>
                  <a:pt x="109121" y="94785"/>
                </a:moveTo>
                <a:cubicBezTo>
                  <a:pt x="109121" y="94785"/>
                  <a:pt x="109121" y="94785"/>
                  <a:pt x="109121" y="94785"/>
                </a:cubicBezTo>
                <a:cubicBezTo>
                  <a:pt x="120000" y="27081"/>
                  <a:pt x="120000" y="27081"/>
                  <a:pt x="120000" y="27081"/>
                </a:cubicBezTo>
                <a:cubicBezTo>
                  <a:pt x="120000" y="27081"/>
                  <a:pt x="120000" y="27081"/>
                  <a:pt x="120000" y="27081"/>
                </a:cubicBezTo>
                <a:cubicBezTo>
                  <a:pt x="120000" y="27081"/>
                  <a:pt x="120000" y="26614"/>
                  <a:pt x="120000" y="26147"/>
                </a:cubicBezTo>
                <a:cubicBezTo>
                  <a:pt x="120000" y="24280"/>
                  <a:pt x="118980" y="22412"/>
                  <a:pt x="117280" y="22412"/>
                </a:cubicBezTo>
                <a:cubicBezTo>
                  <a:pt x="29915" y="22412"/>
                  <a:pt x="29915" y="22412"/>
                  <a:pt x="29915" y="22412"/>
                </a:cubicBezTo>
                <a:cubicBezTo>
                  <a:pt x="26175" y="2801"/>
                  <a:pt x="26175" y="2801"/>
                  <a:pt x="26175" y="2801"/>
                </a:cubicBezTo>
                <a:cubicBezTo>
                  <a:pt x="26175" y="2801"/>
                  <a:pt x="26175" y="2801"/>
                  <a:pt x="26175" y="2801"/>
                </a:cubicBezTo>
                <a:cubicBezTo>
                  <a:pt x="25835" y="1400"/>
                  <a:pt x="24815" y="0"/>
                  <a:pt x="23456" y="0"/>
                </a:cubicBezTo>
                <a:cubicBezTo>
                  <a:pt x="2719" y="0"/>
                  <a:pt x="2719" y="0"/>
                  <a:pt x="2719" y="0"/>
                </a:cubicBezTo>
                <a:cubicBezTo>
                  <a:pt x="1359" y="0"/>
                  <a:pt x="0" y="1867"/>
                  <a:pt x="0" y="3735"/>
                </a:cubicBezTo>
                <a:cubicBezTo>
                  <a:pt x="0" y="6070"/>
                  <a:pt x="1359" y="7470"/>
                  <a:pt x="2719" y="7470"/>
                </a:cubicBezTo>
                <a:cubicBezTo>
                  <a:pt x="21416" y="7470"/>
                  <a:pt x="21416" y="7470"/>
                  <a:pt x="21416" y="7470"/>
                </a:cubicBezTo>
                <a:cubicBezTo>
                  <a:pt x="38413" y="94785"/>
                  <a:pt x="38413" y="94785"/>
                  <a:pt x="38413" y="94785"/>
                </a:cubicBezTo>
                <a:cubicBezTo>
                  <a:pt x="38413" y="94785"/>
                  <a:pt x="38413" y="94785"/>
                  <a:pt x="38413" y="94785"/>
                </a:cubicBezTo>
                <a:cubicBezTo>
                  <a:pt x="38753" y="96186"/>
                  <a:pt x="39093" y="96653"/>
                  <a:pt x="39773" y="97120"/>
                </a:cubicBezTo>
                <a:cubicBezTo>
                  <a:pt x="38753" y="99455"/>
                  <a:pt x="38413" y="102256"/>
                  <a:pt x="38413" y="105058"/>
                </a:cubicBezTo>
                <a:cubicBezTo>
                  <a:pt x="38413" y="113463"/>
                  <a:pt x="43172" y="120000"/>
                  <a:pt x="49291" y="120000"/>
                </a:cubicBezTo>
                <a:cubicBezTo>
                  <a:pt x="55070" y="120000"/>
                  <a:pt x="60169" y="113463"/>
                  <a:pt x="60169" y="105058"/>
                </a:cubicBezTo>
                <a:cubicBezTo>
                  <a:pt x="60169" y="102256"/>
                  <a:pt x="59490" y="99922"/>
                  <a:pt x="58470" y="97587"/>
                </a:cubicBezTo>
                <a:cubicBezTo>
                  <a:pt x="89065" y="97587"/>
                  <a:pt x="89065" y="97587"/>
                  <a:pt x="89065" y="97587"/>
                </a:cubicBezTo>
                <a:cubicBezTo>
                  <a:pt x="88045" y="99922"/>
                  <a:pt x="87365" y="102256"/>
                  <a:pt x="87365" y="105058"/>
                </a:cubicBezTo>
                <a:cubicBezTo>
                  <a:pt x="87365" y="113463"/>
                  <a:pt x="92124" y="120000"/>
                  <a:pt x="98243" y="120000"/>
                </a:cubicBezTo>
                <a:cubicBezTo>
                  <a:pt x="104362" y="120000"/>
                  <a:pt x="109121" y="113463"/>
                  <a:pt x="109121" y="105058"/>
                </a:cubicBezTo>
                <a:cubicBezTo>
                  <a:pt x="109121" y="102256"/>
                  <a:pt x="108781" y="99455"/>
                  <a:pt x="107762" y="97120"/>
                </a:cubicBezTo>
                <a:cubicBezTo>
                  <a:pt x="108441" y="96653"/>
                  <a:pt x="108781" y="95719"/>
                  <a:pt x="109121" y="94785"/>
                </a:cubicBezTo>
                <a:moveTo>
                  <a:pt x="97903" y="29883"/>
                </a:moveTo>
                <a:cubicBezTo>
                  <a:pt x="113881" y="29883"/>
                  <a:pt x="113881" y="29883"/>
                  <a:pt x="113881" y="29883"/>
                </a:cubicBezTo>
                <a:cubicBezTo>
                  <a:pt x="111501" y="45291"/>
                  <a:pt x="111501" y="45291"/>
                  <a:pt x="111501" y="45291"/>
                </a:cubicBezTo>
                <a:cubicBezTo>
                  <a:pt x="96883" y="45291"/>
                  <a:pt x="96883" y="45291"/>
                  <a:pt x="96883" y="45291"/>
                </a:cubicBezTo>
                <a:lnTo>
                  <a:pt x="97903" y="29883"/>
                </a:lnTo>
                <a:close/>
                <a:moveTo>
                  <a:pt x="31274" y="29883"/>
                </a:moveTo>
                <a:cubicBezTo>
                  <a:pt x="49631" y="29883"/>
                  <a:pt x="49631" y="29883"/>
                  <a:pt x="49631" y="29883"/>
                </a:cubicBezTo>
                <a:cubicBezTo>
                  <a:pt x="50651" y="45291"/>
                  <a:pt x="50651" y="45291"/>
                  <a:pt x="50651" y="45291"/>
                </a:cubicBezTo>
                <a:cubicBezTo>
                  <a:pt x="34334" y="45291"/>
                  <a:pt x="34334" y="45291"/>
                  <a:pt x="34334" y="45291"/>
                </a:cubicBezTo>
                <a:lnTo>
                  <a:pt x="31274" y="29883"/>
                </a:lnTo>
                <a:close/>
                <a:moveTo>
                  <a:pt x="38753" y="67704"/>
                </a:moveTo>
                <a:cubicBezTo>
                  <a:pt x="35694" y="52762"/>
                  <a:pt x="35694" y="52762"/>
                  <a:pt x="35694" y="52762"/>
                </a:cubicBezTo>
                <a:cubicBezTo>
                  <a:pt x="51331" y="52762"/>
                  <a:pt x="51331" y="52762"/>
                  <a:pt x="51331" y="52762"/>
                </a:cubicBezTo>
                <a:cubicBezTo>
                  <a:pt x="52351" y="67704"/>
                  <a:pt x="52351" y="67704"/>
                  <a:pt x="52351" y="67704"/>
                </a:cubicBezTo>
                <a:lnTo>
                  <a:pt x="38753" y="67704"/>
                </a:lnTo>
                <a:close/>
                <a:moveTo>
                  <a:pt x="40113" y="75175"/>
                </a:moveTo>
                <a:cubicBezTo>
                  <a:pt x="53031" y="75175"/>
                  <a:pt x="53031" y="75175"/>
                  <a:pt x="53031" y="75175"/>
                </a:cubicBezTo>
                <a:cubicBezTo>
                  <a:pt x="54390" y="90116"/>
                  <a:pt x="54390" y="90116"/>
                  <a:pt x="54390" y="90116"/>
                </a:cubicBezTo>
                <a:cubicBezTo>
                  <a:pt x="43172" y="90116"/>
                  <a:pt x="43172" y="90116"/>
                  <a:pt x="43172" y="90116"/>
                </a:cubicBezTo>
                <a:lnTo>
                  <a:pt x="40113" y="75175"/>
                </a:lnTo>
                <a:close/>
                <a:moveTo>
                  <a:pt x="49291" y="112529"/>
                </a:moveTo>
                <a:cubicBezTo>
                  <a:pt x="46232" y="112529"/>
                  <a:pt x="43852" y="109260"/>
                  <a:pt x="43852" y="105058"/>
                </a:cubicBezTo>
                <a:cubicBezTo>
                  <a:pt x="43852" y="100856"/>
                  <a:pt x="46232" y="97587"/>
                  <a:pt x="49291" y="97587"/>
                </a:cubicBezTo>
                <a:cubicBezTo>
                  <a:pt x="52351" y="97587"/>
                  <a:pt x="54730" y="100856"/>
                  <a:pt x="54730" y="105058"/>
                </a:cubicBezTo>
                <a:cubicBezTo>
                  <a:pt x="54730" y="109260"/>
                  <a:pt x="52351" y="112529"/>
                  <a:pt x="49291" y="112529"/>
                </a:cubicBezTo>
                <a:moveTo>
                  <a:pt x="71048" y="90116"/>
                </a:moveTo>
                <a:cubicBezTo>
                  <a:pt x="59830" y="90116"/>
                  <a:pt x="59830" y="90116"/>
                  <a:pt x="59830" y="90116"/>
                </a:cubicBezTo>
                <a:cubicBezTo>
                  <a:pt x="58470" y="75175"/>
                  <a:pt x="58470" y="75175"/>
                  <a:pt x="58470" y="75175"/>
                </a:cubicBezTo>
                <a:cubicBezTo>
                  <a:pt x="71048" y="75175"/>
                  <a:pt x="71048" y="75175"/>
                  <a:pt x="71048" y="75175"/>
                </a:cubicBezTo>
                <a:lnTo>
                  <a:pt x="71048" y="90116"/>
                </a:lnTo>
                <a:close/>
                <a:moveTo>
                  <a:pt x="71048" y="67704"/>
                </a:moveTo>
                <a:cubicBezTo>
                  <a:pt x="58130" y="67704"/>
                  <a:pt x="58130" y="67704"/>
                  <a:pt x="58130" y="67704"/>
                </a:cubicBezTo>
                <a:cubicBezTo>
                  <a:pt x="56770" y="52762"/>
                  <a:pt x="56770" y="52762"/>
                  <a:pt x="56770" y="52762"/>
                </a:cubicBezTo>
                <a:cubicBezTo>
                  <a:pt x="71048" y="52762"/>
                  <a:pt x="71048" y="52762"/>
                  <a:pt x="71048" y="52762"/>
                </a:cubicBezTo>
                <a:lnTo>
                  <a:pt x="71048" y="67704"/>
                </a:lnTo>
                <a:close/>
                <a:moveTo>
                  <a:pt x="71048" y="45291"/>
                </a:moveTo>
                <a:cubicBezTo>
                  <a:pt x="56090" y="45291"/>
                  <a:pt x="56090" y="45291"/>
                  <a:pt x="56090" y="45291"/>
                </a:cubicBezTo>
                <a:cubicBezTo>
                  <a:pt x="55070" y="29883"/>
                  <a:pt x="55070" y="29883"/>
                  <a:pt x="55070" y="29883"/>
                </a:cubicBezTo>
                <a:cubicBezTo>
                  <a:pt x="71048" y="29883"/>
                  <a:pt x="71048" y="29883"/>
                  <a:pt x="71048" y="29883"/>
                </a:cubicBezTo>
                <a:lnTo>
                  <a:pt x="71048" y="45291"/>
                </a:lnTo>
                <a:close/>
                <a:moveTo>
                  <a:pt x="87705" y="90116"/>
                </a:moveTo>
                <a:cubicBezTo>
                  <a:pt x="76487" y="90116"/>
                  <a:pt x="76487" y="90116"/>
                  <a:pt x="76487" y="90116"/>
                </a:cubicBezTo>
                <a:cubicBezTo>
                  <a:pt x="76487" y="75175"/>
                  <a:pt x="76487" y="75175"/>
                  <a:pt x="76487" y="75175"/>
                </a:cubicBezTo>
                <a:cubicBezTo>
                  <a:pt x="89065" y="75175"/>
                  <a:pt x="89065" y="75175"/>
                  <a:pt x="89065" y="75175"/>
                </a:cubicBezTo>
                <a:lnTo>
                  <a:pt x="87705" y="90116"/>
                </a:lnTo>
                <a:close/>
                <a:moveTo>
                  <a:pt x="89405" y="67704"/>
                </a:moveTo>
                <a:cubicBezTo>
                  <a:pt x="76487" y="67704"/>
                  <a:pt x="76487" y="67704"/>
                  <a:pt x="76487" y="67704"/>
                </a:cubicBezTo>
                <a:cubicBezTo>
                  <a:pt x="76487" y="52762"/>
                  <a:pt x="76487" y="52762"/>
                  <a:pt x="76487" y="52762"/>
                </a:cubicBezTo>
                <a:cubicBezTo>
                  <a:pt x="90764" y="52762"/>
                  <a:pt x="90764" y="52762"/>
                  <a:pt x="90764" y="52762"/>
                </a:cubicBezTo>
                <a:lnTo>
                  <a:pt x="89405" y="67704"/>
                </a:lnTo>
                <a:close/>
                <a:moveTo>
                  <a:pt x="91444" y="45291"/>
                </a:moveTo>
                <a:cubicBezTo>
                  <a:pt x="76487" y="45291"/>
                  <a:pt x="76487" y="45291"/>
                  <a:pt x="76487" y="45291"/>
                </a:cubicBezTo>
                <a:cubicBezTo>
                  <a:pt x="76487" y="29883"/>
                  <a:pt x="76487" y="29883"/>
                  <a:pt x="76487" y="29883"/>
                </a:cubicBezTo>
                <a:cubicBezTo>
                  <a:pt x="92464" y="29883"/>
                  <a:pt x="92464" y="29883"/>
                  <a:pt x="92464" y="29883"/>
                </a:cubicBezTo>
                <a:lnTo>
                  <a:pt x="91444" y="45291"/>
                </a:lnTo>
                <a:close/>
                <a:moveTo>
                  <a:pt x="98243" y="112529"/>
                </a:moveTo>
                <a:cubicBezTo>
                  <a:pt x="95184" y="112529"/>
                  <a:pt x="92804" y="109260"/>
                  <a:pt x="92804" y="105058"/>
                </a:cubicBezTo>
                <a:cubicBezTo>
                  <a:pt x="92804" y="100856"/>
                  <a:pt x="95184" y="97587"/>
                  <a:pt x="98243" y="97587"/>
                </a:cubicBezTo>
                <a:cubicBezTo>
                  <a:pt x="101303" y="97587"/>
                  <a:pt x="103682" y="100856"/>
                  <a:pt x="103682" y="105058"/>
                </a:cubicBezTo>
                <a:cubicBezTo>
                  <a:pt x="103682" y="109260"/>
                  <a:pt x="101303" y="112529"/>
                  <a:pt x="98243" y="112529"/>
                </a:cubicBezTo>
                <a:moveTo>
                  <a:pt x="104362" y="90116"/>
                </a:moveTo>
                <a:cubicBezTo>
                  <a:pt x="93144" y="90116"/>
                  <a:pt x="93144" y="90116"/>
                  <a:pt x="93144" y="90116"/>
                </a:cubicBezTo>
                <a:cubicBezTo>
                  <a:pt x="94504" y="75175"/>
                  <a:pt x="94504" y="75175"/>
                  <a:pt x="94504" y="75175"/>
                </a:cubicBezTo>
                <a:cubicBezTo>
                  <a:pt x="106742" y="75175"/>
                  <a:pt x="106742" y="75175"/>
                  <a:pt x="106742" y="75175"/>
                </a:cubicBezTo>
                <a:lnTo>
                  <a:pt x="104362" y="90116"/>
                </a:lnTo>
                <a:close/>
                <a:moveTo>
                  <a:pt x="94844" y="67704"/>
                </a:moveTo>
                <a:cubicBezTo>
                  <a:pt x="96203" y="52762"/>
                  <a:pt x="96203" y="52762"/>
                  <a:pt x="96203" y="52762"/>
                </a:cubicBezTo>
                <a:cubicBezTo>
                  <a:pt x="110481" y="52762"/>
                  <a:pt x="110481" y="52762"/>
                  <a:pt x="110481" y="52762"/>
                </a:cubicBezTo>
                <a:cubicBezTo>
                  <a:pt x="108101" y="67704"/>
                  <a:pt x="108101" y="67704"/>
                  <a:pt x="108101" y="67704"/>
                </a:cubicBezTo>
                <a:lnTo>
                  <a:pt x="94844" y="6770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7267575" y="4022726"/>
            <a:ext cx="434974" cy="436563"/>
          </a:xfrm>
          <a:custGeom>
            <a:pathLst>
              <a:path extrusionOk="0" h="120000" w="120000">
                <a:moveTo>
                  <a:pt x="71728" y="42832"/>
                </a:moveTo>
                <a:cubicBezTo>
                  <a:pt x="72067" y="43512"/>
                  <a:pt x="72747" y="43852"/>
                  <a:pt x="73427" y="43852"/>
                </a:cubicBezTo>
                <a:cubicBezTo>
                  <a:pt x="74447" y="43852"/>
                  <a:pt x="75127" y="43512"/>
                  <a:pt x="75467" y="42832"/>
                </a:cubicBezTo>
                <a:cubicBezTo>
                  <a:pt x="86345" y="31954"/>
                  <a:pt x="86345" y="31954"/>
                  <a:pt x="86345" y="31954"/>
                </a:cubicBezTo>
                <a:cubicBezTo>
                  <a:pt x="87025" y="31614"/>
                  <a:pt x="87025" y="30934"/>
                  <a:pt x="87025" y="29915"/>
                </a:cubicBezTo>
                <a:cubicBezTo>
                  <a:pt x="87025" y="28555"/>
                  <a:pt x="86005" y="27195"/>
                  <a:pt x="84305" y="27195"/>
                </a:cubicBezTo>
                <a:cubicBezTo>
                  <a:pt x="83626" y="27195"/>
                  <a:pt x="82946" y="27535"/>
                  <a:pt x="82606" y="28215"/>
                </a:cubicBezTo>
                <a:cubicBezTo>
                  <a:pt x="76147" y="34334"/>
                  <a:pt x="76147" y="34334"/>
                  <a:pt x="76147" y="34334"/>
                </a:cubicBezTo>
                <a:cubicBezTo>
                  <a:pt x="76147" y="2719"/>
                  <a:pt x="76147" y="2719"/>
                  <a:pt x="76147" y="2719"/>
                </a:cubicBezTo>
                <a:cubicBezTo>
                  <a:pt x="76147" y="2719"/>
                  <a:pt x="76147" y="2719"/>
                  <a:pt x="76147" y="2719"/>
                </a:cubicBezTo>
                <a:cubicBezTo>
                  <a:pt x="76147" y="1359"/>
                  <a:pt x="75127" y="0"/>
                  <a:pt x="73427" y="0"/>
                </a:cubicBezTo>
                <a:cubicBezTo>
                  <a:pt x="72067" y="0"/>
                  <a:pt x="70708" y="1359"/>
                  <a:pt x="70708" y="2719"/>
                </a:cubicBezTo>
                <a:cubicBezTo>
                  <a:pt x="70708" y="34334"/>
                  <a:pt x="70708" y="34334"/>
                  <a:pt x="70708" y="34334"/>
                </a:cubicBezTo>
                <a:cubicBezTo>
                  <a:pt x="64589" y="28215"/>
                  <a:pt x="64589" y="28215"/>
                  <a:pt x="64589" y="28215"/>
                </a:cubicBezTo>
                <a:cubicBezTo>
                  <a:pt x="63909" y="27535"/>
                  <a:pt x="63229" y="27195"/>
                  <a:pt x="62549" y="27195"/>
                </a:cubicBezTo>
                <a:cubicBezTo>
                  <a:pt x="61189" y="27195"/>
                  <a:pt x="59830" y="28555"/>
                  <a:pt x="59830" y="29915"/>
                </a:cubicBezTo>
                <a:cubicBezTo>
                  <a:pt x="59830" y="30934"/>
                  <a:pt x="60169" y="31614"/>
                  <a:pt x="60849" y="31954"/>
                </a:cubicBezTo>
                <a:lnTo>
                  <a:pt x="71728" y="42832"/>
                </a:lnTo>
                <a:close/>
                <a:moveTo>
                  <a:pt x="108781" y="101643"/>
                </a:moveTo>
                <a:cubicBezTo>
                  <a:pt x="108781" y="101643"/>
                  <a:pt x="108781" y="101643"/>
                  <a:pt x="108781" y="101643"/>
                </a:cubicBezTo>
                <a:cubicBezTo>
                  <a:pt x="120000" y="52691"/>
                  <a:pt x="120000" y="52691"/>
                  <a:pt x="120000" y="52691"/>
                </a:cubicBezTo>
                <a:cubicBezTo>
                  <a:pt x="119660" y="52691"/>
                  <a:pt x="119660" y="52691"/>
                  <a:pt x="119660" y="52691"/>
                </a:cubicBezTo>
                <a:cubicBezTo>
                  <a:pt x="120000" y="52351"/>
                  <a:pt x="120000" y="52011"/>
                  <a:pt x="120000" y="52011"/>
                </a:cubicBezTo>
                <a:cubicBezTo>
                  <a:pt x="120000" y="50311"/>
                  <a:pt x="118640" y="49291"/>
                  <a:pt x="117280" y="49291"/>
                </a:cubicBezTo>
                <a:cubicBezTo>
                  <a:pt x="29575" y="49291"/>
                  <a:pt x="29575" y="49291"/>
                  <a:pt x="29575" y="49291"/>
                </a:cubicBezTo>
                <a:cubicBezTo>
                  <a:pt x="25835" y="34674"/>
                  <a:pt x="25835" y="34674"/>
                  <a:pt x="25835" y="34674"/>
                </a:cubicBezTo>
                <a:cubicBezTo>
                  <a:pt x="25835" y="34674"/>
                  <a:pt x="25835" y="34674"/>
                  <a:pt x="25835" y="34674"/>
                </a:cubicBezTo>
                <a:cubicBezTo>
                  <a:pt x="25495" y="33654"/>
                  <a:pt x="24475" y="32634"/>
                  <a:pt x="23116" y="32634"/>
                </a:cubicBezTo>
                <a:cubicBezTo>
                  <a:pt x="2719" y="32634"/>
                  <a:pt x="2719" y="32634"/>
                  <a:pt x="2719" y="32634"/>
                </a:cubicBezTo>
                <a:cubicBezTo>
                  <a:pt x="1019" y="32634"/>
                  <a:pt x="0" y="33994"/>
                  <a:pt x="0" y="35354"/>
                </a:cubicBezTo>
                <a:cubicBezTo>
                  <a:pt x="0" y="37053"/>
                  <a:pt x="1019" y="38073"/>
                  <a:pt x="2719" y="38073"/>
                </a:cubicBezTo>
                <a:cubicBezTo>
                  <a:pt x="21076" y="38073"/>
                  <a:pt x="21076" y="38073"/>
                  <a:pt x="21076" y="38073"/>
                </a:cubicBezTo>
                <a:cubicBezTo>
                  <a:pt x="38073" y="101643"/>
                  <a:pt x="38073" y="101643"/>
                  <a:pt x="38073" y="101643"/>
                </a:cubicBezTo>
                <a:cubicBezTo>
                  <a:pt x="38073" y="101643"/>
                  <a:pt x="38073" y="101643"/>
                  <a:pt x="38073" y="101643"/>
                </a:cubicBezTo>
                <a:cubicBezTo>
                  <a:pt x="38413" y="102662"/>
                  <a:pt x="39093" y="103342"/>
                  <a:pt x="39773" y="103342"/>
                </a:cubicBezTo>
                <a:cubicBezTo>
                  <a:pt x="38753" y="105042"/>
                  <a:pt x="38073" y="107082"/>
                  <a:pt x="38073" y="109121"/>
                </a:cubicBezTo>
                <a:cubicBezTo>
                  <a:pt x="38073" y="115240"/>
                  <a:pt x="42832" y="120000"/>
                  <a:pt x="48951" y="120000"/>
                </a:cubicBezTo>
                <a:cubicBezTo>
                  <a:pt x="55070" y="120000"/>
                  <a:pt x="59830" y="115240"/>
                  <a:pt x="59830" y="109121"/>
                </a:cubicBezTo>
                <a:cubicBezTo>
                  <a:pt x="59830" y="107082"/>
                  <a:pt x="59150" y="105382"/>
                  <a:pt x="58470" y="103682"/>
                </a:cubicBezTo>
                <a:cubicBezTo>
                  <a:pt x="88725" y="103682"/>
                  <a:pt x="88725" y="103682"/>
                  <a:pt x="88725" y="103682"/>
                </a:cubicBezTo>
                <a:cubicBezTo>
                  <a:pt x="87705" y="105382"/>
                  <a:pt x="87025" y="107082"/>
                  <a:pt x="87025" y="109121"/>
                </a:cubicBezTo>
                <a:cubicBezTo>
                  <a:pt x="87025" y="115240"/>
                  <a:pt x="92124" y="120000"/>
                  <a:pt x="98243" y="120000"/>
                </a:cubicBezTo>
                <a:cubicBezTo>
                  <a:pt x="104022" y="120000"/>
                  <a:pt x="109121" y="115240"/>
                  <a:pt x="109121" y="109121"/>
                </a:cubicBezTo>
                <a:cubicBezTo>
                  <a:pt x="109121" y="107082"/>
                  <a:pt x="108441" y="105042"/>
                  <a:pt x="107422" y="103342"/>
                </a:cubicBezTo>
                <a:cubicBezTo>
                  <a:pt x="108101" y="103002"/>
                  <a:pt x="108781" y="102322"/>
                  <a:pt x="108781" y="101643"/>
                </a:cubicBezTo>
                <a:moveTo>
                  <a:pt x="97903" y="54730"/>
                </a:moveTo>
                <a:cubicBezTo>
                  <a:pt x="113881" y="54730"/>
                  <a:pt x="113881" y="54730"/>
                  <a:pt x="113881" y="54730"/>
                </a:cubicBezTo>
                <a:cubicBezTo>
                  <a:pt x="111501" y="65609"/>
                  <a:pt x="111501" y="65609"/>
                  <a:pt x="111501" y="65609"/>
                </a:cubicBezTo>
                <a:cubicBezTo>
                  <a:pt x="96543" y="65609"/>
                  <a:pt x="96543" y="65609"/>
                  <a:pt x="96543" y="65609"/>
                </a:cubicBezTo>
                <a:lnTo>
                  <a:pt x="97903" y="54730"/>
                </a:lnTo>
                <a:close/>
                <a:moveTo>
                  <a:pt x="31274" y="54730"/>
                </a:moveTo>
                <a:cubicBezTo>
                  <a:pt x="49291" y="54730"/>
                  <a:pt x="49291" y="54730"/>
                  <a:pt x="49291" y="54730"/>
                </a:cubicBezTo>
                <a:cubicBezTo>
                  <a:pt x="50311" y="65609"/>
                  <a:pt x="50311" y="65609"/>
                  <a:pt x="50311" y="65609"/>
                </a:cubicBezTo>
                <a:cubicBezTo>
                  <a:pt x="33994" y="65609"/>
                  <a:pt x="33994" y="65609"/>
                  <a:pt x="33994" y="65609"/>
                </a:cubicBezTo>
                <a:lnTo>
                  <a:pt x="31274" y="54730"/>
                </a:lnTo>
                <a:close/>
                <a:moveTo>
                  <a:pt x="38413" y="81926"/>
                </a:moveTo>
                <a:cubicBezTo>
                  <a:pt x="35694" y="71048"/>
                  <a:pt x="35694" y="71048"/>
                  <a:pt x="35694" y="71048"/>
                </a:cubicBezTo>
                <a:cubicBezTo>
                  <a:pt x="50991" y="71048"/>
                  <a:pt x="50991" y="71048"/>
                  <a:pt x="50991" y="71048"/>
                </a:cubicBezTo>
                <a:cubicBezTo>
                  <a:pt x="52351" y="81926"/>
                  <a:pt x="52351" y="81926"/>
                  <a:pt x="52351" y="81926"/>
                </a:cubicBezTo>
                <a:lnTo>
                  <a:pt x="38413" y="81926"/>
                </a:lnTo>
                <a:close/>
                <a:moveTo>
                  <a:pt x="40113" y="87365"/>
                </a:moveTo>
                <a:cubicBezTo>
                  <a:pt x="53031" y="87365"/>
                  <a:pt x="53031" y="87365"/>
                  <a:pt x="53031" y="87365"/>
                </a:cubicBezTo>
                <a:cubicBezTo>
                  <a:pt x="54050" y="98243"/>
                  <a:pt x="54050" y="98243"/>
                  <a:pt x="54050" y="98243"/>
                </a:cubicBezTo>
                <a:cubicBezTo>
                  <a:pt x="42832" y="98243"/>
                  <a:pt x="42832" y="98243"/>
                  <a:pt x="42832" y="98243"/>
                </a:cubicBezTo>
                <a:lnTo>
                  <a:pt x="40113" y="87365"/>
                </a:lnTo>
                <a:close/>
                <a:moveTo>
                  <a:pt x="48951" y="114560"/>
                </a:moveTo>
                <a:cubicBezTo>
                  <a:pt x="45892" y="114560"/>
                  <a:pt x="43512" y="112181"/>
                  <a:pt x="43512" y="109121"/>
                </a:cubicBezTo>
                <a:cubicBezTo>
                  <a:pt x="43512" y="106062"/>
                  <a:pt x="45892" y="103682"/>
                  <a:pt x="48951" y="103682"/>
                </a:cubicBezTo>
                <a:cubicBezTo>
                  <a:pt x="52011" y="103682"/>
                  <a:pt x="54390" y="106062"/>
                  <a:pt x="54390" y="109121"/>
                </a:cubicBezTo>
                <a:cubicBezTo>
                  <a:pt x="54390" y="112181"/>
                  <a:pt x="52011" y="114560"/>
                  <a:pt x="48951" y="114560"/>
                </a:cubicBezTo>
                <a:moveTo>
                  <a:pt x="70708" y="98243"/>
                </a:moveTo>
                <a:cubicBezTo>
                  <a:pt x="59490" y="98243"/>
                  <a:pt x="59490" y="98243"/>
                  <a:pt x="59490" y="98243"/>
                </a:cubicBezTo>
                <a:cubicBezTo>
                  <a:pt x="58470" y="87365"/>
                  <a:pt x="58470" y="87365"/>
                  <a:pt x="58470" y="87365"/>
                </a:cubicBezTo>
                <a:cubicBezTo>
                  <a:pt x="70708" y="87365"/>
                  <a:pt x="70708" y="87365"/>
                  <a:pt x="70708" y="87365"/>
                </a:cubicBezTo>
                <a:lnTo>
                  <a:pt x="70708" y="98243"/>
                </a:lnTo>
                <a:close/>
                <a:moveTo>
                  <a:pt x="70708" y="81926"/>
                </a:moveTo>
                <a:cubicBezTo>
                  <a:pt x="57790" y="81926"/>
                  <a:pt x="57790" y="81926"/>
                  <a:pt x="57790" y="81926"/>
                </a:cubicBezTo>
                <a:cubicBezTo>
                  <a:pt x="56430" y="71048"/>
                  <a:pt x="56430" y="71048"/>
                  <a:pt x="56430" y="71048"/>
                </a:cubicBezTo>
                <a:cubicBezTo>
                  <a:pt x="70708" y="71048"/>
                  <a:pt x="70708" y="71048"/>
                  <a:pt x="70708" y="71048"/>
                </a:cubicBezTo>
                <a:lnTo>
                  <a:pt x="70708" y="81926"/>
                </a:lnTo>
                <a:close/>
                <a:moveTo>
                  <a:pt x="70708" y="65609"/>
                </a:moveTo>
                <a:cubicBezTo>
                  <a:pt x="56090" y="65609"/>
                  <a:pt x="56090" y="65609"/>
                  <a:pt x="56090" y="65609"/>
                </a:cubicBezTo>
                <a:cubicBezTo>
                  <a:pt x="54730" y="54730"/>
                  <a:pt x="54730" y="54730"/>
                  <a:pt x="54730" y="54730"/>
                </a:cubicBezTo>
                <a:cubicBezTo>
                  <a:pt x="70708" y="54730"/>
                  <a:pt x="70708" y="54730"/>
                  <a:pt x="70708" y="54730"/>
                </a:cubicBezTo>
                <a:lnTo>
                  <a:pt x="70708" y="65609"/>
                </a:lnTo>
                <a:close/>
                <a:moveTo>
                  <a:pt x="87365" y="98243"/>
                </a:moveTo>
                <a:cubicBezTo>
                  <a:pt x="76147" y="98243"/>
                  <a:pt x="76147" y="98243"/>
                  <a:pt x="76147" y="98243"/>
                </a:cubicBezTo>
                <a:cubicBezTo>
                  <a:pt x="76147" y="87365"/>
                  <a:pt x="76147" y="87365"/>
                  <a:pt x="76147" y="87365"/>
                </a:cubicBezTo>
                <a:cubicBezTo>
                  <a:pt x="88725" y="87365"/>
                  <a:pt x="88725" y="87365"/>
                  <a:pt x="88725" y="87365"/>
                </a:cubicBezTo>
                <a:lnTo>
                  <a:pt x="87365" y="98243"/>
                </a:lnTo>
                <a:close/>
                <a:moveTo>
                  <a:pt x="89405" y="81926"/>
                </a:moveTo>
                <a:cubicBezTo>
                  <a:pt x="76147" y="81926"/>
                  <a:pt x="76147" y="81926"/>
                  <a:pt x="76147" y="81926"/>
                </a:cubicBezTo>
                <a:cubicBezTo>
                  <a:pt x="76147" y="71048"/>
                  <a:pt x="76147" y="71048"/>
                  <a:pt x="76147" y="71048"/>
                </a:cubicBezTo>
                <a:cubicBezTo>
                  <a:pt x="90424" y="71048"/>
                  <a:pt x="90424" y="71048"/>
                  <a:pt x="90424" y="71048"/>
                </a:cubicBezTo>
                <a:lnTo>
                  <a:pt x="89405" y="81926"/>
                </a:lnTo>
                <a:close/>
                <a:moveTo>
                  <a:pt x="91104" y="65609"/>
                </a:moveTo>
                <a:cubicBezTo>
                  <a:pt x="76147" y="65609"/>
                  <a:pt x="76147" y="65609"/>
                  <a:pt x="76147" y="65609"/>
                </a:cubicBezTo>
                <a:cubicBezTo>
                  <a:pt x="76147" y="54730"/>
                  <a:pt x="76147" y="54730"/>
                  <a:pt x="76147" y="54730"/>
                </a:cubicBezTo>
                <a:cubicBezTo>
                  <a:pt x="92464" y="54730"/>
                  <a:pt x="92464" y="54730"/>
                  <a:pt x="92464" y="54730"/>
                </a:cubicBezTo>
                <a:lnTo>
                  <a:pt x="91104" y="65609"/>
                </a:lnTo>
                <a:close/>
                <a:moveTo>
                  <a:pt x="98243" y="114560"/>
                </a:moveTo>
                <a:cubicBezTo>
                  <a:pt x="95184" y="114560"/>
                  <a:pt x="92464" y="112181"/>
                  <a:pt x="92464" y="109121"/>
                </a:cubicBezTo>
                <a:cubicBezTo>
                  <a:pt x="92464" y="106062"/>
                  <a:pt x="95184" y="103682"/>
                  <a:pt x="98243" y="103682"/>
                </a:cubicBezTo>
                <a:cubicBezTo>
                  <a:pt x="100963" y="103682"/>
                  <a:pt x="103682" y="106062"/>
                  <a:pt x="103682" y="109121"/>
                </a:cubicBezTo>
                <a:cubicBezTo>
                  <a:pt x="103682" y="112181"/>
                  <a:pt x="100963" y="114560"/>
                  <a:pt x="98243" y="114560"/>
                </a:cubicBezTo>
                <a:moveTo>
                  <a:pt x="104022" y="98243"/>
                </a:moveTo>
                <a:cubicBezTo>
                  <a:pt x="92804" y="98243"/>
                  <a:pt x="92804" y="98243"/>
                  <a:pt x="92804" y="98243"/>
                </a:cubicBezTo>
                <a:cubicBezTo>
                  <a:pt x="94164" y="87365"/>
                  <a:pt x="94164" y="87365"/>
                  <a:pt x="94164" y="87365"/>
                </a:cubicBezTo>
                <a:cubicBezTo>
                  <a:pt x="106402" y="87365"/>
                  <a:pt x="106402" y="87365"/>
                  <a:pt x="106402" y="87365"/>
                </a:cubicBezTo>
                <a:lnTo>
                  <a:pt x="104022" y="98243"/>
                </a:lnTo>
                <a:close/>
                <a:moveTo>
                  <a:pt x="94844" y="81926"/>
                </a:moveTo>
                <a:cubicBezTo>
                  <a:pt x="95864" y="71048"/>
                  <a:pt x="95864" y="71048"/>
                  <a:pt x="95864" y="71048"/>
                </a:cubicBezTo>
                <a:cubicBezTo>
                  <a:pt x="110141" y="71048"/>
                  <a:pt x="110141" y="71048"/>
                  <a:pt x="110141" y="71048"/>
                </a:cubicBezTo>
                <a:cubicBezTo>
                  <a:pt x="107762" y="81926"/>
                  <a:pt x="107762" y="81926"/>
                  <a:pt x="107762" y="81926"/>
                </a:cubicBezTo>
                <a:lnTo>
                  <a:pt x="94844" y="8192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8099425" y="4022726"/>
            <a:ext cx="434974" cy="436563"/>
          </a:xfrm>
          <a:custGeom>
            <a:pathLst>
              <a:path extrusionOk="0" h="120000" w="120000">
                <a:moveTo>
                  <a:pt x="62889" y="16317"/>
                </a:moveTo>
                <a:cubicBezTo>
                  <a:pt x="63569" y="16317"/>
                  <a:pt x="64249" y="15977"/>
                  <a:pt x="64589" y="15637"/>
                </a:cubicBezTo>
                <a:cubicBezTo>
                  <a:pt x="71048" y="9518"/>
                  <a:pt x="71048" y="9518"/>
                  <a:pt x="71048" y="9518"/>
                </a:cubicBezTo>
                <a:cubicBezTo>
                  <a:pt x="71048" y="41133"/>
                  <a:pt x="71048" y="41133"/>
                  <a:pt x="71048" y="41133"/>
                </a:cubicBezTo>
                <a:cubicBezTo>
                  <a:pt x="71048" y="42492"/>
                  <a:pt x="72067" y="43852"/>
                  <a:pt x="73767" y="43852"/>
                </a:cubicBezTo>
                <a:cubicBezTo>
                  <a:pt x="75127" y="43852"/>
                  <a:pt x="76487" y="42492"/>
                  <a:pt x="76487" y="41133"/>
                </a:cubicBezTo>
                <a:cubicBezTo>
                  <a:pt x="76487" y="9518"/>
                  <a:pt x="76487" y="9518"/>
                  <a:pt x="76487" y="9518"/>
                </a:cubicBezTo>
                <a:cubicBezTo>
                  <a:pt x="82606" y="15637"/>
                  <a:pt x="82606" y="15637"/>
                  <a:pt x="82606" y="15637"/>
                </a:cubicBezTo>
                <a:cubicBezTo>
                  <a:pt x="83286" y="15977"/>
                  <a:pt x="83966" y="16317"/>
                  <a:pt x="84645" y="16317"/>
                </a:cubicBezTo>
                <a:cubicBezTo>
                  <a:pt x="86005" y="16317"/>
                  <a:pt x="87365" y="15297"/>
                  <a:pt x="87365" y="13597"/>
                </a:cubicBezTo>
                <a:cubicBezTo>
                  <a:pt x="87365" y="12917"/>
                  <a:pt x="87025" y="12237"/>
                  <a:pt x="86345" y="11898"/>
                </a:cubicBezTo>
                <a:cubicBezTo>
                  <a:pt x="75467" y="679"/>
                  <a:pt x="75467" y="679"/>
                  <a:pt x="75467" y="679"/>
                </a:cubicBezTo>
                <a:cubicBezTo>
                  <a:pt x="75127" y="339"/>
                  <a:pt x="74447" y="0"/>
                  <a:pt x="73767" y="0"/>
                </a:cubicBezTo>
                <a:cubicBezTo>
                  <a:pt x="72747" y="0"/>
                  <a:pt x="72067" y="339"/>
                  <a:pt x="71728" y="679"/>
                </a:cubicBezTo>
                <a:cubicBezTo>
                  <a:pt x="60849" y="11898"/>
                  <a:pt x="60849" y="11898"/>
                  <a:pt x="60849" y="11898"/>
                </a:cubicBezTo>
                <a:cubicBezTo>
                  <a:pt x="60169" y="12237"/>
                  <a:pt x="59830" y="12917"/>
                  <a:pt x="59830" y="13597"/>
                </a:cubicBezTo>
                <a:cubicBezTo>
                  <a:pt x="59830" y="15297"/>
                  <a:pt x="61189" y="16317"/>
                  <a:pt x="62889" y="16317"/>
                </a:cubicBezTo>
                <a:moveTo>
                  <a:pt x="109121" y="101643"/>
                </a:moveTo>
                <a:cubicBezTo>
                  <a:pt x="109121" y="101643"/>
                  <a:pt x="109121" y="101643"/>
                  <a:pt x="109121" y="101643"/>
                </a:cubicBezTo>
                <a:cubicBezTo>
                  <a:pt x="120000" y="52691"/>
                  <a:pt x="120000" y="52691"/>
                  <a:pt x="120000" y="52691"/>
                </a:cubicBezTo>
                <a:cubicBezTo>
                  <a:pt x="120000" y="52691"/>
                  <a:pt x="120000" y="52691"/>
                  <a:pt x="120000" y="52691"/>
                </a:cubicBezTo>
                <a:cubicBezTo>
                  <a:pt x="120000" y="52351"/>
                  <a:pt x="120000" y="52011"/>
                  <a:pt x="120000" y="52011"/>
                </a:cubicBezTo>
                <a:cubicBezTo>
                  <a:pt x="120000" y="50311"/>
                  <a:pt x="118980" y="49291"/>
                  <a:pt x="117280" y="49291"/>
                </a:cubicBezTo>
                <a:cubicBezTo>
                  <a:pt x="29915" y="49291"/>
                  <a:pt x="29915" y="49291"/>
                  <a:pt x="29915" y="49291"/>
                </a:cubicBezTo>
                <a:cubicBezTo>
                  <a:pt x="25835" y="34674"/>
                  <a:pt x="25835" y="34674"/>
                  <a:pt x="25835" y="34674"/>
                </a:cubicBezTo>
                <a:cubicBezTo>
                  <a:pt x="25835" y="34674"/>
                  <a:pt x="25835" y="34674"/>
                  <a:pt x="25835" y="34674"/>
                </a:cubicBezTo>
                <a:cubicBezTo>
                  <a:pt x="25495" y="33654"/>
                  <a:pt x="24475" y="32634"/>
                  <a:pt x="23456" y="32634"/>
                </a:cubicBezTo>
                <a:cubicBezTo>
                  <a:pt x="2719" y="32634"/>
                  <a:pt x="2719" y="32634"/>
                  <a:pt x="2719" y="32634"/>
                </a:cubicBezTo>
                <a:cubicBezTo>
                  <a:pt x="1019" y="32634"/>
                  <a:pt x="0" y="33994"/>
                  <a:pt x="0" y="35354"/>
                </a:cubicBezTo>
                <a:cubicBezTo>
                  <a:pt x="0" y="37053"/>
                  <a:pt x="1019" y="38073"/>
                  <a:pt x="2719" y="38073"/>
                </a:cubicBezTo>
                <a:cubicBezTo>
                  <a:pt x="21076" y="38073"/>
                  <a:pt x="21076" y="38073"/>
                  <a:pt x="21076" y="38073"/>
                </a:cubicBezTo>
                <a:cubicBezTo>
                  <a:pt x="38413" y="101643"/>
                  <a:pt x="38413" y="101643"/>
                  <a:pt x="38413" y="101643"/>
                </a:cubicBezTo>
                <a:cubicBezTo>
                  <a:pt x="38413" y="101643"/>
                  <a:pt x="38413" y="101643"/>
                  <a:pt x="38413" y="101643"/>
                </a:cubicBezTo>
                <a:cubicBezTo>
                  <a:pt x="38413" y="102662"/>
                  <a:pt x="39093" y="103342"/>
                  <a:pt x="39773" y="103342"/>
                </a:cubicBezTo>
                <a:cubicBezTo>
                  <a:pt x="38753" y="105042"/>
                  <a:pt x="38073" y="107082"/>
                  <a:pt x="38073" y="109121"/>
                </a:cubicBezTo>
                <a:cubicBezTo>
                  <a:pt x="38073" y="115240"/>
                  <a:pt x="43172" y="120000"/>
                  <a:pt x="48951" y="120000"/>
                </a:cubicBezTo>
                <a:cubicBezTo>
                  <a:pt x="55070" y="120000"/>
                  <a:pt x="59830" y="115240"/>
                  <a:pt x="59830" y="109121"/>
                </a:cubicBezTo>
                <a:cubicBezTo>
                  <a:pt x="59830" y="107082"/>
                  <a:pt x="59490" y="105382"/>
                  <a:pt x="58470" y="103682"/>
                </a:cubicBezTo>
                <a:cubicBezTo>
                  <a:pt x="88725" y="103682"/>
                  <a:pt x="88725" y="103682"/>
                  <a:pt x="88725" y="103682"/>
                </a:cubicBezTo>
                <a:cubicBezTo>
                  <a:pt x="87705" y="105382"/>
                  <a:pt x="87365" y="107082"/>
                  <a:pt x="87365" y="109121"/>
                </a:cubicBezTo>
                <a:cubicBezTo>
                  <a:pt x="87365" y="115240"/>
                  <a:pt x="92124" y="120000"/>
                  <a:pt x="98243" y="120000"/>
                </a:cubicBezTo>
                <a:cubicBezTo>
                  <a:pt x="104362" y="120000"/>
                  <a:pt x="109121" y="115240"/>
                  <a:pt x="109121" y="109121"/>
                </a:cubicBezTo>
                <a:cubicBezTo>
                  <a:pt x="109121" y="107082"/>
                  <a:pt x="108441" y="105042"/>
                  <a:pt x="107422" y="103342"/>
                </a:cubicBezTo>
                <a:cubicBezTo>
                  <a:pt x="108101" y="103002"/>
                  <a:pt x="108781" y="102322"/>
                  <a:pt x="109121" y="101643"/>
                </a:cubicBezTo>
                <a:moveTo>
                  <a:pt x="97903" y="54730"/>
                </a:moveTo>
                <a:cubicBezTo>
                  <a:pt x="113881" y="54730"/>
                  <a:pt x="113881" y="54730"/>
                  <a:pt x="113881" y="54730"/>
                </a:cubicBezTo>
                <a:cubicBezTo>
                  <a:pt x="111501" y="65609"/>
                  <a:pt x="111501" y="65609"/>
                  <a:pt x="111501" y="65609"/>
                </a:cubicBezTo>
                <a:cubicBezTo>
                  <a:pt x="96543" y="65609"/>
                  <a:pt x="96543" y="65609"/>
                  <a:pt x="96543" y="65609"/>
                </a:cubicBezTo>
                <a:lnTo>
                  <a:pt x="97903" y="54730"/>
                </a:lnTo>
                <a:close/>
                <a:moveTo>
                  <a:pt x="31274" y="54730"/>
                </a:moveTo>
                <a:cubicBezTo>
                  <a:pt x="49291" y="54730"/>
                  <a:pt x="49291" y="54730"/>
                  <a:pt x="49291" y="54730"/>
                </a:cubicBezTo>
                <a:cubicBezTo>
                  <a:pt x="50651" y="65609"/>
                  <a:pt x="50651" y="65609"/>
                  <a:pt x="50651" y="65609"/>
                </a:cubicBezTo>
                <a:cubicBezTo>
                  <a:pt x="34334" y="65609"/>
                  <a:pt x="34334" y="65609"/>
                  <a:pt x="34334" y="65609"/>
                </a:cubicBezTo>
                <a:lnTo>
                  <a:pt x="31274" y="54730"/>
                </a:lnTo>
                <a:close/>
                <a:moveTo>
                  <a:pt x="38753" y="81926"/>
                </a:moveTo>
                <a:cubicBezTo>
                  <a:pt x="35694" y="71048"/>
                  <a:pt x="35694" y="71048"/>
                  <a:pt x="35694" y="71048"/>
                </a:cubicBezTo>
                <a:cubicBezTo>
                  <a:pt x="51331" y="71048"/>
                  <a:pt x="51331" y="71048"/>
                  <a:pt x="51331" y="71048"/>
                </a:cubicBezTo>
                <a:cubicBezTo>
                  <a:pt x="52351" y="81926"/>
                  <a:pt x="52351" y="81926"/>
                  <a:pt x="52351" y="81926"/>
                </a:cubicBezTo>
                <a:lnTo>
                  <a:pt x="38753" y="81926"/>
                </a:lnTo>
                <a:close/>
                <a:moveTo>
                  <a:pt x="40113" y="87365"/>
                </a:moveTo>
                <a:cubicBezTo>
                  <a:pt x="53031" y="87365"/>
                  <a:pt x="53031" y="87365"/>
                  <a:pt x="53031" y="87365"/>
                </a:cubicBezTo>
                <a:cubicBezTo>
                  <a:pt x="54050" y="98243"/>
                  <a:pt x="54050" y="98243"/>
                  <a:pt x="54050" y="98243"/>
                </a:cubicBezTo>
                <a:cubicBezTo>
                  <a:pt x="42832" y="98243"/>
                  <a:pt x="42832" y="98243"/>
                  <a:pt x="42832" y="98243"/>
                </a:cubicBezTo>
                <a:lnTo>
                  <a:pt x="40113" y="87365"/>
                </a:lnTo>
                <a:close/>
                <a:moveTo>
                  <a:pt x="48951" y="114560"/>
                </a:moveTo>
                <a:cubicBezTo>
                  <a:pt x="46232" y="114560"/>
                  <a:pt x="43512" y="112181"/>
                  <a:pt x="43512" y="109121"/>
                </a:cubicBezTo>
                <a:cubicBezTo>
                  <a:pt x="43512" y="106062"/>
                  <a:pt x="46232" y="103682"/>
                  <a:pt x="48951" y="103682"/>
                </a:cubicBezTo>
                <a:cubicBezTo>
                  <a:pt x="52011" y="103682"/>
                  <a:pt x="54390" y="106062"/>
                  <a:pt x="54390" y="109121"/>
                </a:cubicBezTo>
                <a:cubicBezTo>
                  <a:pt x="54390" y="112181"/>
                  <a:pt x="52011" y="114560"/>
                  <a:pt x="48951" y="114560"/>
                </a:cubicBezTo>
                <a:moveTo>
                  <a:pt x="71048" y="98243"/>
                </a:moveTo>
                <a:cubicBezTo>
                  <a:pt x="59830" y="98243"/>
                  <a:pt x="59830" y="98243"/>
                  <a:pt x="59830" y="98243"/>
                </a:cubicBezTo>
                <a:cubicBezTo>
                  <a:pt x="58470" y="87365"/>
                  <a:pt x="58470" y="87365"/>
                  <a:pt x="58470" y="87365"/>
                </a:cubicBezTo>
                <a:cubicBezTo>
                  <a:pt x="71048" y="87365"/>
                  <a:pt x="71048" y="87365"/>
                  <a:pt x="71048" y="87365"/>
                </a:cubicBezTo>
                <a:lnTo>
                  <a:pt x="71048" y="98243"/>
                </a:lnTo>
                <a:close/>
                <a:moveTo>
                  <a:pt x="71048" y="81926"/>
                </a:moveTo>
                <a:cubicBezTo>
                  <a:pt x="57790" y="81926"/>
                  <a:pt x="57790" y="81926"/>
                  <a:pt x="57790" y="81926"/>
                </a:cubicBezTo>
                <a:cubicBezTo>
                  <a:pt x="56770" y="71048"/>
                  <a:pt x="56770" y="71048"/>
                  <a:pt x="56770" y="71048"/>
                </a:cubicBezTo>
                <a:cubicBezTo>
                  <a:pt x="71048" y="71048"/>
                  <a:pt x="71048" y="71048"/>
                  <a:pt x="71048" y="71048"/>
                </a:cubicBezTo>
                <a:lnTo>
                  <a:pt x="71048" y="81926"/>
                </a:lnTo>
                <a:close/>
                <a:moveTo>
                  <a:pt x="71048" y="65609"/>
                </a:moveTo>
                <a:cubicBezTo>
                  <a:pt x="56090" y="65609"/>
                  <a:pt x="56090" y="65609"/>
                  <a:pt x="56090" y="65609"/>
                </a:cubicBezTo>
                <a:cubicBezTo>
                  <a:pt x="54730" y="54730"/>
                  <a:pt x="54730" y="54730"/>
                  <a:pt x="54730" y="54730"/>
                </a:cubicBezTo>
                <a:cubicBezTo>
                  <a:pt x="71048" y="54730"/>
                  <a:pt x="71048" y="54730"/>
                  <a:pt x="71048" y="54730"/>
                </a:cubicBezTo>
                <a:lnTo>
                  <a:pt x="71048" y="65609"/>
                </a:lnTo>
                <a:close/>
                <a:moveTo>
                  <a:pt x="87705" y="98243"/>
                </a:moveTo>
                <a:cubicBezTo>
                  <a:pt x="76487" y="98243"/>
                  <a:pt x="76487" y="98243"/>
                  <a:pt x="76487" y="98243"/>
                </a:cubicBezTo>
                <a:cubicBezTo>
                  <a:pt x="76487" y="87365"/>
                  <a:pt x="76487" y="87365"/>
                  <a:pt x="76487" y="87365"/>
                </a:cubicBezTo>
                <a:cubicBezTo>
                  <a:pt x="88725" y="87365"/>
                  <a:pt x="88725" y="87365"/>
                  <a:pt x="88725" y="87365"/>
                </a:cubicBezTo>
                <a:lnTo>
                  <a:pt x="87705" y="98243"/>
                </a:lnTo>
                <a:close/>
                <a:moveTo>
                  <a:pt x="89405" y="81926"/>
                </a:moveTo>
                <a:cubicBezTo>
                  <a:pt x="76487" y="81926"/>
                  <a:pt x="76487" y="81926"/>
                  <a:pt x="76487" y="81926"/>
                </a:cubicBezTo>
                <a:cubicBezTo>
                  <a:pt x="76487" y="71048"/>
                  <a:pt x="76487" y="71048"/>
                  <a:pt x="76487" y="71048"/>
                </a:cubicBezTo>
                <a:cubicBezTo>
                  <a:pt x="90764" y="71048"/>
                  <a:pt x="90764" y="71048"/>
                  <a:pt x="90764" y="71048"/>
                </a:cubicBezTo>
                <a:lnTo>
                  <a:pt x="89405" y="81926"/>
                </a:lnTo>
                <a:close/>
                <a:moveTo>
                  <a:pt x="91104" y="65609"/>
                </a:moveTo>
                <a:cubicBezTo>
                  <a:pt x="76487" y="65609"/>
                  <a:pt x="76487" y="65609"/>
                  <a:pt x="76487" y="65609"/>
                </a:cubicBezTo>
                <a:cubicBezTo>
                  <a:pt x="76487" y="54730"/>
                  <a:pt x="76487" y="54730"/>
                  <a:pt x="76487" y="54730"/>
                </a:cubicBezTo>
                <a:cubicBezTo>
                  <a:pt x="92464" y="54730"/>
                  <a:pt x="92464" y="54730"/>
                  <a:pt x="92464" y="54730"/>
                </a:cubicBezTo>
                <a:lnTo>
                  <a:pt x="91104" y="65609"/>
                </a:lnTo>
                <a:close/>
                <a:moveTo>
                  <a:pt x="98243" y="114560"/>
                </a:moveTo>
                <a:cubicBezTo>
                  <a:pt x="95184" y="114560"/>
                  <a:pt x="92804" y="112181"/>
                  <a:pt x="92804" y="109121"/>
                </a:cubicBezTo>
                <a:cubicBezTo>
                  <a:pt x="92804" y="106062"/>
                  <a:pt x="95184" y="103682"/>
                  <a:pt x="98243" y="103682"/>
                </a:cubicBezTo>
                <a:cubicBezTo>
                  <a:pt x="101303" y="103682"/>
                  <a:pt x="103682" y="106062"/>
                  <a:pt x="103682" y="109121"/>
                </a:cubicBezTo>
                <a:cubicBezTo>
                  <a:pt x="103682" y="112181"/>
                  <a:pt x="101303" y="114560"/>
                  <a:pt x="98243" y="114560"/>
                </a:cubicBezTo>
                <a:moveTo>
                  <a:pt x="104362" y="98243"/>
                </a:moveTo>
                <a:cubicBezTo>
                  <a:pt x="93144" y="98243"/>
                  <a:pt x="93144" y="98243"/>
                  <a:pt x="93144" y="98243"/>
                </a:cubicBezTo>
                <a:cubicBezTo>
                  <a:pt x="94164" y="87365"/>
                  <a:pt x="94164" y="87365"/>
                  <a:pt x="94164" y="87365"/>
                </a:cubicBezTo>
                <a:cubicBezTo>
                  <a:pt x="106742" y="87365"/>
                  <a:pt x="106742" y="87365"/>
                  <a:pt x="106742" y="87365"/>
                </a:cubicBezTo>
                <a:lnTo>
                  <a:pt x="104362" y="98243"/>
                </a:lnTo>
                <a:close/>
                <a:moveTo>
                  <a:pt x="94844" y="81926"/>
                </a:moveTo>
                <a:cubicBezTo>
                  <a:pt x="96203" y="71048"/>
                  <a:pt x="96203" y="71048"/>
                  <a:pt x="96203" y="71048"/>
                </a:cubicBezTo>
                <a:cubicBezTo>
                  <a:pt x="110141" y="71048"/>
                  <a:pt x="110141" y="71048"/>
                  <a:pt x="110141" y="71048"/>
                </a:cubicBezTo>
                <a:cubicBezTo>
                  <a:pt x="107762" y="81926"/>
                  <a:pt x="107762" y="81926"/>
                  <a:pt x="107762" y="81926"/>
                </a:cubicBezTo>
                <a:lnTo>
                  <a:pt x="94844" y="8192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/>
        </p:nvSpPr>
        <p:spPr>
          <a:xfrm>
            <a:off x="630237" y="717550"/>
            <a:ext cx="433387" cy="395288"/>
          </a:xfrm>
          <a:custGeom>
            <a:pathLst>
              <a:path extrusionOk="0" h="120000" w="120000">
                <a:moveTo>
                  <a:pt x="51671" y="17943"/>
                </a:moveTo>
                <a:cubicBezTo>
                  <a:pt x="83286" y="17943"/>
                  <a:pt x="83286" y="17943"/>
                  <a:pt x="83286" y="17943"/>
                </a:cubicBezTo>
                <a:cubicBezTo>
                  <a:pt x="77167" y="24672"/>
                  <a:pt x="77167" y="24672"/>
                  <a:pt x="77167" y="24672"/>
                </a:cubicBezTo>
                <a:cubicBezTo>
                  <a:pt x="76827" y="25420"/>
                  <a:pt x="76487" y="26168"/>
                  <a:pt x="76487" y="26915"/>
                </a:cubicBezTo>
                <a:cubicBezTo>
                  <a:pt x="76487" y="28411"/>
                  <a:pt x="77507" y="29906"/>
                  <a:pt x="79206" y="29906"/>
                </a:cubicBezTo>
                <a:cubicBezTo>
                  <a:pt x="79886" y="29906"/>
                  <a:pt x="80566" y="29532"/>
                  <a:pt x="80906" y="29158"/>
                </a:cubicBezTo>
                <a:cubicBezTo>
                  <a:pt x="91784" y="17196"/>
                  <a:pt x="91784" y="17196"/>
                  <a:pt x="91784" y="17196"/>
                </a:cubicBezTo>
                <a:cubicBezTo>
                  <a:pt x="92464" y="16448"/>
                  <a:pt x="92804" y="15700"/>
                  <a:pt x="92804" y="14953"/>
                </a:cubicBezTo>
                <a:cubicBezTo>
                  <a:pt x="92804" y="14205"/>
                  <a:pt x="92464" y="13457"/>
                  <a:pt x="91784" y="12710"/>
                </a:cubicBezTo>
                <a:cubicBezTo>
                  <a:pt x="80906" y="747"/>
                  <a:pt x="80906" y="747"/>
                  <a:pt x="80906" y="747"/>
                </a:cubicBezTo>
                <a:cubicBezTo>
                  <a:pt x="80566" y="373"/>
                  <a:pt x="79886" y="0"/>
                  <a:pt x="79206" y="0"/>
                </a:cubicBezTo>
                <a:cubicBezTo>
                  <a:pt x="77507" y="0"/>
                  <a:pt x="76487" y="1121"/>
                  <a:pt x="76487" y="2990"/>
                </a:cubicBezTo>
                <a:cubicBezTo>
                  <a:pt x="76487" y="3738"/>
                  <a:pt x="76827" y="4485"/>
                  <a:pt x="77167" y="4859"/>
                </a:cubicBezTo>
                <a:cubicBezTo>
                  <a:pt x="83286" y="11962"/>
                  <a:pt x="83286" y="11962"/>
                  <a:pt x="83286" y="11962"/>
                </a:cubicBezTo>
                <a:cubicBezTo>
                  <a:pt x="51671" y="11962"/>
                  <a:pt x="51671" y="11962"/>
                  <a:pt x="51671" y="11962"/>
                </a:cubicBezTo>
                <a:cubicBezTo>
                  <a:pt x="50311" y="11962"/>
                  <a:pt x="48951" y="13084"/>
                  <a:pt x="48951" y="14953"/>
                </a:cubicBezTo>
                <a:cubicBezTo>
                  <a:pt x="48951" y="16448"/>
                  <a:pt x="50311" y="17943"/>
                  <a:pt x="51671" y="17943"/>
                </a:cubicBezTo>
                <a:moveTo>
                  <a:pt x="109121" y="99813"/>
                </a:moveTo>
                <a:cubicBezTo>
                  <a:pt x="109121" y="99813"/>
                  <a:pt x="109121" y="99813"/>
                  <a:pt x="109121" y="99813"/>
                </a:cubicBezTo>
                <a:cubicBezTo>
                  <a:pt x="120000" y="45607"/>
                  <a:pt x="120000" y="45607"/>
                  <a:pt x="120000" y="45607"/>
                </a:cubicBezTo>
                <a:cubicBezTo>
                  <a:pt x="120000" y="45607"/>
                  <a:pt x="120000" y="45607"/>
                  <a:pt x="120000" y="45607"/>
                </a:cubicBezTo>
                <a:cubicBezTo>
                  <a:pt x="120000" y="45233"/>
                  <a:pt x="120000" y="45233"/>
                  <a:pt x="120000" y="44859"/>
                </a:cubicBezTo>
                <a:cubicBezTo>
                  <a:pt x="120000" y="43364"/>
                  <a:pt x="118980" y="41869"/>
                  <a:pt x="117280" y="41869"/>
                </a:cubicBezTo>
                <a:cubicBezTo>
                  <a:pt x="29915" y="41869"/>
                  <a:pt x="29915" y="41869"/>
                  <a:pt x="29915" y="41869"/>
                </a:cubicBezTo>
                <a:cubicBezTo>
                  <a:pt x="25835" y="26168"/>
                  <a:pt x="25835" y="26168"/>
                  <a:pt x="25835" y="26168"/>
                </a:cubicBezTo>
                <a:cubicBezTo>
                  <a:pt x="25835" y="26168"/>
                  <a:pt x="25835" y="26168"/>
                  <a:pt x="25835" y="26168"/>
                </a:cubicBezTo>
                <a:cubicBezTo>
                  <a:pt x="25495" y="24672"/>
                  <a:pt x="24475" y="23925"/>
                  <a:pt x="23456" y="23925"/>
                </a:cubicBezTo>
                <a:cubicBezTo>
                  <a:pt x="2719" y="23925"/>
                  <a:pt x="2719" y="23925"/>
                  <a:pt x="2719" y="23925"/>
                </a:cubicBezTo>
                <a:cubicBezTo>
                  <a:pt x="1019" y="23925"/>
                  <a:pt x="0" y="25420"/>
                  <a:pt x="0" y="26915"/>
                </a:cubicBezTo>
                <a:cubicBezTo>
                  <a:pt x="0" y="28411"/>
                  <a:pt x="1019" y="29906"/>
                  <a:pt x="2719" y="29906"/>
                </a:cubicBezTo>
                <a:cubicBezTo>
                  <a:pt x="21076" y="29906"/>
                  <a:pt x="21076" y="29906"/>
                  <a:pt x="21076" y="29906"/>
                </a:cubicBezTo>
                <a:cubicBezTo>
                  <a:pt x="38413" y="99813"/>
                  <a:pt x="38413" y="99813"/>
                  <a:pt x="38413" y="99813"/>
                </a:cubicBezTo>
                <a:cubicBezTo>
                  <a:pt x="38413" y="99813"/>
                  <a:pt x="38413" y="99813"/>
                  <a:pt x="38413" y="99813"/>
                </a:cubicBezTo>
                <a:cubicBezTo>
                  <a:pt x="38413" y="100560"/>
                  <a:pt x="39093" y="101308"/>
                  <a:pt x="39773" y="101682"/>
                </a:cubicBezTo>
                <a:cubicBezTo>
                  <a:pt x="38753" y="103551"/>
                  <a:pt x="38073" y="105794"/>
                  <a:pt x="38073" y="108037"/>
                </a:cubicBezTo>
                <a:cubicBezTo>
                  <a:pt x="38073" y="114766"/>
                  <a:pt x="43172" y="120000"/>
                  <a:pt x="48951" y="120000"/>
                </a:cubicBezTo>
                <a:cubicBezTo>
                  <a:pt x="55070" y="120000"/>
                  <a:pt x="60169" y="114766"/>
                  <a:pt x="60169" y="108037"/>
                </a:cubicBezTo>
                <a:cubicBezTo>
                  <a:pt x="60169" y="105794"/>
                  <a:pt x="59490" y="103551"/>
                  <a:pt x="58470" y="102056"/>
                </a:cubicBezTo>
                <a:cubicBezTo>
                  <a:pt x="88725" y="102056"/>
                  <a:pt x="88725" y="102056"/>
                  <a:pt x="88725" y="102056"/>
                </a:cubicBezTo>
                <a:cubicBezTo>
                  <a:pt x="87705" y="103551"/>
                  <a:pt x="87365" y="105794"/>
                  <a:pt x="87365" y="108037"/>
                </a:cubicBezTo>
                <a:cubicBezTo>
                  <a:pt x="87365" y="114766"/>
                  <a:pt x="92124" y="120000"/>
                  <a:pt x="98243" y="120000"/>
                </a:cubicBezTo>
                <a:cubicBezTo>
                  <a:pt x="104362" y="120000"/>
                  <a:pt x="109121" y="114766"/>
                  <a:pt x="109121" y="108037"/>
                </a:cubicBezTo>
                <a:cubicBezTo>
                  <a:pt x="109121" y="105794"/>
                  <a:pt x="108441" y="103551"/>
                  <a:pt x="107422" y="101682"/>
                </a:cubicBezTo>
                <a:cubicBezTo>
                  <a:pt x="108101" y="101308"/>
                  <a:pt x="108781" y="100560"/>
                  <a:pt x="109121" y="99813"/>
                </a:cubicBezTo>
                <a:moveTo>
                  <a:pt x="97903" y="47850"/>
                </a:moveTo>
                <a:cubicBezTo>
                  <a:pt x="113881" y="47850"/>
                  <a:pt x="113881" y="47850"/>
                  <a:pt x="113881" y="47850"/>
                </a:cubicBezTo>
                <a:cubicBezTo>
                  <a:pt x="111501" y="59813"/>
                  <a:pt x="111501" y="59813"/>
                  <a:pt x="111501" y="59813"/>
                </a:cubicBezTo>
                <a:cubicBezTo>
                  <a:pt x="96543" y="59813"/>
                  <a:pt x="96543" y="59813"/>
                  <a:pt x="96543" y="59813"/>
                </a:cubicBezTo>
                <a:lnTo>
                  <a:pt x="97903" y="47850"/>
                </a:lnTo>
                <a:close/>
                <a:moveTo>
                  <a:pt x="31274" y="47850"/>
                </a:moveTo>
                <a:cubicBezTo>
                  <a:pt x="49291" y="47850"/>
                  <a:pt x="49291" y="47850"/>
                  <a:pt x="49291" y="47850"/>
                </a:cubicBezTo>
                <a:cubicBezTo>
                  <a:pt x="50651" y="59813"/>
                  <a:pt x="50651" y="59813"/>
                  <a:pt x="50651" y="59813"/>
                </a:cubicBezTo>
                <a:cubicBezTo>
                  <a:pt x="34334" y="59813"/>
                  <a:pt x="34334" y="59813"/>
                  <a:pt x="34334" y="59813"/>
                </a:cubicBezTo>
                <a:lnTo>
                  <a:pt x="31274" y="47850"/>
                </a:lnTo>
                <a:close/>
                <a:moveTo>
                  <a:pt x="38753" y="78130"/>
                </a:moveTo>
                <a:cubicBezTo>
                  <a:pt x="35694" y="65794"/>
                  <a:pt x="35694" y="65794"/>
                  <a:pt x="35694" y="65794"/>
                </a:cubicBezTo>
                <a:cubicBezTo>
                  <a:pt x="51331" y="65794"/>
                  <a:pt x="51331" y="65794"/>
                  <a:pt x="51331" y="65794"/>
                </a:cubicBezTo>
                <a:cubicBezTo>
                  <a:pt x="52351" y="78130"/>
                  <a:pt x="52351" y="78130"/>
                  <a:pt x="52351" y="78130"/>
                </a:cubicBezTo>
                <a:lnTo>
                  <a:pt x="38753" y="78130"/>
                </a:lnTo>
                <a:close/>
                <a:moveTo>
                  <a:pt x="40113" y="84112"/>
                </a:moveTo>
                <a:cubicBezTo>
                  <a:pt x="53031" y="84112"/>
                  <a:pt x="53031" y="84112"/>
                  <a:pt x="53031" y="84112"/>
                </a:cubicBezTo>
                <a:cubicBezTo>
                  <a:pt x="54390" y="96074"/>
                  <a:pt x="54390" y="96074"/>
                  <a:pt x="54390" y="96074"/>
                </a:cubicBezTo>
                <a:cubicBezTo>
                  <a:pt x="42832" y="96074"/>
                  <a:pt x="42832" y="96074"/>
                  <a:pt x="42832" y="96074"/>
                </a:cubicBezTo>
                <a:lnTo>
                  <a:pt x="40113" y="84112"/>
                </a:lnTo>
                <a:close/>
                <a:moveTo>
                  <a:pt x="48951" y="114018"/>
                </a:moveTo>
                <a:cubicBezTo>
                  <a:pt x="46232" y="114018"/>
                  <a:pt x="43512" y="111401"/>
                  <a:pt x="43512" y="108037"/>
                </a:cubicBezTo>
                <a:cubicBezTo>
                  <a:pt x="43512" y="104672"/>
                  <a:pt x="46232" y="102056"/>
                  <a:pt x="48951" y="102056"/>
                </a:cubicBezTo>
                <a:cubicBezTo>
                  <a:pt x="52011" y="102056"/>
                  <a:pt x="54390" y="104672"/>
                  <a:pt x="54390" y="108037"/>
                </a:cubicBezTo>
                <a:cubicBezTo>
                  <a:pt x="54390" y="111401"/>
                  <a:pt x="52011" y="114018"/>
                  <a:pt x="48951" y="114018"/>
                </a:cubicBezTo>
                <a:moveTo>
                  <a:pt x="71048" y="96074"/>
                </a:moveTo>
                <a:cubicBezTo>
                  <a:pt x="59830" y="96074"/>
                  <a:pt x="59830" y="96074"/>
                  <a:pt x="59830" y="96074"/>
                </a:cubicBezTo>
                <a:cubicBezTo>
                  <a:pt x="58470" y="84112"/>
                  <a:pt x="58470" y="84112"/>
                  <a:pt x="58470" y="84112"/>
                </a:cubicBezTo>
                <a:cubicBezTo>
                  <a:pt x="71048" y="84112"/>
                  <a:pt x="71048" y="84112"/>
                  <a:pt x="71048" y="84112"/>
                </a:cubicBezTo>
                <a:lnTo>
                  <a:pt x="71048" y="96074"/>
                </a:lnTo>
                <a:close/>
                <a:moveTo>
                  <a:pt x="71048" y="78130"/>
                </a:moveTo>
                <a:cubicBezTo>
                  <a:pt x="57790" y="78130"/>
                  <a:pt x="57790" y="78130"/>
                  <a:pt x="57790" y="78130"/>
                </a:cubicBezTo>
                <a:cubicBezTo>
                  <a:pt x="56770" y="65794"/>
                  <a:pt x="56770" y="65794"/>
                  <a:pt x="56770" y="65794"/>
                </a:cubicBezTo>
                <a:cubicBezTo>
                  <a:pt x="71048" y="65794"/>
                  <a:pt x="71048" y="65794"/>
                  <a:pt x="71048" y="65794"/>
                </a:cubicBezTo>
                <a:lnTo>
                  <a:pt x="71048" y="78130"/>
                </a:lnTo>
                <a:close/>
                <a:moveTo>
                  <a:pt x="71048" y="59813"/>
                </a:moveTo>
                <a:cubicBezTo>
                  <a:pt x="56090" y="59813"/>
                  <a:pt x="56090" y="59813"/>
                  <a:pt x="56090" y="59813"/>
                </a:cubicBezTo>
                <a:cubicBezTo>
                  <a:pt x="54730" y="47850"/>
                  <a:pt x="54730" y="47850"/>
                  <a:pt x="54730" y="47850"/>
                </a:cubicBezTo>
                <a:cubicBezTo>
                  <a:pt x="71048" y="47850"/>
                  <a:pt x="71048" y="47850"/>
                  <a:pt x="71048" y="47850"/>
                </a:cubicBezTo>
                <a:lnTo>
                  <a:pt x="71048" y="59813"/>
                </a:lnTo>
                <a:close/>
                <a:moveTo>
                  <a:pt x="87705" y="96074"/>
                </a:moveTo>
                <a:cubicBezTo>
                  <a:pt x="76487" y="96074"/>
                  <a:pt x="76487" y="96074"/>
                  <a:pt x="76487" y="96074"/>
                </a:cubicBezTo>
                <a:cubicBezTo>
                  <a:pt x="76487" y="84112"/>
                  <a:pt x="76487" y="84112"/>
                  <a:pt x="76487" y="84112"/>
                </a:cubicBezTo>
                <a:cubicBezTo>
                  <a:pt x="88725" y="84112"/>
                  <a:pt x="88725" y="84112"/>
                  <a:pt x="88725" y="84112"/>
                </a:cubicBezTo>
                <a:lnTo>
                  <a:pt x="87705" y="96074"/>
                </a:lnTo>
                <a:close/>
                <a:moveTo>
                  <a:pt x="89405" y="78130"/>
                </a:moveTo>
                <a:cubicBezTo>
                  <a:pt x="76487" y="78130"/>
                  <a:pt x="76487" y="78130"/>
                  <a:pt x="76487" y="78130"/>
                </a:cubicBezTo>
                <a:cubicBezTo>
                  <a:pt x="76487" y="65794"/>
                  <a:pt x="76487" y="65794"/>
                  <a:pt x="76487" y="65794"/>
                </a:cubicBezTo>
                <a:cubicBezTo>
                  <a:pt x="90764" y="65794"/>
                  <a:pt x="90764" y="65794"/>
                  <a:pt x="90764" y="65794"/>
                </a:cubicBezTo>
                <a:lnTo>
                  <a:pt x="89405" y="78130"/>
                </a:lnTo>
                <a:close/>
                <a:moveTo>
                  <a:pt x="91104" y="59813"/>
                </a:moveTo>
                <a:cubicBezTo>
                  <a:pt x="76487" y="59813"/>
                  <a:pt x="76487" y="59813"/>
                  <a:pt x="76487" y="59813"/>
                </a:cubicBezTo>
                <a:cubicBezTo>
                  <a:pt x="76487" y="47850"/>
                  <a:pt x="76487" y="47850"/>
                  <a:pt x="76487" y="47850"/>
                </a:cubicBezTo>
                <a:cubicBezTo>
                  <a:pt x="92464" y="47850"/>
                  <a:pt x="92464" y="47850"/>
                  <a:pt x="92464" y="47850"/>
                </a:cubicBezTo>
                <a:lnTo>
                  <a:pt x="91104" y="59813"/>
                </a:lnTo>
                <a:close/>
                <a:moveTo>
                  <a:pt x="98243" y="114018"/>
                </a:moveTo>
                <a:cubicBezTo>
                  <a:pt x="95184" y="114018"/>
                  <a:pt x="92804" y="111401"/>
                  <a:pt x="92804" y="108037"/>
                </a:cubicBezTo>
                <a:cubicBezTo>
                  <a:pt x="92804" y="104672"/>
                  <a:pt x="95184" y="102056"/>
                  <a:pt x="98243" y="102056"/>
                </a:cubicBezTo>
                <a:cubicBezTo>
                  <a:pt x="101303" y="102056"/>
                  <a:pt x="103682" y="104672"/>
                  <a:pt x="103682" y="108037"/>
                </a:cubicBezTo>
                <a:cubicBezTo>
                  <a:pt x="103682" y="111401"/>
                  <a:pt x="101303" y="114018"/>
                  <a:pt x="98243" y="114018"/>
                </a:cubicBezTo>
                <a:moveTo>
                  <a:pt x="104362" y="96074"/>
                </a:moveTo>
                <a:cubicBezTo>
                  <a:pt x="93144" y="96074"/>
                  <a:pt x="93144" y="96074"/>
                  <a:pt x="93144" y="96074"/>
                </a:cubicBezTo>
                <a:cubicBezTo>
                  <a:pt x="94164" y="84112"/>
                  <a:pt x="94164" y="84112"/>
                  <a:pt x="94164" y="84112"/>
                </a:cubicBezTo>
                <a:cubicBezTo>
                  <a:pt x="106742" y="84112"/>
                  <a:pt x="106742" y="84112"/>
                  <a:pt x="106742" y="84112"/>
                </a:cubicBezTo>
                <a:lnTo>
                  <a:pt x="104362" y="96074"/>
                </a:lnTo>
                <a:close/>
                <a:moveTo>
                  <a:pt x="94844" y="78130"/>
                </a:moveTo>
                <a:cubicBezTo>
                  <a:pt x="96203" y="65794"/>
                  <a:pt x="96203" y="65794"/>
                  <a:pt x="96203" y="65794"/>
                </a:cubicBezTo>
                <a:cubicBezTo>
                  <a:pt x="110141" y="65794"/>
                  <a:pt x="110141" y="65794"/>
                  <a:pt x="110141" y="65794"/>
                </a:cubicBezTo>
                <a:cubicBezTo>
                  <a:pt x="107762" y="78130"/>
                  <a:pt x="107762" y="78130"/>
                  <a:pt x="107762" y="78130"/>
                </a:cubicBezTo>
                <a:lnTo>
                  <a:pt x="94844" y="7813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1457325" y="717550"/>
            <a:ext cx="433387" cy="395288"/>
          </a:xfrm>
          <a:custGeom>
            <a:pathLst>
              <a:path extrusionOk="0" h="120000" w="120000">
                <a:moveTo>
                  <a:pt x="60849" y="29158"/>
                </a:moveTo>
                <a:cubicBezTo>
                  <a:pt x="61529" y="29532"/>
                  <a:pt x="62209" y="29906"/>
                  <a:pt x="62889" y="29906"/>
                </a:cubicBezTo>
                <a:cubicBezTo>
                  <a:pt x="64249" y="29906"/>
                  <a:pt x="65609" y="28411"/>
                  <a:pt x="65609" y="26915"/>
                </a:cubicBezTo>
                <a:cubicBezTo>
                  <a:pt x="65609" y="26168"/>
                  <a:pt x="65269" y="25420"/>
                  <a:pt x="64929" y="24672"/>
                </a:cubicBezTo>
                <a:cubicBezTo>
                  <a:pt x="58470" y="17943"/>
                  <a:pt x="58470" y="17943"/>
                  <a:pt x="58470" y="17943"/>
                </a:cubicBezTo>
                <a:cubicBezTo>
                  <a:pt x="90084" y="17943"/>
                  <a:pt x="90084" y="17943"/>
                  <a:pt x="90084" y="17943"/>
                </a:cubicBezTo>
                <a:cubicBezTo>
                  <a:pt x="91784" y="17943"/>
                  <a:pt x="92804" y="16448"/>
                  <a:pt x="92804" y="14953"/>
                </a:cubicBezTo>
                <a:cubicBezTo>
                  <a:pt x="92804" y="13084"/>
                  <a:pt x="91784" y="11962"/>
                  <a:pt x="90084" y="11962"/>
                </a:cubicBezTo>
                <a:cubicBezTo>
                  <a:pt x="58470" y="11962"/>
                  <a:pt x="58470" y="11962"/>
                  <a:pt x="58470" y="11962"/>
                </a:cubicBezTo>
                <a:cubicBezTo>
                  <a:pt x="64929" y="4859"/>
                  <a:pt x="64929" y="4859"/>
                  <a:pt x="64929" y="4859"/>
                </a:cubicBezTo>
                <a:cubicBezTo>
                  <a:pt x="65269" y="4485"/>
                  <a:pt x="65609" y="3738"/>
                  <a:pt x="65609" y="2990"/>
                </a:cubicBezTo>
                <a:cubicBezTo>
                  <a:pt x="65609" y="1121"/>
                  <a:pt x="64249" y="0"/>
                  <a:pt x="62889" y="0"/>
                </a:cubicBezTo>
                <a:cubicBezTo>
                  <a:pt x="62209" y="0"/>
                  <a:pt x="61529" y="373"/>
                  <a:pt x="60849" y="747"/>
                </a:cubicBezTo>
                <a:cubicBezTo>
                  <a:pt x="49971" y="12710"/>
                  <a:pt x="49971" y="12710"/>
                  <a:pt x="49971" y="12710"/>
                </a:cubicBezTo>
                <a:cubicBezTo>
                  <a:pt x="49631" y="13457"/>
                  <a:pt x="49291" y="14205"/>
                  <a:pt x="49291" y="14953"/>
                </a:cubicBezTo>
                <a:cubicBezTo>
                  <a:pt x="49291" y="15700"/>
                  <a:pt x="49631" y="16448"/>
                  <a:pt x="49971" y="17196"/>
                </a:cubicBezTo>
                <a:lnTo>
                  <a:pt x="60849" y="29158"/>
                </a:lnTo>
                <a:close/>
                <a:moveTo>
                  <a:pt x="109121" y="99813"/>
                </a:moveTo>
                <a:cubicBezTo>
                  <a:pt x="109121" y="99813"/>
                  <a:pt x="109121" y="99813"/>
                  <a:pt x="109121" y="99813"/>
                </a:cubicBezTo>
                <a:cubicBezTo>
                  <a:pt x="120000" y="45607"/>
                  <a:pt x="120000" y="45607"/>
                  <a:pt x="120000" y="45607"/>
                </a:cubicBezTo>
                <a:cubicBezTo>
                  <a:pt x="120000" y="45607"/>
                  <a:pt x="120000" y="45607"/>
                  <a:pt x="120000" y="45607"/>
                </a:cubicBezTo>
                <a:cubicBezTo>
                  <a:pt x="120000" y="45233"/>
                  <a:pt x="120000" y="45233"/>
                  <a:pt x="120000" y="44859"/>
                </a:cubicBezTo>
                <a:cubicBezTo>
                  <a:pt x="120000" y="43364"/>
                  <a:pt x="118980" y="41869"/>
                  <a:pt x="117280" y="41869"/>
                </a:cubicBezTo>
                <a:cubicBezTo>
                  <a:pt x="29915" y="41869"/>
                  <a:pt x="29915" y="41869"/>
                  <a:pt x="29915" y="41869"/>
                </a:cubicBezTo>
                <a:cubicBezTo>
                  <a:pt x="26175" y="26168"/>
                  <a:pt x="26175" y="26168"/>
                  <a:pt x="26175" y="26168"/>
                </a:cubicBezTo>
                <a:cubicBezTo>
                  <a:pt x="26175" y="26168"/>
                  <a:pt x="26175" y="26168"/>
                  <a:pt x="26175" y="26168"/>
                </a:cubicBezTo>
                <a:cubicBezTo>
                  <a:pt x="25835" y="24672"/>
                  <a:pt x="24815" y="23925"/>
                  <a:pt x="23456" y="23925"/>
                </a:cubicBezTo>
                <a:cubicBezTo>
                  <a:pt x="2719" y="23925"/>
                  <a:pt x="2719" y="23925"/>
                  <a:pt x="2719" y="23925"/>
                </a:cubicBezTo>
                <a:cubicBezTo>
                  <a:pt x="1359" y="23925"/>
                  <a:pt x="0" y="25420"/>
                  <a:pt x="0" y="26915"/>
                </a:cubicBezTo>
                <a:cubicBezTo>
                  <a:pt x="0" y="28411"/>
                  <a:pt x="1359" y="29906"/>
                  <a:pt x="2719" y="29906"/>
                </a:cubicBezTo>
                <a:cubicBezTo>
                  <a:pt x="21416" y="29906"/>
                  <a:pt x="21416" y="29906"/>
                  <a:pt x="21416" y="29906"/>
                </a:cubicBezTo>
                <a:cubicBezTo>
                  <a:pt x="38413" y="99813"/>
                  <a:pt x="38413" y="99813"/>
                  <a:pt x="38413" y="99813"/>
                </a:cubicBezTo>
                <a:cubicBezTo>
                  <a:pt x="38413" y="99813"/>
                  <a:pt x="38413" y="99813"/>
                  <a:pt x="38413" y="99813"/>
                </a:cubicBezTo>
                <a:cubicBezTo>
                  <a:pt x="38753" y="100560"/>
                  <a:pt x="39093" y="101308"/>
                  <a:pt x="39773" y="101682"/>
                </a:cubicBezTo>
                <a:cubicBezTo>
                  <a:pt x="38753" y="103551"/>
                  <a:pt x="38413" y="105794"/>
                  <a:pt x="38413" y="108037"/>
                </a:cubicBezTo>
                <a:cubicBezTo>
                  <a:pt x="38413" y="114766"/>
                  <a:pt x="43172" y="120000"/>
                  <a:pt x="49291" y="120000"/>
                </a:cubicBezTo>
                <a:cubicBezTo>
                  <a:pt x="55070" y="120000"/>
                  <a:pt x="60169" y="114766"/>
                  <a:pt x="60169" y="108037"/>
                </a:cubicBezTo>
                <a:cubicBezTo>
                  <a:pt x="60169" y="105794"/>
                  <a:pt x="59490" y="103551"/>
                  <a:pt x="58470" y="102056"/>
                </a:cubicBezTo>
                <a:cubicBezTo>
                  <a:pt x="89065" y="102056"/>
                  <a:pt x="89065" y="102056"/>
                  <a:pt x="89065" y="102056"/>
                </a:cubicBezTo>
                <a:cubicBezTo>
                  <a:pt x="88045" y="103551"/>
                  <a:pt x="87365" y="105794"/>
                  <a:pt x="87365" y="108037"/>
                </a:cubicBezTo>
                <a:cubicBezTo>
                  <a:pt x="87365" y="114766"/>
                  <a:pt x="92124" y="120000"/>
                  <a:pt x="98243" y="120000"/>
                </a:cubicBezTo>
                <a:cubicBezTo>
                  <a:pt x="104362" y="120000"/>
                  <a:pt x="109121" y="114766"/>
                  <a:pt x="109121" y="108037"/>
                </a:cubicBezTo>
                <a:cubicBezTo>
                  <a:pt x="109121" y="105794"/>
                  <a:pt x="108781" y="103551"/>
                  <a:pt x="107762" y="101682"/>
                </a:cubicBezTo>
                <a:cubicBezTo>
                  <a:pt x="108441" y="101308"/>
                  <a:pt x="108781" y="100560"/>
                  <a:pt x="109121" y="99813"/>
                </a:cubicBezTo>
                <a:moveTo>
                  <a:pt x="97903" y="47850"/>
                </a:moveTo>
                <a:cubicBezTo>
                  <a:pt x="113881" y="47850"/>
                  <a:pt x="113881" y="47850"/>
                  <a:pt x="113881" y="47850"/>
                </a:cubicBezTo>
                <a:cubicBezTo>
                  <a:pt x="111501" y="59813"/>
                  <a:pt x="111501" y="59813"/>
                  <a:pt x="111501" y="59813"/>
                </a:cubicBezTo>
                <a:cubicBezTo>
                  <a:pt x="96883" y="59813"/>
                  <a:pt x="96883" y="59813"/>
                  <a:pt x="96883" y="59813"/>
                </a:cubicBezTo>
                <a:lnTo>
                  <a:pt x="97903" y="47850"/>
                </a:lnTo>
                <a:close/>
                <a:moveTo>
                  <a:pt x="31274" y="47850"/>
                </a:moveTo>
                <a:cubicBezTo>
                  <a:pt x="49631" y="47850"/>
                  <a:pt x="49631" y="47850"/>
                  <a:pt x="49631" y="47850"/>
                </a:cubicBezTo>
                <a:cubicBezTo>
                  <a:pt x="50651" y="59813"/>
                  <a:pt x="50651" y="59813"/>
                  <a:pt x="50651" y="59813"/>
                </a:cubicBezTo>
                <a:cubicBezTo>
                  <a:pt x="34334" y="59813"/>
                  <a:pt x="34334" y="59813"/>
                  <a:pt x="34334" y="59813"/>
                </a:cubicBezTo>
                <a:lnTo>
                  <a:pt x="31274" y="47850"/>
                </a:lnTo>
                <a:close/>
                <a:moveTo>
                  <a:pt x="38753" y="78130"/>
                </a:moveTo>
                <a:cubicBezTo>
                  <a:pt x="35694" y="65794"/>
                  <a:pt x="35694" y="65794"/>
                  <a:pt x="35694" y="65794"/>
                </a:cubicBezTo>
                <a:cubicBezTo>
                  <a:pt x="51331" y="65794"/>
                  <a:pt x="51331" y="65794"/>
                  <a:pt x="51331" y="65794"/>
                </a:cubicBezTo>
                <a:cubicBezTo>
                  <a:pt x="52351" y="78130"/>
                  <a:pt x="52351" y="78130"/>
                  <a:pt x="52351" y="78130"/>
                </a:cubicBezTo>
                <a:lnTo>
                  <a:pt x="38753" y="78130"/>
                </a:lnTo>
                <a:close/>
                <a:moveTo>
                  <a:pt x="40113" y="84112"/>
                </a:moveTo>
                <a:cubicBezTo>
                  <a:pt x="53031" y="84112"/>
                  <a:pt x="53031" y="84112"/>
                  <a:pt x="53031" y="84112"/>
                </a:cubicBezTo>
                <a:cubicBezTo>
                  <a:pt x="54390" y="96074"/>
                  <a:pt x="54390" y="96074"/>
                  <a:pt x="54390" y="96074"/>
                </a:cubicBezTo>
                <a:cubicBezTo>
                  <a:pt x="43172" y="96074"/>
                  <a:pt x="43172" y="96074"/>
                  <a:pt x="43172" y="96074"/>
                </a:cubicBezTo>
                <a:lnTo>
                  <a:pt x="40113" y="84112"/>
                </a:lnTo>
                <a:close/>
                <a:moveTo>
                  <a:pt x="49291" y="114018"/>
                </a:moveTo>
                <a:cubicBezTo>
                  <a:pt x="46232" y="114018"/>
                  <a:pt x="43852" y="111401"/>
                  <a:pt x="43852" y="108037"/>
                </a:cubicBezTo>
                <a:cubicBezTo>
                  <a:pt x="43852" y="104672"/>
                  <a:pt x="46232" y="102056"/>
                  <a:pt x="49291" y="102056"/>
                </a:cubicBezTo>
                <a:cubicBezTo>
                  <a:pt x="52351" y="102056"/>
                  <a:pt x="54730" y="104672"/>
                  <a:pt x="54730" y="108037"/>
                </a:cubicBezTo>
                <a:cubicBezTo>
                  <a:pt x="54730" y="111401"/>
                  <a:pt x="52351" y="114018"/>
                  <a:pt x="49291" y="114018"/>
                </a:cubicBezTo>
                <a:moveTo>
                  <a:pt x="71048" y="96074"/>
                </a:moveTo>
                <a:cubicBezTo>
                  <a:pt x="59830" y="96074"/>
                  <a:pt x="59830" y="96074"/>
                  <a:pt x="59830" y="96074"/>
                </a:cubicBezTo>
                <a:cubicBezTo>
                  <a:pt x="58470" y="84112"/>
                  <a:pt x="58470" y="84112"/>
                  <a:pt x="58470" y="84112"/>
                </a:cubicBezTo>
                <a:cubicBezTo>
                  <a:pt x="71048" y="84112"/>
                  <a:pt x="71048" y="84112"/>
                  <a:pt x="71048" y="84112"/>
                </a:cubicBezTo>
                <a:lnTo>
                  <a:pt x="71048" y="96074"/>
                </a:lnTo>
                <a:close/>
                <a:moveTo>
                  <a:pt x="71048" y="78130"/>
                </a:moveTo>
                <a:cubicBezTo>
                  <a:pt x="58130" y="78130"/>
                  <a:pt x="58130" y="78130"/>
                  <a:pt x="58130" y="78130"/>
                </a:cubicBezTo>
                <a:cubicBezTo>
                  <a:pt x="56770" y="65794"/>
                  <a:pt x="56770" y="65794"/>
                  <a:pt x="56770" y="65794"/>
                </a:cubicBezTo>
                <a:cubicBezTo>
                  <a:pt x="71048" y="65794"/>
                  <a:pt x="71048" y="65794"/>
                  <a:pt x="71048" y="65794"/>
                </a:cubicBezTo>
                <a:lnTo>
                  <a:pt x="71048" y="78130"/>
                </a:lnTo>
                <a:close/>
                <a:moveTo>
                  <a:pt x="71048" y="59813"/>
                </a:moveTo>
                <a:cubicBezTo>
                  <a:pt x="56090" y="59813"/>
                  <a:pt x="56090" y="59813"/>
                  <a:pt x="56090" y="59813"/>
                </a:cubicBezTo>
                <a:cubicBezTo>
                  <a:pt x="55070" y="47850"/>
                  <a:pt x="55070" y="47850"/>
                  <a:pt x="55070" y="47850"/>
                </a:cubicBezTo>
                <a:cubicBezTo>
                  <a:pt x="71048" y="47850"/>
                  <a:pt x="71048" y="47850"/>
                  <a:pt x="71048" y="47850"/>
                </a:cubicBezTo>
                <a:lnTo>
                  <a:pt x="71048" y="59813"/>
                </a:lnTo>
                <a:close/>
                <a:moveTo>
                  <a:pt x="87705" y="96074"/>
                </a:moveTo>
                <a:cubicBezTo>
                  <a:pt x="76487" y="96074"/>
                  <a:pt x="76487" y="96074"/>
                  <a:pt x="76487" y="96074"/>
                </a:cubicBezTo>
                <a:cubicBezTo>
                  <a:pt x="76487" y="84112"/>
                  <a:pt x="76487" y="84112"/>
                  <a:pt x="76487" y="84112"/>
                </a:cubicBezTo>
                <a:cubicBezTo>
                  <a:pt x="89065" y="84112"/>
                  <a:pt x="89065" y="84112"/>
                  <a:pt x="89065" y="84112"/>
                </a:cubicBezTo>
                <a:lnTo>
                  <a:pt x="87705" y="96074"/>
                </a:lnTo>
                <a:close/>
                <a:moveTo>
                  <a:pt x="89405" y="78130"/>
                </a:moveTo>
                <a:cubicBezTo>
                  <a:pt x="76487" y="78130"/>
                  <a:pt x="76487" y="78130"/>
                  <a:pt x="76487" y="78130"/>
                </a:cubicBezTo>
                <a:cubicBezTo>
                  <a:pt x="76487" y="65794"/>
                  <a:pt x="76487" y="65794"/>
                  <a:pt x="76487" y="65794"/>
                </a:cubicBezTo>
                <a:cubicBezTo>
                  <a:pt x="90764" y="65794"/>
                  <a:pt x="90764" y="65794"/>
                  <a:pt x="90764" y="65794"/>
                </a:cubicBezTo>
                <a:lnTo>
                  <a:pt x="89405" y="78130"/>
                </a:lnTo>
                <a:close/>
                <a:moveTo>
                  <a:pt x="91444" y="59813"/>
                </a:moveTo>
                <a:cubicBezTo>
                  <a:pt x="76487" y="59813"/>
                  <a:pt x="76487" y="59813"/>
                  <a:pt x="76487" y="59813"/>
                </a:cubicBezTo>
                <a:cubicBezTo>
                  <a:pt x="76487" y="47850"/>
                  <a:pt x="76487" y="47850"/>
                  <a:pt x="76487" y="47850"/>
                </a:cubicBezTo>
                <a:cubicBezTo>
                  <a:pt x="92464" y="47850"/>
                  <a:pt x="92464" y="47850"/>
                  <a:pt x="92464" y="47850"/>
                </a:cubicBezTo>
                <a:lnTo>
                  <a:pt x="91444" y="59813"/>
                </a:lnTo>
                <a:close/>
                <a:moveTo>
                  <a:pt x="98243" y="114018"/>
                </a:moveTo>
                <a:cubicBezTo>
                  <a:pt x="95184" y="114018"/>
                  <a:pt x="92804" y="111401"/>
                  <a:pt x="92804" y="108037"/>
                </a:cubicBezTo>
                <a:cubicBezTo>
                  <a:pt x="92804" y="104672"/>
                  <a:pt x="95184" y="102056"/>
                  <a:pt x="98243" y="102056"/>
                </a:cubicBezTo>
                <a:cubicBezTo>
                  <a:pt x="101303" y="102056"/>
                  <a:pt x="103682" y="104672"/>
                  <a:pt x="103682" y="108037"/>
                </a:cubicBezTo>
                <a:cubicBezTo>
                  <a:pt x="103682" y="111401"/>
                  <a:pt x="101303" y="114018"/>
                  <a:pt x="98243" y="114018"/>
                </a:cubicBezTo>
                <a:moveTo>
                  <a:pt x="104362" y="96074"/>
                </a:moveTo>
                <a:cubicBezTo>
                  <a:pt x="93144" y="96074"/>
                  <a:pt x="93144" y="96074"/>
                  <a:pt x="93144" y="96074"/>
                </a:cubicBezTo>
                <a:cubicBezTo>
                  <a:pt x="94504" y="84112"/>
                  <a:pt x="94504" y="84112"/>
                  <a:pt x="94504" y="84112"/>
                </a:cubicBezTo>
                <a:cubicBezTo>
                  <a:pt x="106742" y="84112"/>
                  <a:pt x="106742" y="84112"/>
                  <a:pt x="106742" y="84112"/>
                </a:cubicBezTo>
                <a:lnTo>
                  <a:pt x="104362" y="96074"/>
                </a:lnTo>
                <a:close/>
                <a:moveTo>
                  <a:pt x="94844" y="78130"/>
                </a:moveTo>
                <a:cubicBezTo>
                  <a:pt x="96203" y="65794"/>
                  <a:pt x="96203" y="65794"/>
                  <a:pt x="96203" y="65794"/>
                </a:cubicBezTo>
                <a:cubicBezTo>
                  <a:pt x="110481" y="65794"/>
                  <a:pt x="110481" y="65794"/>
                  <a:pt x="110481" y="65794"/>
                </a:cubicBezTo>
                <a:cubicBezTo>
                  <a:pt x="108101" y="78130"/>
                  <a:pt x="108101" y="78130"/>
                  <a:pt x="108101" y="78130"/>
                </a:cubicBezTo>
                <a:lnTo>
                  <a:pt x="94844" y="7813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2286000" y="717550"/>
            <a:ext cx="433387" cy="395288"/>
          </a:xfrm>
          <a:custGeom>
            <a:pathLst>
              <a:path extrusionOk="0" h="120000" w="120000">
                <a:moveTo>
                  <a:pt x="59830" y="20934"/>
                </a:moveTo>
                <a:cubicBezTo>
                  <a:pt x="70708" y="20934"/>
                  <a:pt x="70708" y="20934"/>
                  <a:pt x="70708" y="20934"/>
                </a:cubicBezTo>
                <a:cubicBezTo>
                  <a:pt x="70708" y="32897"/>
                  <a:pt x="70708" y="32897"/>
                  <a:pt x="70708" y="32897"/>
                </a:cubicBezTo>
                <a:cubicBezTo>
                  <a:pt x="70708" y="34766"/>
                  <a:pt x="72067" y="35887"/>
                  <a:pt x="73427" y="35887"/>
                </a:cubicBezTo>
                <a:cubicBezTo>
                  <a:pt x="75127" y="35887"/>
                  <a:pt x="76147" y="34766"/>
                  <a:pt x="76147" y="32897"/>
                </a:cubicBezTo>
                <a:cubicBezTo>
                  <a:pt x="76147" y="20934"/>
                  <a:pt x="76147" y="20934"/>
                  <a:pt x="76147" y="20934"/>
                </a:cubicBezTo>
                <a:cubicBezTo>
                  <a:pt x="87025" y="20934"/>
                  <a:pt x="87025" y="20934"/>
                  <a:pt x="87025" y="20934"/>
                </a:cubicBezTo>
                <a:cubicBezTo>
                  <a:pt x="88725" y="20934"/>
                  <a:pt x="89745" y="19439"/>
                  <a:pt x="89745" y="17943"/>
                </a:cubicBezTo>
                <a:cubicBezTo>
                  <a:pt x="89745" y="16448"/>
                  <a:pt x="88725" y="14953"/>
                  <a:pt x="87025" y="14953"/>
                </a:cubicBezTo>
                <a:cubicBezTo>
                  <a:pt x="76147" y="14953"/>
                  <a:pt x="76147" y="14953"/>
                  <a:pt x="76147" y="14953"/>
                </a:cubicBezTo>
                <a:cubicBezTo>
                  <a:pt x="76147" y="2990"/>
                  <a:pt x="76147" y="2990"/>
                  <a:pt x="76147" y="2990"/>
                </a:cubicBezTo>
                <a:cubicBezTo>
                  <a:pt x="76147" y="1121"/>
                  <a:pt x="75127" y="0"/>
                  <a:pt x="73427" y="0"/>
                </a:cubicBezTo>
                <a:cubicBezTo>
                  <a:pt x="72067" y="0"/>
                  <a:pt x="70708" y="1121"/>
                  <a:pt x="70708" y="2990"/>
                </a:cubicBezTo>
                <a:cubicBezTo>
                  <a:pt x="70708" y="14953"/>
                  <a:pt x="70708" y="14953"/>
                  <a:pt x="70708" y="14953"/>
                </a:cubicBezTo>
                <a:cubicBezTo>
                  <a:pt x="59830" y="14953"/>
                  <a:pt x="59830" y="14953"/>
                  <a:pt x="59830" y="14953"/>
                </a:cubicBezTo>
                <a:cubicBezTo>
                  <a:pt x="58470" y="14953"/>
                  <a:pt x="57110" y="16448"/>
                  <a:pt x="57110" y="17943"/>
                </a:cubicBezTo>
                <a:cubicBezTo>
                  <a:pt x="57110" y="19439"/>
                  <a:pt x="58470" y="20934"/>
                  <a:pt x="59830" y="20934"/>
                </a:cubicBezTo>
                <a:moveTo>
                  <a:pt x="108781" y="99813"/>
                </a:moveTo>
                <a:cubicBezTo>
                  <a:pt x="108781" y="99813"/>
                  <a:pt x="108781" y="99813"/>
                  <a:pt x="108781" y="99813"/>
                </a:cubicBezTo>
                <a:cubicBezTo>
                  <a:pt x="120000" y="45607"/>
                  <a:pt x="120000" y="45607"/>
                  <a:pt x="120000" y="45607"/>
                </a:cubicBezTo>
                <a:cubicBezTo>
                  <a:pt x="119660" y="45607"/>
                  <a:pt x="119660" y="45607"/>
                  <a:pt x="119660" y="45607"/>
                </a:cubicBezTo>
                <a:cubicBezTo>
                  <a:pt x="120000" y="45233"/>
                  <a:pt x="120000" y="45233"/>
                  <a:pt x="120000" y="44859"/>
                </a:cubicBezTo>
                <a:cubicBezTo>
                  <a:pt x="120000" y="43364"/>
                  <a:pt x="118640" y="41869"/>
                  <a:pt x="117280" y="41869"/>
                </a:cubicBezTo>
                <a:cubicBezTo>
                  <a:pt x="29575" y="41869"/>
                  <a:pt x="29575" y="41869"/>
                  <a:pt x="29575" y="41869"/>
                </a:cubicBezTo>
                <a:cubicBezTo>
                  <a:pt x="25835" y="26168"/>
                  <a:pt x="25835" y="26168"/>
                  <a:pt x="25835" y="26168"/>
                </a:cubicBezTo>
                <a:cubicBezTo>
                  <a:pt x="25835" y="26168"/>
                  <a:pt x="25835" y="26168"/>
                  <a:pt x="25835" y="26168"/>
                </a:cubicBezTo>
                <a:cubicBezTo>
                  <a:pt x="25495" y="24672"/>
                  <a:pt x="24475" y="23925"/>
                  <a:pt x="23116" y="23925"/>
                </a:cubicBezTo>
                <a:cubicBezTo>
                  <a:pt x="2719" y="23925"/>
                  <a:pt x="2719" y="23925"/>
                  <a:pt x="2719" y="23925"/>
                </a:cubicBezTo>
                <a:cubicBezTo>
                  <a:pt x="1019" y="23925"/>
                  <a:pt x="0" y="25420"/>
                  <a:pt x="0" y="26915"/>
                </a:cubicBezTo>
                <a:cubicBezTo>
                  <a:pt x="0" y="28411"/>
                  <a:pt x="1019" y="29906"/>
                  <a:pt x="2719" y="29906"/>
                </a:cubicBezTo>
                <a:cubicBezTo>
                  <a:pt x="21076" y="29906"/>
                  <a:pt x="21076" y="29906"/>
                  <a:pt x="21076" y="29906"/>
                </a:cubicBezTo>
                <a:cubicBezTo>
                  <a:pt x="38073" y="99813"/>
                  <a:pt x="38073" y="99813"/>
                  <a:pt x="38073" y="99813"/>
                </a:cubicBezTo>
                <a:cubicBezTo>
                  <a:pt x="38073" y="99813"/>
                  <a:pt x="38073" y="99813"/>
                  <a:pt x="38073" y="99813"/>
                </a:cubicBezTo>
                <a:cubicBezTo>
                  <a:pt x="38413" y="100560"/>
                  <a:pt x="39093" y="101308"/>
                  <a:pt x="39773" y="101682"/>
                </a:cubicBezTo>
                <a:cubicBezTo>
                  <a:pt x="38753" y="103551"/>
                  <a:pt x="38073" y="105794"/>
                  <a:pt x="38073" y="108037"/>
                </a:cubicBezTo>
                <a:cubicBezTo>
                  <a:pt x="38073" y="114766"/>
                  <a:pt x="42832" y="120000"/>
                  <a:pt x="48951" y="120000"/>
                </a:cubicBezTo>
                <a:cubicBezTo>
                  <a:pt x="55070" y="120000"/>
                  <a:pt x="59830" y="114766"/>
                  <a:pt x="59830" y="108037"/>
                </a:cubicBezTo>
                <a:cubicBezTo>
                  <a:pt x="59830" y="105794"/>
                  <a:pt x="59150" y="103551"/>
                  <a:pt x="58470" y="102056"/>
                </a:cubicBezTo>
                <a:cubicBezTo>
                  <a:pt x="88725" y="102056"/>
                  <a:pt x="88725" y="102056"/>
                  <a:pt x="88725" y="102056"/>
                </a:cubicBezTo>
                <a:cubicBezTo>
                  <a:pt x="87705" y="103551"/>
                  <a:pt x="87025" y="105794"/>
                  <a:pt x="87025" y="108037"/>
                </a:cubicBezTo>
                <a:cubicBezTo>
                  <a:pt x="87025" y="114766"/>
                  <a:pt x="92124" y="120000"/>
                  <a:pt x="98243" y="120000"/>
                </a:cubicBezTo>
                <a:cubicBezTo>
                  <a:pt x="104022" y="120000"/>
                  <a:pt x="109121" y="114766"/>
                  <a:pt x="109121" y="108037"/>
                </a:cubicBezTo>
                <a:cubicBezTo>
                  <a:pt x="109121" y="105794"/>
                  <a:pt x="108441" y="103551"/>
                  <a:pt x="107422" y="101682"/>
                </a:cubicBezTo>
                <a:cubicBezTo>
                  <a:pt x="108101" y="101308"/>
                  <a:pt x="108781" y="100560"/>
                  <a:pt x="108781" y="99813"/>
                </a:cubicBezTo>
                <a:moveTo>
                  <a:pt x="97903" y="47850"/>
                </a:moveTo>
                <a:cubicBezTo>
                  <a:pt x="113881" y="47850"/>
                  <a:pt x="113881" y="47850"/>
                  <a:pt x="113881" y="47850"/>
                </a:cubicBezTo>
                <a:cubicBezTo>
                  <a:pt x="111501" y="59813"/>
                  <a:pt x="111501" y="59813"/>
                  <a:pt x="111501" y="59813"/>
                </a:cubicBezTo>
                <a:cubicBezTo>
                  <a:pt x="96543" y="59813"/>
                  <a:pt x="96543" y="59813"/>
                  <a:pt x="96543" y="59813"/>
                </a:cubicBezTo>
                <a:lnTo>
                  <a:pt x="97903" y="47850"/>
                </a:lnTo>
                <a:close/>
                <a:moveTo>
                  <a:pt x="31274" y="47850"/>
                </a:moveTo>
                <a:cubicBezTo>
                  <a:pt x="49291" y="47850"/>
                  <a:pt x="49291" y="47850"/>
                  <a:pt x="49291" y="47850"/>
                </a:cubicBezTo>
                <a:cubicBezTo>
                  <a:pt x="50311" y="59813"/>
                  <a:pt x="50311" y="59813"/>
                  <a:pt x="50311" y="59813"/>
                </a:cubicBezTo>
                <a:cubicBezTo>
                  <a:pt x="33994" y="59813"/>
                  <a:pt x="33994" y="59813"/>
                  <a:pt x="33994" y="59813"/>
                </a:cubicBezTo>
                <a:lnTo>
                  <a:pt x="31274" y="47850"/>
                </a:lnTo>
                <a:close/>
                <a:moveTo>
                  <a:pt x="38413" y="78130"/>
                </a:moveTo>
                <a:cubicBezTo>
                  <a:pt x="35694" y="65794"/>
                  <a:pt x="35694" y="65794"/>
                  <a:pt x="35694" y="65794"/>
                </a:cubicBezTo>
                <a:cubicBezTo>
                  <a:pt x="50991" y="65794"/>
                  <a:pt x="50991" y="65794"/>
                  <a:pt x="50991" y="65794"/>
                </a:cubicBezTo>
                <a:cubicBezTo>
                  <a:pt x="52351" y="78130"/>
                  <a:pt x="52351" y="78130"/>
                  <a:pt x="52351" y="78130"/>
                </a:cubicBezTo>
                <a:lnTo>
                  <a:pt x="38413" y="78130"/>
                </a:lnTo>
                <a:close/>
                <a:moveTo>
                  <a:pt x="40113" y="84112"/>
                </a:moveTo>
                <a:cubicBezTo>
                  <a:pt x="53031" y="84112"/>
                  <a:pt x="53031" y="84112"/>
                  <a:pt x="53031" y="84112"/>
                </a:cubicBezTo>
                <a:cubicBezTo>
                  <a:pt x="54050" y="96074"/>
                  <a:pt x="54050" y="96074"/>
                  <a:pt x="54050" y="96074"/>
                </a:cubicBezTo>
                <a:cubicBezTo>
                  <a:pt x="42832" y="96074"/>
                  <a:pt x="42832" y="96074"/>
                  <a:pt x="42832" y="96074"/>
                </a:cubicBezTo>
                <a:lnTo>
                  <a:pt x="40113" y="84112"/>
                </a:lnTo>
                <a:close/>
                <a:moveTo>
                  <a:pt x="48951" y="114018"/>
                </a:moveTo>
                <a:cubicBezTo>
                  <a:pt x="45892" y="114018"/>
                  <a:pt x="43512" y="111401"/>
                  <a:pt x="43512" y="108037"/>
                </a:cubicBezTo>
                <a:cubicBezTo>
                  <a:pt x="43512" y="104672"/>
                  <a:pt x="45892" y="102056"/>
                  <a:pt x="48951" y="102056"/>
                </a:cubicBezTo>
                <a:cubicBezTo>
                  <a:pt x="52011" y="102056"/>
                  <a:pt x="54390" y="104672"/>
                  <a:pt x="54390" y="108037"/>
                </a:cubicBezTo>
                <a:cubicBezTo>
                  <a:pt x="54390" y="111401"/>
                  <a:pt x="52011" y="114018"/>
                  <a:pt x="48951" y="114018"/>
                </a:cubicBezTo>
                <a:moveTo>
                  <a:pt x="70708" y="96074"/>
                </a:moveTo>
                <a:cubicBezTo>
                  <a:pt x="59490" y="96074"/>
                  <a:pt x="59490" y="96074"/>
                  <a:pt x="59490" y="96074"/>
                </a:cubicBezTo>
                <a:cubicBezTo>
                  <a:pt x="58470" y="84112"/>
                  <a:pt x="58470" y="84112"/>
                  <a:pt x="58470" y="84112"/>
                </a:cubicBezTo>
                <a:cubicBezTo>
                  <a:pt x="70708" y="84112"/>
                  <a:pt x="70708" y="84112"/>
                  <a:pt x="70708" y="84112"/>
                </a:cubicBezTo>
                <a:lnTo>
                  <a:pt x="70708" y="96074"/>
                </a:lnTo>
                <a:close/>
                <a:moveTo>
                  <a:pt x="70708" y="78130"/>
                </a:moveTo>
                <a:cubicBezTo>
                  <a:pt x="57790" y="78130"/>
                  <a:pt x="57790" y="78130"/>
                  <a:pt x="57790" y="78130"/>
                </a:cubicBezTo>
                <a:cubicBezTo>
                  <a:pt x="56430" y="65794"/>
                  <a:pt x="56430" y="65794"/>
                  <a:pt x="56430" y="65794"/>
                </a:cubicBezTo>
                <a:cubicBezTo>
                  <a:pt x="70708" y="65794"/>
                  <a:pt x="70708" y="65794"/>
                  <a:pt x="70708" y="65794"/>
                </a:cubicBezTo>
                <a:lnTo>
                  <a:pt x="70708" y="78130"/>
                </a:lnTo>
                <a:close/>
                <a:moveTo>
                  <a:pt x="70708" y="59813"/>
                </a:moveTo>
                <a:cubicBezTo>
                  <a:pt x="56090" y="59813"/>
                  <a:pt x="56090" y="59813"/>
                  <a:pt x="56090" y="59813"/>
                </a:cubicBezTo>
                <a:cubicBezTo>
                  <a:pt x="54730" y="47850"/>
                  <a:pt x="54730" y="47850"/>
                  <a:pt x="54730" y="47850"/>
                </a:cubicBezTo>
                <a:cubicBezTo>
                  <a:pt x="70708" y="47850"/>
                  <a:pt x="70708" y="47850"/>
                  <a:pt x="70708" y="47850"/>
                </a:cubicBezTo>
                <a:lnTo>
                  <a:pt x="70708" y="59813"/>
                </a:lnTo>
                <a:close/>
                <a:moveTo>
                  <a:pt x="87365" y="96074"/>
                </a:moveTo>
                <a:cubicBezTo>
                  <a:pt x="76147" y="96074"/>
                  <a:pt x="76147" y="96074"/>
                  <a:pt x="76147" y="96074"/>
                </a:cubicBezTo>
                <a:cubicBezTo>
                  <a:pt x="76147" y="84112"/>
                  <a:pt x="76147" y="84112"/>
                  <a:pt x="76147" y="84112"/>
                </a:cubicBezTo>
                <a:cubicBezTo>
                  <a:pt x="88725" y="84112"/>
                  <a:pt x="88725" y="84112"/>
                  <a:pt x="88725" y="84112"/>
                </a:cubicBezTo>
                <a:lnTo>
                  <a:pt x="87365" y="96074"/>
                </a:lnTo>
                <a:close/>
                <a:moveTo>
                  <a:pt x="89405" y="78130"/>
                </a:moveTo>
                <a:cubicBezTo>
                  <a:pt x="76147" y="78130"/>
                  <a:pt x="76147" y="78130"/>
                  <a:pt x="76147" y="78130"/>
                </a:cubicBezTo>
                <a:cubicBezTo>
                  <a:pt x="76147" y="65794"/>
                  <a:pt x="76147" y="65794"/>
                  <a:pt x="76147" y="65794"/>
                </a:cubicBezTo>
                <a:cubicBezTo>
                  <a:pt x="90424" y="65794"/>
                  <a:pt x="90424" y="65794"/>
                  <a:pt x="90424" y="65794"/>
                </a:cubicBezTo>
                <a:lnTo>
                  <a:pt x="89405" y="78130"/>
                </a:lnTo>
                <a:close/>
                <a:moveTo>
                  <a:pt x="91104" y="59813"/>
                </a:moveTo>
                <a:cubicBezTo>
                  <a:pt x="76147" y="59813"/>
                  <a:pt x="76147" y="59813"/>
                  <a:pt x="76147" y="59813"/>
                </a:cubicBezTo>
                <a:cubicBezTo>
                  <a:pt x="76147" y="47850"/>
                  <a:pt x="76147" y="47850"/>
                  <a:pt x="76147" y="47850"/>
                </a:cubicBezTo>
                <a:cubicBezTo>
                  <a:pt x="92464" y="47850"/>
                  <a:pt x="92464" y="47850"/>
                  <a:pt x="92464" y="47850"/>
                </a:cubicBezTo>
                <a:lnTo>
                  <a:pt x="91104" y="59813"/>
                </a:lnTo>
                <a:close/>
                <a:moveTo>
                  <a:pt x="98243" y="114018"/>
                </a:moveTo>
                <a:cubicBezTo>
                  <a:pt x="95184" y="114018"/>
                  <a:pt x="92804" y="111401"/>
                  <a:pt x="92804" y="108037"/>
                </a:cubicBezTo>
                <a:cubicBezTo>
                  <a:pt x="92804" y="104672"/>
                  <a:pt x="95184" y="102056"/>
                  <a:pt x="98243" y="102056"/>
                </a:cubicBezTo>
                <a:cubicBezTo>
                  <a:pt x="100963" y="102056"/>
                  <a:pt x="103682" y="104672"/>
                  <a:pt x="103682" y="108037"/>
                </a:cubicBezTo>
                <a:cubicBezTo>
                  <a:pt x="103682" y="111401"/>
                  <a:pt x="100963" y="114018"/>
                  <a:pt x="98243" y="114018"/>
                </a:cubicBezTo>
                <a:moveTo>
                  <a:pt x="104022" y="96074"/>
                </a:moveTo>
                <a:cubicBezTo>
                  <a:pt x="92804" y="96074"/>
                  <a:pt x="92804" y="96074"/>
                  <a:pt x="92804" y="96074"/>
                </a:cubicBezTo>
                <a:cubicBezTo>
                  <a:pt x="94164" y="84112"/>
                  <a:pt x="94164" y="84112"/>
                  <a:pt x="94164" y="84112"/>
                </a:cubicBezTo>
                <a:cubicBezTo>
                  <a:pt x="106402" y="84112"/>
                  <a:pt x="106402" y="84112"/>
                  <a:pt x="106402" y="84112"/>
                </a:cubicBezTo>
                <a:lnTo>
                  <a:pt x="104022" y="96074"/>
                </a:lnTo>
                <a:close/>
                <a:moveTo>
                  <a:pt x="94844" y="78130"/>
                </a:moveTo>
                <a:cubicBezTo>
                  <a:pt x="95864" y="65794"/>
                  <a:pt x="95864" y="65794"/>
                  <a:pt x="95864" y="65794"/>
                </a:cubicBezTo>
                <a:cubicBezTo>
                  <a:pt x="110141" y="65794"/>
                  <a:pt x="110141" y="65794"/>
                  <a:pt x="110141" y="65794"/>
                </a:cubicBezTo>
                <a:cubicBezTo>
                  <a:pt x="107762" y="78130"/>
                  <a:pt x="107762" y="78130"/>
                  <a:pt x="107762" y="78130"/>
                </a:cubicBezTo>
                <a:lnTo>
                  <a:pt x="94844" y="7813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Shape 691"/>
          <p:cNvSpPr/>
          <p:nvPr/>
        </p:nvSpPr>
        <p:spPr>
          <a:xfrm>
            <a:off x="3113088" y="747712"/>
            <a:ext cx="434974" cy="344487"/>
          </a:xfrm>
          <a:custGeom>
            <a:pathLst>
              <a:path extrusionOk="0" h="120000" w="120000">
                <a:moveTo>
                  <a:pt x="59830" y="6832"/>
                </a:moveTo>
                <a:cubicBezTo>
                  <a:pt x="87365" y="6832"/>
                  <a:pt x="87365" y="6832"/>
                  <a:pt x="87365" y="6832"/>
                </a:cubicBezTo>
                <a:cubicBezTo>
                  <a:pt x="88725" y="6832"/>
                  <a:pt x="90084" y="5124"/>
                  <a:pt x="90084" y="3416"/>
                </a:cubicBezTo>
                <a:cubicBezTo>
                  <a:pt x="90084" y="1281"/>
                  <a:pt x="88725" y="0"/>
                  <a:pt x="87365" y="0"/>
                </a:cubicBezTo>
                <a:cubicBezTo>
                  <a:pt x="59830" y="0"/>
                  <a:pt x="59830" y="0"/>
                  <a:pt x="59830" y="0"/>
                </a:cubicBezTo>
                <a:cubicBezTo>
                  <a:pt x="58470" y="0"/>
                  <a:pt x="57110" y="1281"/>
                  <a:pt x="57110" y="3416"/>
                </a:cubicBezTo>
                <a:cubicBezTo>
                  <a:pt x="57110" y="5124"/>
                  <a:pt x="58470" y="6832"/>
                  <a:pt x="59830" y="6832"/>
                </a:cubicBezTo>
                <a:moveTo>
                  <a:pt x="109121" y="96939"/>
                </a:moveTo>
                <a:cubicBezTo>
                  <a:pt x="109121" y="96939"/>
                  <a:pt x="109121" y="96939"/>
                  <a:pt x="109121" y="96939"/>
                </a:cubicBezTo>
                <a:cubicBezTo>
                  <a:pt x="120000" y="35017"/>
                  <a:pt x="120000" y="35017"/>
                  <a:pt x="120000" y="35017"/>
                </a:cubicBezTo>
                <a:cubicBezTo>
                  <a:pt x="120000" y="35017"/>
                  <a:pt x="120000" y="35017"/>
                  <a:pt x="120000" y="35017"/>
                </a:cubicBezTo>
                <a:cubicBezTo>
                  <a:pt x="120000" y="34590"/>
                  <a:pt x="120000" y="34590"/>
                  <a:pt x="120000" y="34163"/>
                </a:cubicBezTo>
                <a:cubicBezTo>
                  <a:pt x="120000" y="32455"/>
                  <a:pt x="118980" y="30747"/>
                  <a:pt x="117280" y="30747"/>
                </a:cubicBezTo>
                <a:cubicBezTo>
                  <a:pt x="29915" y="30747"/>
                  <a:pt x="29915" y="30747"/>
                  <a:pt x="29915" y="30747"/>
                </a:cubicBezTo>
                <a:cubicBezTo>
                  <a:pt x="25835" y="12811"/>
                  <a:pt x="25835" y="12811"/>
                  <a:pt x="25835" y="12811"/>
                </a:cubicBezTo>
                <a:cubicBezTo>
                  <a:pt x="25835" y="12811"/>
                  <a:pt x="25835" y="12811"/>
                  <a:pt x="25835" y="12811"/>
                </a:cubicBezTo>
                <a:cubicBezTo>
                  <a:pt x="25495" y="11103"/>
                  <a:pt x="24475" y="10249"/>
                  <a:pt x="23456" y="10249"/>
                </a:cubicBezTo>
                <a:cubicBezTo>
                  <a:pt x="2719" y="10249"/>
                  <a:pt x="2719" y="10249"/>
                  <a:pt x="2719" y="10249"/>
                </a:cubicBezTo>
                <a:cubicBezTo>
                  <a:pt x="1019" y="10249"/>
                  <a:pt x="0" y="11957"/>
                  <a:pt x="0" y="13665"/>
                </a:cubicBezTo>
                <a:cubicBezTo>
                  <a:pt x="0" y="15373"/>
                  <a:pt x="1019" y="17081"/>
                  <a:pt x="2719" y="17081"/>
                </a:cubicBezTo>
                <a:cubicBezTo>
                  <a:pt x="21076" y="17081"/>
                  <a:pt x="21076" y="17081"/>
                  <a:pt x="21076" y="17081"/>
                </a:cubicBezTo>
                <a:cubicBezTo>
                  <a:pt x="38413" y="96939"/>
                  <a:pt x="38413" y="96939"/>
                  <a:pt x="38413" y="96939"/>
                </a:cubicBezTo>
                <a:cubicBezTo>
                  <a:pt x="38413" y="96939"/>
                  <a:pt x="38413" y="96939"/>
                  <a:pt x="38413" y="96939"/>
                </a:cubicBezTo>
                <a:cubicBezTo>
                  <a:pt x="38413" y="97793"/>
                  <a:pt x="39093" y="98647"/>
                  <a:pt x="39773" y="99074"/>
                </a:cubicBezTo>
                <a:cubicBezTo>
                  <a:pt x="38753" y="101209"/>
                  <a:pt x="38073" y="103772"/>
                  <a:pt x="38073" y="106334"/>
                </a:cubicBezTo>
                <a:cubicBezTo>
                  <a:pt x="38073" y="113594"/>
                  <a:pt x="43172" y="120000"/>
                  <a:pt x="48951" y="120000"/>
                </a:cubicBezTo>
                <a:cubicBezTo>
                  <a:pt x="55070" y="120000"/>
                  <a:pt x="59830" y="113594"/>
                  <a:pt x="59830" y="106334"/>
                </a:cubicBezTo>
                <a:cubicBezTo>
                  <a:pt x="59830" y="103772"/>
                  <a:pt x="59490" y="101209"/>
                  <a:pt x="58470" y="99501"/>
                </a:cubicBezTo>
                <a:cubicBezTo>
                  <a:pt x="88725" y="99501"/>
                  <a:pt x="88725" y="99501"/>
                  <a:pt x="88725" y="99501"/>
                </a:cubicBezTo>
                <a:cubicBezTo>
                  <a:pt x="87705" y="101209"/>
                  <a:pt x="87365" y="103772"/>
                  <a:pt x="87365" y="106334"/>
                </a:cubicBezTo>
                <a:cubicBezTo>
                  <a:pt x="87365" y="113594"/>
                  <a:pt x="92124" y="120000"/>
                  <a:pt x="98243" y="120000"/>
                </a:cubicBezTo>
                <a:cubicBezTo>
                  <a:pt x="104362" y="120000"/>
                  <a:pt x="109121" y="113594"/>
                  <a:pt x="109121" y="106334"/>
                </a:cubicBezTo>
                <a:cubicBezTo>
                  <a:pt x="109121" y="103772"/>
                  <a:pt x="108441" y="101209"/>
                  <a:pt x="107422" y="99074"/>
                </a:cubicBezTo>
                <a:cubicBezTo>
                  <a:pt x="108101" y="98647"/>
                  <a:pt x="108781" y="97793"/>
                  <a:pt x="109121" y="96939"/>
                </a:cubicBezTo>
                <a:moveTo>
                  <a:pt x="97903" y="37580"/>
                </a:moveTo>
                <a:cubicBezTo>
                  <a:pt x="113881" y="37580"/>
                  <a:pt x="113881" y="37580"/>
                  <a:pt x="113881" y="37580"/>
                </a:cubicBezTo>
                <a:cubicBezTo>
                  <a:pt x="111501" y="51245"/>
                  <a:pt x="111501" y="51245"/>
                  <a:pt x="111501" y="51245"/>
                </a:cubicBezTo>
                <a:cubicBezTo>
                  <a:pt x="96543" y="51245"/>
                  <a:pt x="96543" y="51245"/>
                  <a:pt x="96543" y="51245"/>
                </a:cubicBezTo>
                <a:lnTo>
                  <a:pt x="97903" y="37580"/>
                </a:lnTo>
                <a:close/>
                <a:moveTo>
                  <a:pt x="31274" y="37580"/>
                </a:moveTo>
                <a:cubicBezTo>
                  <a:pt x="49291" y="37580"/>
                  <a:pt x="49291" y="37580"/>
                  <a:pt x="49291" y="37580"/>
                </a:cubicBezTo>
                <a:cubicBezTo>
                  <a:pt x="50651" y="51245"/>
                  <a:pt x="50651" y="51245"/>
                  <a:pt x="50651" y="51245"/>
                </a:cubicBezTo>
                <a:cubicBezTo>
                  <a:pt x="34334" y="51245"/>
                  <a:pt x="34334" y="51245"/>
                  <a:pt x="34334" y="51245"/>
                </a:cubicBezTo>
                <a:lnTo>
                  <a:pt x="31274" y="37580"/>
                </a:lnTo>
                <a:close/>
                <a:moveTo>
                  <a:pt x="38753" y="71743"/>
                </a:moveTo>
                <a:cubicBezTo>
                  <a:pt x="35694" y="58078"/>
                  <a:pt x="35694" y="58078"/>
                  <a:pt x="35694" y="58078"/>
                </a:cubicBezTo>
                <a:cubicBezTo>
                  <a:pt x="51331" y="58078"/>
                  <a:pt x="51331" y="58078"/>
                  <a:pt x="51331" y="58078"/>
                </a:cubicBezTo>
                <a:cubicBezTo>
                  <a:pt x="52351" y="71743"/>
                  <a:pt x="52351" y="71743"/>
                  <a:pt x="52351" y="71743"/>
                </a:cubicBezTo>
                <a:lnTo>
                  <a:pt x="38753" y="71743"/>
                </a:lnTo>
                <a:close/>
                <a:moveTo>
                  <a:pt x="40113" y="79003"/>
                </a:moveTo>
                <a:cubicBezTo>
                  <a:pt x="53031" y="79003"/>
                  <a:pt x="53031" y="79003"/>
                  <a:pt x="53031" y="79003"/>
                </a:cubicBezTo>
                <a:cubicBezTo>
                  <a:pt x="54390" y="92669"/>
                  <a:pt x="54390" y="92669"/>
                  <a:pt x="54390" y="92669"/>
                </a:cubicBezTo>
                <a:cubicBezTo>
                  <a:pt x="42832" y="92669"/>
                  <a:pt x="42832" y="92669"/>
                  <a:pt x="42832" y="92669"/>
                </a:cubicBezTo>
                <a:lnTo>
                  <a:pt x="40113" y="79003"/>
                </a:lnTo>
                <a:close/>
                <a:moveTo>
                  <a:pt x="48951" y="113167"/>
                </a:moveTo>
                <a:cubicBezTo>
                  <a:pt x="46232" y="113167"/>
                  <a:pt x="43512" y="110177"/>
                  <a:pt x="43512" y="106334"/>
                </a:cubicBezTo>
                <a:cubicBezTo>
                  <a:pt x="43512" y="102491"/>
                  <a:pt x="46232" y="99501"/>
                  <a:pt x="48951" y="99501"/>
                </a:cubicBezTo>
                <a:cubicBezTo>
                  <a:pt x="52011" y="99501"/>
                  <a:pt x="54390" y="102491"/>
                  <a:pt x="54390" y="106334"/>
                </a:cubicBezTo>
                <a:cubicBezTo>
                  <a:pt x="54390" y="110177"/>
                  <a:pt x="52011" y="113167"/>
                  <a:pt x="48951" y="113167"/>
                </a:cubicBezTo>
                <a:moveTo>
                  <a:pt x="71048" y="92669"/>
                </a:moveTo>
                <a:cubicBezTo>
                  <a:pt x="59830" y="92669"/>
                  <a:pt x="59830" y="92669"/>
                  <a:pt x="59830" y="92669"/>
                </a:cubicBezTo>
                <a:cubicBezTo>
                  <a:pt x="58470" y="79003"/>
                  <a:pt x="58470" y="79003"/>
                  <a:pt x="58470" y="79003"/>
                </a:cubicBezTo>
                <a:cubicBezTo>
                  <a:pt x="71048" y="79003"/>
                  <a:pt x="71048" y="79003"/>
                  <a:pt x="71048" y="79003"/>
                </a:cubicBezTo>
                <a:lnTo>
                  <a:pt x="71048" y="92669"/>
                </a:lnTo>
                <a:close/>
                <a:moveTo>
                  <a:pt x="71048" y="71743"/>
                </a:moveTo>
                <a:cubicBezTo>
                  <a:pt x="57790" y="71743"/>
                  <a:pt x="57790" y="71743"/>
                  <a:pt x="57790" y="71743"/>
                </a:cubicBezTo>
                <a:cubicBezTo>
                  <a:pt x="56770" y="58078"/>
                  <a:pt x="56770" y="58078"/>
                  <a:pt x="56770" y="58078"/>
                </a:cubicBezTo>
                <a:cubicBezTo>
                  <a:pt x="71048" y="58078"/>
                  <a:pt x="71048" y="58078"/>
                  <a:pt x="71048" y="58078"/>
                </a:cubicBezTo>
                <a:lnTo>
                  <a:pt x="71048" y="71743"/>
                </a:lnTo>
                <a:close/>
                <a:moveTo>
                  <a:pt x="71048" y="51245"/>
                </a:moveTo>
                <a:cubicBezTo>
                  <a:pt x="56090" y="51245"/>
                  <a:pt x="56090" y="51245"/>
                  <a:pt x="56090" y="51245"/>
                </a:cubicBezTo>
                <a:cubicBezTo>
                  <a:pt x="54730" y="37580"/>
                  <a:pt x="54730" y="37580"/>
                  <a:pt x="54730" y="37580"/>
                </a:cubicBezTo>
                <a:cubicBezTo>
                  <a:pt x="71048" y="37580"/>
                  <a:pt x="71048" y="37580"/>
                  <a:pt x="71048" y="37580"/>
                </a:cubicBezTo>
                <a:lnTo>
                  <a:pt x="71048" y="51245"/>
                </a:lnTo>
                <a:close/>
                <a:moveTo>
                  <a:pt x="87705" y="92669"/>
                </a:moveTo>
                <a:cubicBezTo>
                  <a:pt x="76487" y="92669"/>
                  <a:pt x="76487" y="92669"/>
                  <a:pt x="76487" y="92669"/>
                </a:cubicBezTo>
                <a:cubicBezTo>
                  <a:pt x="76487" y="79003"/>
                  <a:pt x="76487" y="79003"/>
                  <a:pt x="76487" y="79003"/>
                </a:cubicBezTo>
                <a:cubicBezTo>
                  <a:pt x="88725" y="79003"/>
                  <a:pt x="88725" y="79003"/>
                  <a:pt x="88725" y="79003"/>
                </a:cubicBezTo>
                <a:lnTo>
                  <a:pt x="87705" y="92669"/>
                </a:lnTo>
                <a:close/>
                <a:moveTo>
                  <a:pt x="89405" y="71743"/>
                </a:moveTo>
                <a:cubicBezTo>
                  <a:pt x="76487" y="71743"/>
                  <a:pt x="76487" y="71743"/>
                  <a:pt x="76487" y="71743"/>
                </a:cubicBezTo>
                <a:cubicBezTo>
                  <a:pt x="76487" y="58078"/>
                  <a:pt x="76487" y="58078"/>
                  <a:pt x="76487" y="58078"/>
                </a:cubicBezTo>
                <a:cubicBezTo>
                  <a:pt x="90764" y="58078"/>
                  <a:pt x="90764" y="58078"/>
                  <a:pt x="90764" y="58078"/>
                </a:cubicBezTo>
                <a:lnTo>
                  <a:pt x="89405" y="71743"/>
                </a:lnTo>
                <a:close/>
                <a:moveTo>
                  <a:pt x="91104" y="51245"/>
                </a:moveTo>
                <a:cubicBezTo>
                  <a:pt x="76487" y="51245"/>
                  <a:pt x="76487" y="51245"/>
                  <a:pt x="76487" y="51245"/>
                </a:cubicBezTo>
                <a:cubicBezTo>
                  <a:pt x="76487" y="37580"/>
                  <a:pt x="76487" y="37580"/>
                  <a:pt x="76487" y="37580"/>
                </a:cubicBezTo>
                <a:cubicBezTo>
                  <a:pt x="92464" y="37580"/>
                  <a:pt x="92464" y="37580"/>
                  <a:pt x="92464" y="37580"/>
                </a:cubicBezTo>
                <a:lnTo>
                  <a:pt x="91104" y="51245"/>
                </a:lnTo>
                <a:close/>
                <a:moveTo>
                  <a:pt x="98243" y="113167"/>
                </a:moveTo>
                <a:cubicBezTo>
                  <a:pt x="95184" y="113167"/>
                  <a:pt x="92804" y="110177"/>
                  <a:pt x="92804" y="106334"/>
                </a:cubicBezTo>
                <a:cubicBezTo>
                  <a:pt x="92804" y="102491"/>
                  <a:pt x="95184" y="99501"/>
                  <a:pt x="98243" y="99501"/>
                </a:cubicBezTo>
                <a:cubicBezTo>
                  <a:pt x="101303" y="99501"/>
                  <a:pt x="103682" y="102491"/>
                  <a:pt x="103682" y="106334"/>
                </a:cubicBezTo>
                <a:cubicBezTo>
                  <a:pt x="103682" y="110177"/>
                  <a:pt x="101303" y="113167"/>
                  <a:pt x="98243" y="113167"/>
                </a:cubicBezTo>
                <a:moveTo>
                  <a:pt x="104362" y="92669"/>
                </a:moveTo>
                <a:cubicBezTo>
                  <a:pt x="93144" y="92669"/>
                  <a:pt x="93144" y="92669"/>
                  <a:pt x="93144" y="92669"/>
                </a:cubicBezTo>
                <a:cubicBezTo>
                  <a:pt x="94164" y="79003"/>
                  <a:pt x="94164" y="79003"/>
                  <a:pt x="94164" y="79003"/>
                </a:cubicBezTo>
                <a:cubicBezTo>
                  <a:pt x="106742" y="79003"/>
                  <a:pt x="106742" y="79003"/>
                  <a:pt x="106742" y="79003"/>
                </a:cubicBezTo>
                <a:lnTo>
                  <a:pt x="104362" y="92669"/>
                </a:lnTo>
                <a:close/>
                <a:moveTo>
                  <a:pt x="94844" y="71743"/>
                </a:moveTo>
                <a:cubicBezTo>
                  <a:pt x="96203" y="58078"/>
                  <a:pt x="96203" y="58078"/>
                  <a:pt x="96203" y="58078"/>
                </a:cubicBezTo>
                <a:cubicBezTo>
                  <a:pt x="110141" y="58078"/>
                  <a:pt x="110141" y="58078"/>
                  <a:pt x="110141" y="58078"/>
                </a:cubicBezTo>
                <a:cubicBezTo>
                  <a:pt x="107762" y="71743"/>
                  <a:pt x="107762" y="71743"/>
                  <a:pt x="107762" y="71743"/>
                </a:cubicBezTo>
                <a:lnTo>
                  <a:pt x="94844" y="7174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3981450" y="698500"/>
            <a:ext cx="354013" cy="433387"/>
          </a:xfrm>
          <a:custGeom>
            <a:pathLst>
              <a:path extrusionOk="0" h="120000" w="120000">
                <a:moveTo>
                  <a:pt x="66851" y="38073"/>
                </a:moveTo>
                <a:cubicBezTo>
                  <a:pt x="13287" y="38073"/>
                  <a:pt x="13287" y="38073"/>
                  <a:pt x="13287" y="38073"/>
                </a:cubicBezTo>
                <a:cubicBezTo>
                  <a:pt x="13287" y="76487"/>
                  <a:pt x="13287" y="76487"/>
                  <a:pt x="13287" y="76487"/>
                </a:cubicBezTo>
                <a:cubicBezTo>
                  <a:pt x="66851" y="76487"/>
                  <a:pt x="66851" y="76487"/>
                  <a:pt x="66851" y="76487"/>
                </a:cubicBezTo>
                <a:lnTo>
                  <a:pt x="66851" y="38073"/>
                </a:lnTo>
                <a:close/>
                <a:moveTo>
                  <a:pt x="60207" y="70708"/>
                </a:moveTo>
                <a:cubicBezTo>
                  <a:pt x="20346" y="70708"/>
                  <a:pt x="20346" y="70708"/>
                  <a:pt x="20346" y="70708"/>
                </a:cubicBezTo>
                <a:cubicBezTo>
                  <a:pt x="20346" y="43512"/>
                  <a:pt x="20346" y="43512"/>
                  <a:pt x="20346" y="43512"/>
                </a:cubicBezTo>
                <a:cubicBezTo>
                  <a:pt x="60207" y="43512"/>
                  <a:pt x="60207" y="43512"/>
                  <a:pt x="60207" y="43512"/>
                </a:cubicBezTo>
                <a:lnTo>
                  <a:pt x="60207" y="70708"/>
                </a:lnTo>
                <a:close/>
                <a:moveTo>
                  <a:pt x="80138" y="70708"/>
                </a:moveTo>
                <a:cubicBezTo>
                  <a:pt x="73494" y="70708"/>
                  <a:pt x="73494" y="70708"/>
                  <a:pt x="73494" y="70708"/>
                </a:cubicBezTo>
                <a:cubicBezTo>
                  <a:pt x="73494" y="76487"/>
                  <a:pt x="73494" y="76487"/>
                  <a:pt x="73494" y="76487"/>
                </a:cubicBezTo>
                <a:cubicBezTo>
                  <a:pt x="80138" y="76487"/>
                  <a:pt x="80138" y="76487"/>
                  <a:pt x="80138" y="76487"/>
                </a:cubicBezTo>
                <a:lnTo>
                  <a:pt x="80138" y="70708"/>
                </a:lnTo>
                <a:close/>
                <a:moveTo>
                  <a:pt x="40276" y="87365"/>
                </a:moveTo>
                <a:cubicBezTo>
                  <a:pt x="46920" y="87365"/>
                  <a:pt x="46920" y="87365"/>
                  <a:pt x="46920" y="87365"/>
                </a:cubicBezTo>
                <a:cubicBezTo>
                  <a:pt x="46920" y="81926"/>
                  <a:pt x="46920" y="81926"/>
                  <a:pt x="46920" y="81926"/>
                </a:cubicBezTo>
                <a:cubicBezTo>
                  <a:pt x="40276" y="81926"/>
                  <a:pt x="40276" y="81926"/>
                  <a:pt x="40276" y="81926"/>
                </a:cubicBezTo>
                <a:lnTo>
                  <a:pt x="40276" y="87365"/>
                </a:lnTo>
                <a:close/>
                <a:moveTo>
                  <a:pt x="50242" y="109121"/>
                </a:moveTo>
                <a:cubicBezTo>
                  <a:pt x="70173" y="109121"/>
                  <a:pt x="70173" y="109121"/>
                  <a:pt x="70173" y="109121"/>
                </a:cubicBezTo>
                <a:cubicBezTo>
                  <a:pt x="71833" y="109121"/>
                  <a:pt x="73494" y="107762"/>
                  <a:pt x="73494" y="106402"/>
                </a:cubicBezTo>
                <a:cubicBezTo>
                  <a:pt x="73494" y="104702"/>
                  <a:pt x="71833" y="103682"/>
                  <a:pt x="70173" y="103682"/>
                </a:cubicBezTo>
                <a:cubicBezTo>
                  <a:pt x="50242" y="103682"/>
                  <a:pt x="50242" y="103682"/>
                  <a:pt x="50242" y="103682"/>
                </a:cubicBezTo>
                <a:cubicBezTo>
                  <a:pt x="48166" y="103682"/>
                  <a:pt x="46920" y="104702"/>
                  <a:pt x="46920" y="106402"/>
                </a:cubicBezTo>
                <a:cubicBezTo>
                  <a:pt x="46920" y="107762"/>
                  <a:pt x="48166" y="109121"/>
                  <a:pt x="50242" y="109121"/>
                </a:cubicBezTo>
                <a:moveTo>
                  <a:pt x="26989" y="87365"/>
                </a:moveTo>
                <a:cubicBezTo>
                  <a:pt x="33633" y="87365"/>
                  <a:pt x="33633" y="87365"/>
                  <a:pt x="33633" y="87365"/>
                </a:cubicBezTo>
                <a:cubicBezTo>
                  <a:pt x="33633" y="81926"/>
                  <a:pt x="33633" y="81926"/>
                  <a:pt x="33633" y="81926"/>
                </a:cubicBezTo>
                <a:cubicBezTo>
                  <a:pt x="26989" y="81926"/>
                  <a:pt x="26989" y="81926"/>
                  <a:pt x="26989" y="81926"/>
                </a:cubicBezTo>
                <a:lnTo>
                  <a:pt x="26989" y="87365"/>
                </a:lnTo>
                <a:close/>
                <a:moveTo>
                  <a:pt x="20346" y="81926"/>
                </a:moveTo>
                <a:cubicBezTo>
                  <a:pt x="13287" y="81926"/>
                  <a:pt x="13287" y="81926"/>
                  <a:pt x="13287" y="81926"/>
                </a:cubicBezTo>
                <a:cubicBezTo>
                  <a:pt x="13287" y="87365"/>
                  <a:pt x="13287" y="87365"/>
                  <a:pt x="13287" y="87365"/>
                </a:cubicBezTo>
                <a:cubicBezTo>
                  <a:pt x="20346" y="87365"/>
                  <a:pt x="20346" y="87365"/>
                  <a:pt x="20346" y="87365"/>
                </a:cubicBezTo>
                <a:lnTo>
                  <a:pt x="20346" y="81926"/>
                </a:lnTo>
                <a:close/>
                <a:moveTo>
                  <a:pt x="113356" y="27195"/>
                </a:moveTo>
                <a:cubicBezTo>
                  <a:pt x="90103" y="27195"/>
                  <a:pt x="90103" y="27195"/>
                  <a:pt x="90103" y="27195"/>
                </a:cubicBezTo>
                <a:cubicBezTo>
                  <a:pt x="90103" y="16317"/>
                  <a:pt x="90103" y="16317"/>
                  <a:pt x="90103" y="16317"/>
                </a:cubicBezTo>
                <a:cubicBezTo>
                  <a:pt x="100069" y="16317"/>
                  <a:pt x="100069" y="16317"/>
                  <a:pt x="100069" y="16317"/>
                </a:cubicBezTo>
                <a:cubicBezTo>
                  <a:pt x="103806" y="16317"/>
                  <a:pt x="106712" y="13937"/>
                  <a:pt x="106712" y="10878"/>
                </a:cubicBezTo>
                <a:cubicBezTo>
                  <a:pt x="106712" y="5439"/>
                  <a:pt x="106712" y="5439"/>
                  <a:pt x="106712" y="5439"/>
                </a:cubicBezTo>
                <a:cubicBezTo>
                  <a:pt x="106712" y="2379"/>
                  <a:pt x="103806" y="0"/>
                  <a:pt x="100069" y="0"/>
                </a:cubicBezTo>
                <a:cubicBezTo>
                  <a:pt x="60207" y="0"/>
                  <a:pt x="60207" y="0"/>
                  <a:pt x="60207" y="0"/>
                </a:cubicBezTo>
                <a:cubicBezTo>
                  <a:pt x="56470" y="0"/>
                  <a:pt x="53564" y="2379"/>
                  <a:pt x="53564" y="5439"/>
                </a:cubicBezTo>
                <a:cubicBezTo>
                  <a:pt x="53564" y="10878"/>
                  <a:pt x="53564" y="10878"/>
                  <a:pt x="53564" y="10878"/>
                </a:cubicBezTo>
                <a:cubicBezTo>
                  <a:pt x="53564" y="13937"/>
                  <a:pt x="56470" y="16317"/>
                  <a:pt x="60207" y="16317"/>
                </a:cubicBezTo>
                <a:cubicBezTo>
                  <a:pt x="70173" y="16317"/>
                  <a:pt x="70173" y="16317"/>
                  <a:pt x="70173" y="16317"/>
                </a:cubicBezTo>
                <a:cubicBezTo>
                  <a:pt x="70173" y="27195"/>
                  <a:pt x="70173" y="27195"/>
                  <a:pt x="70173" y="27195"/>
                </a:cubicBezTo>
                <a:cubicBezTo>
                  <a:pt x="6643" y="27195"/>
                  <a:pt x="6643" y="27195"/>
                  <a:pt x="6643" y="27195"/>
                </a:cubicBezTo>
                <a:cubicBezTo>
                  <a:pt x="3321" y="27195"/>
                  <a:pt x="0" y="29575"/>
                  <a:pt x="0" y="32634"/>
                </a:cubicBezTo>
                <a:cubicBezTo>
                  <a:pt x="0" y="114560"/>
                  <a:pt x="0" y="114560"/>
                  <a:pt x="0" y="114560"/>
                </a:cubicBezTo>
                <a:cubicBezTo>
                  <a:pt x="0" y="117620"/>
                  <a:pt x="3321" y="120000"/>
                  <a:pt x="6643" y="120000"/>
                </a:cubicBezTo>
                <a:cubicBezTo>
                  <a:pt x="113356" y="120000"/>
                  <a:pt x="113356" y="120000"/>
                  <a:pt x="113356" y="120000"/>
                </a:cubicBezTo>
                <a:cubicBezTo>
                  <a:pt x="117093" y="120000"/>
                  <a:pt x="120000" y="117620"/>
                  <a:pt x="120000" y="114560"/>
                </a:cubicBezTo>
                <a:cubicBezTo>
                  <a:pt x="120000" y="32634"/>
                  <a:pt x="120000" y="32634"/>
                  <a:pt x="120000" y="32634"/>
                </a:cubicBezTo>
                <a:cubicBezTo>
                  <a:pt x="120000" y="29575"/>
                  <a:pt x="117093" y="27195"/>
                  <a:pt x="113356" y="27195"/>
                </a:cubicBezTo>
                <a:moveTo>
                  <a:pt x="66851" y="10878"/>
                </a:moveTo>
                <a:cubicBezTo>
                  <a:pt x="60207" y="10878"/>
                  <a:pt x="60207" y="10878"/>
                  <a:pt x="60207" y="10878"/>
                </a:cubicBezTo>
                <a:cubicBezTo>
                  <a:pt x="60207" y="5439"/>
                  <a:pt x="60207" y="5439"/>
                  <a:pt x="60207" y="5439"/>
                </a:cubicBezTo>
                <a:cubicBezTo>
                  <a:pt x="66851" y="5439"/>
                  <a:pt x="66851" y="5439"/>
                  <a:pt x="66851" y="5439"/>
                </a:cubicBezTo>
                <a:lnTo>
                  <a:pt x="66851" y="10878"/>
                </a:lnTo>
                <a:close/>
                <a:moveTo>
                  <a:pt x="73494" y="5439"/>
                </a:moveTo>
                <a:cubicBezTo>
                  <a:pt x="100069" y="5439"/>
                  <a:pt x="100069" y="5439"/>
                  <a:pt x="100069" y="5439"/>
                </a:cubicBezTo>
                <a:cubicBezTo>
                  <a:pt x="100069" y="10878"/>
                  <a:pt x="100069" y="10878"/>
                  <a:pt x="100069" y="10878"/>
                </a:cubicBezTo>
                <a:cubicBezTo>
                  <a:pt x="73494" y="10878"/>
                  <a:pt x="73494" y="10878"/>
                  <a:pt x="73494" y="10878"/>
                </a:cubicBezTo>
                <a:lnTo>
                  <a:pt x="73494" y="5439"/>
                </a:lnTo>
                <a:close/>
                <a:moveTo>
                  <a:pt x="83460" y="27195"/>
                </a:moveTo>
                <a:cubicBezTo>
                  <a:pt x="76816" y="27195"/>
                  <a:pt x="76816" y="27195"/>
                  <a:pt x="76816" y="27195"/>
                </a:cubicBezTo>
                <a:cubicBezTo>
                  <a:pt x="76816" y="16317"/>
                  <a:pt x="76816" y="16317"/>
                  <a:pt x="76816" y="16317"/>
                </a:cubicBezTo>
                <a:cubicBezTo>
                  <a:pt x="83460" y="16317"/>
                  <a:pt x="83460" y="16317"/>
                  <a:pt x="83460" y="16317"/>
                </a:cubicBezTo>
                <a:lnTo>
                  <a:pt x="83460" y="27195"/>
                </a:lnTo>
                <a:close/>
                <a:moveTo>
                  <a:pt x="113356" y="114560"/>
                </a:moveTo>
                <a:cubicBezTo>
                  <a:pt x="6643" y="114560"/>
                  <a:pt x="6643" y="114560"/>
                  <a:pt x="6643" y="114560"/>
                </a:cubicBezTo>
                <a:cubicBezTo>
                  <a:pt x="6643" y="98243"/>
                  <a:pt x="6643" y="98243"/>
                  <a:pt x="6643" y="98243"/>
                </a:cubicBezTo>
                <a:cubicBezTo>
                  <a:pt x="113356" y="98243"/>
                  <a:pt x="113356" y="98243"/>
                  <a:pt x="113356" y="98243"/>
                </a:cubicBezTo>
                <a:lnTo>
                  <a:pt x="113356" y="114560"/>
                </a:lnTo>
                <a:close/>
                <a:moveTo>
                  <a:pt x="113356" y="92804"/>
                </a:moveTo>
                <a:cubicBezTo>
                  <a:pt x="6643" y="92804"/>
                  <a:pt x="6643" y="92804"/>
                  <a:pt x="6643" y="92804"/>
                </a:cubicBezTo>
                <a:cubicBezTo>
                  <a:pt x="6643" y="32634"/>
                  <a:pt x="6643" y="32634"/>
                  <a:pt x="6643" y="32634"/>
                </a:cubicBezTo>
                <a:cubicBezTo>
                  <a:pt x="113356" y="32634"/>
                  <a:pt x="113356" y="32634"/>
                  <a:pt x="113356" y="32634"/>
                </a:cubicBezTo>
                <a:lnTo>
                  <a:pt x="113356" y="92804"/>
                </a:lnTo>
                <a:close/>
                <a:moveTo>
                  <a:pt x="100069" y="76487"/>
                </a:moveTo>
                <a:cubicBezTo>
                  <a:pt x="106712" y="76487"/>
                  <a:pt x="106712" y="76487"/>
                  <a:pt x="106712" y="76487"/>
                </a:cubicBezTo>
                <a:cubicBezTo>
                  <a:pt x="106712" y="70708"/>
                  <a:pt x="106712" y="70708"/>
                  <a:pt x="106712" y="70708"/>
                </a:cubicBezTo>
                <a:cubicBezTo>
                  <a:pt x="100069" y="70708"/>
                  <a:pt x="100069" y="70708"/>
                  <a:pt x="100069" y="70708"/>
                </a:cubicBezTo>
                <a:lnTo>
                  <a:pt x="100069" y="76487"/>
                </a:lnTo>
                <a:close/>
                <a:moveTo>
                  <a:pt x="86782" y="76487"/>
                </a:moveTo>
                <a:cubicBezTo>
                  <a:pt x="93425" y="76487"/>
                  <a:pt x="93425" y="76487"/>
                  <a:pt x="93425" y="76487"/>
                </a:cubicBezTo>
                <a:cubicBezTo>
                  <a:pt x="93425" y="70708"/>
                  <a:pt x="93425" y="70708"/>
                  <a:pt x="93425" y="70708"/>
                </a:cubicBezTo>
                <a:cubicBezTo>
                  <a:pt x="86782" y="70708"/>
                  <a:pt x="86782" y="70708"/>
                  <a:pt x="86782" y="70708"/>
                </a:cubicBezTo>
                <a:lnTo>
                  <a:pt x="86782" y="76487"/>
                </a:lnTo>
                <a:close/>
                <a:moveTo>
                  <a:pt x="100069" y="65269"/>
                </a:moveTo>
                <a:cubicBezTo>
                  <a:pt x="106712" y="65269"/>
                  <a:pt x="106712" y="65269"/>
                  <a:pt x="106712" y="65269"/>
                </a:cubicBezTo>
                <a:cubicBezTo>
                  <a:pt x="106712" y="59830"/>
                  <a:pt x="106712" y="59830"/>
                  <a:pt x="106712" y="59830"/>
                </a:cubicBezTo>
                <a:cubicBezTo>
                  <a:pt x="100069" y="59830"/>
                  <a:pt x="100069" y="59830"/>
                  <a:pt x="100069" y="59830"/>
                </a:cubicBezTo>
                <a:lnTo>
                  <a:pt x="100069" y="65269"/>
                </a:lnTo>
                <a:close/>
                <a:moveTo>
                  <a:pt x="100069" y="54390"/>
                </a:moveTo>
                <a:cubicBezTo>
                  <a:pt x="106712" y="54390"/>
                  <a:pt x="106712" y="54390"/>
                  <a:pt x="106712" y="54390"/>
                </a:cubicBezTo>
                <a:cubicBezTo>
                  <a:pt x="106712" y="48951"/>
                  <a:pt x="106712" y="48951"/>
                  <a:pt x="106712" y="48951"/>
                </a:cubicBezTo>
                <a:cubicBezTo>
                  <a:pt x="100069" y="48951"/>
                  <a:pt x="100069" y="48951"/>
                  <a:pt x="100069" y="48951"/>
                </a:cubicBezTo>
                <a:lnTo>
                  <a:pt x="100069" y="54390"/>
                </a:lnTo>
                <a:close/>
                <a:moveTo>
                  <a:pt x="106712" y="38073"/>
                </a:moveTo>
                <a:cubicBezTo>
                  <a:pt x="73494" y="38073"/>
                  <a:pt x="73494" y="38073"/>
                  <a:pt x="73494" y="38073"/>
                </a:cubicBezTo>
                <a:cubicBezTo>
                  <a:pt x="73494" y="43512"/>
                  <a:pt x="73494" y="43512"/>
                  <a:pt x="73494" y="43512"/>
                </a:cubicBezTo>
                <a:cubicBezTo>
                  <a:pt x="106712" y="43512"/>
                  <a:pt x="106712" y="43512"/>
                  <a:pt x="106712" y="43512"/>
                </a:cubicBezTo>
                <a:lnTo>
                  <a:pt x="106712" y="38073"/>
                </a:lnTo>
                <a:close/>
                <a:moveTo>
                  <a:pt x="93425" y="48951"/>
                </a:moveTo>
                <a:cubicBezTo>
                  <a:pt x="86782" y="48951"/>
                  <a:pt x="86782" y="48951"/>
                  <a:pt x="86782" y="48951"/>
                </a:cubicBezTo>
                <a:cubicBezTo>
                  <a:pt x="86782" y="54390"/>
                  <a:pt x="86782" y="54390"/>
                  <a:pt x="86782" y="54390"/>
                </a:cubicBezTo>
                <a:cubicBezTo>
                  <a:pt x="93425" y="54390"/>
                  <a:pt x="93425" y="54390"/>
                  <a:pt x="93425" y="54390"/>
                </a:cubicBezTo>
                <a:lnTo>
                  <a:pt x="93425" y="48951"/>
                </a:lnTo>
                <a:close/>
                <a:moveTo>
                  <a:pt x="80138" y="48951"/>
                </a:moveTo>
                <a:cubicBezTo>
                  <a:pt x="73494" y="48951"/>
                  <a:pt x="73494" y="48951"/>
                  <a:pt x="73494" y="48951"/>
                </a:cubicBezTo>
                <a:cubicBezTo>
                  <a:pt x="73494" y="54390"/>
                  <a:pt x="73494" y="54390"/>
                  <a:pt x="73494" y="54390"/>
                </a:cubicBezTo>
                <a:cubicBezTo>
                  <a:pt x="80138" y="54390"/>
                  <a:pt x="80138" y="54390"/>
                  <a:pt x="80138" y="54390"/>
                </a:cubicBezTo>
                <a:lnTo>
                  <a:pt x="80138" y="48951"/>
                </a:lnTo>
                <a:close/>
                <a:moveTo>
                  <a:pt x="86782" y="87365"/>
                </a:moveTo>
                <a:cubicBezTo>
                  <a:pt x="106712" y="87365"/>
                  <a:pt x="106712" y="87365"/>
                  <a:pt x="106712" y="87365"/>
                </a:cubicBezTo>
                <a:cubicBezTo>
                  <a:pt x="106712" y="81926"/>
                  <a:pt x="106712" y="81926"/>
                  <a:pt x="106712" y="81926"/>
                </a:cubicBezTo>
                <a:cubicBezTo>
                  <a:pt x="86782" y="81926"/>
                  <a:pt x="86782" y="81926"/>
                  <a:pt x="86782" y="81926"/>
                </a:cubicBezTo>
                <a:lnTo>
                  <a:pt x="86782" y="87365"/>
                </a:lnTo>
                <a:close/>
                <a:moveTo>
                  <a:pt x="86782" y="65269"/>
                </a:moveTo>
                <a:cubicBezTo>
                  <a:pt x="93425" y="65269"/>
                  <a:pt x="93425" y="65269"/>
                  <a:pt x="93425" y="65269"/>
                </a:cubicBezTo>
                <a:cubicBezTo>
                  <a:pt x="93425" y="59830"/>
                  <a:pt x="93425" y="59830"/>
                  <a:pt x="93425" y="59830"/>
                </a:cubicBezTo>
                <a:cubicBezTo>
                  <a:pt x="86782" y="59830"/>
                  <a:pt x="86782" y="59830"/>
                  <a:pt x="86782" y="59830"/>
                </a:cubicBezTo>
                <a:lnTo>
                  <a:pt x="86782" y="65269"/>
                </a:lnTo>
                <a:close/>
                <a:moveTo>
                  <a:pt x="80138" y="59830"/>
                </a:moveTo>
                <a:cubicBezTo>
                  <a:pt x="73494" y="59830"/>
                  <a:pt x="73494" y="59830"/>
                  <a:pt x="73494" y="59830"/>
                </a:cubicBezTo>
                <a:cubicBezTo>
                  <a:pt x="73494" y="65269"/>
                  <a:pt x="73494" y="65269"/>
                  <a:pt x="73494" y="65269"/>
                </a:cubicBezTo>
                <a:cubicBezTo>
                  <a:pt x="80138" y="65269"/>
                  <a:pt x="80138" y="65269"/>
                  <a:pt x="80138" y="65269"/>
                </a:cubicBezTo>
                <a:lnTo>
                  <a:pt x="80138" y="5983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4789487" y="698500"/>
            <a:ext cx="395288" cy="433387"/>
          </a:xfrm>
          <a:custGeom>
            <a:pathLst>
              <a:path extrusionOk="0" h="120000" w="120000">
                <a:moveTo>
                  <a:pt x="120000" y="116940"/>
                </a:moveTo>
                <a:cubicBezTo>
                  <a:pt x="120000" y="116940"/>
                  <a:pt x="120000" y="116940"/>
                  <a:pt x="120000" y="116940"/>
                </a:cubicBezTo>
                <a:cubicBezTo>
                  <a:pt x="108037" y="35014"/>
                  <a:pt x="108037" y="35014"/>
                  <a:pt x="108037" y="35014"/>
                </a:cubicBezTo>
                <a:cubicBezTo>
                  <a:pt x="107663" y="35014"/>
                  <a:pt x="107663" y="35014"/>
                  <a:pt x="107663" y="35014"/>
                </a:cubicBezTo>
                <a:cubicBezTo>
                  <a:pt x="107663" y="33654"/>
                  <a:pt x="106542" y="32634"/>
                  <a:pt x="105046" y="32634"/>
                </a:cubicBezTo>
                <a:cubicBezTo>
                  <a:pt x="83738" y="32634"/>
                  <a:pt x="83738" y="32634"/>
                  <a:pt x="83738" y="32634"/>
                </a:cubicBezTo>
                <a:cubicBezTo>
                  <a:pt x="83738" y="21756"/>
                  <a:pt x="83738" y="21756"/>
                  <a:pt x="83738" y="21756"/>
                </a:cubicBezTo>
                <a:cubicBezTo>
                  <a:pt x="83738" y="9518"/>
                  <a:pt x="73271" y="0"/>
                  <a:pt x="59813" y="0"/>
                </a:cubicBezTo>
                <a:cubicBezTo>
                  <a:pt x="46728" y="0"/>
                  <a:pt x="35887" y="9518"/>
                  <a:pt x="35887" y="21756"/>
                </a:cubicBezTo>
                <a:cubicBezTo>
                  <a:pt x="35887" y="32634"/>
                  <a:pt x="35887" y="32634"/>
                  <a:pt x="35887" y="32634"/>
                </a:cubicBezTo>
                <a:cubicBezTo>
                  <a:pt x="14953" y="32634"/>
                  <a:pt x="14953" y="32634"/>
                  <a:pt x="14953" y="32634"/>
                </a:cubicBezTo>
                <a:cubicBezTo>
                  <a:pt x="13457" y="32634"/>
                  <a:pt x="11962" y="33654"/>
                  <a:pt x="11962" y="35014"/>
                </a:cubicBezTo>
                <a:cubicBezTo>
                  <a:pt x="11962" y="35014"/>
                  <a:pt x="11962" y="35014"/>
                  <a:pt x="11962" y="35014"/>
                </a:cubicBezTo>
                <a:cubicBezTo>
                  <a:pt x="0" y="116940"/>
                  <a:pt x="0" y="116940"/>
                  <a:pt x="0" y="116940"/>
                </a:cubicBezTo>
                <a:cubicBezTo>
                  <a:pt x="0" y="116940"/>
                  <a:pt x="0" y="116940"/>
                  <a:pt x="0" y="116940"/>
                </a:cubicBezTo>
                <a:cubicBezTo>
                  <a:pt x="0" y="116940"/>
                  <a:pt x="0" y="117280"/>
                  <a:pt x="0" y="117280"/>
                </a:cubicBezTo>
                <a:cubicBezTo>
                  <a:pt x="0" y="118640"/>
                  <a:pt x="1121" y="120000"/>
                  <a:pt x="2990" y="120000"/>
                </a:cubicBezTo>
                <a:cubicBezTo>
                  <a:pt x="117009" y="120000"/>
                  <a:pt x="117009" y="120000"/>
                  <a:pt x="117009" y="120000"/>
                </a:cubicBezTo>
                <a:cubicBezTo>
                  <a:pt x="118504" y="120000"/>
                  <a:pt x="120000" y="118640"/>
                  <a:pt x="120000" y="117280"/>
                </a:cubicBezTo>
                <a:cubicBezTo>
                  <a:pt x="120000" y="117280"/>
                  <a:pt x="120000" y="116940"/>
                  <a:pt x="120000" y="116940"/>
                </a:cubicBezTo>
                <a:moveTo>
                  <a:pt x="41869" y="21756"/>
                </a:moveTo>
                <a:cubicBezTo>
                  <a:pt x="41869" y="12577"/>
                  <a:pt x="50093" y="5439"/>
                  <a:pt x="59813" y="5439"/>
                </a:cubicBezTo>
                <a:cubicBezTo>
                  <a:pt x="69906" y="5439"/>
                  <a:pt x="77757" y="12577"/>
                  <a:pt x="77757" y="21756"/>
                </a:cubicBezTo>
                <a:cubicBezTo>
                  <a:pt x="77757" y="32634"/>
                  <a:pt x="77757" y="32634"/>
                  <a:pt x="77757" y="32634"/>
                </a:cubicBezTo>
                <a:cubicBezTo>
                  <a:pt x="41869" y="32634"/>
                  <a:pt x="41869" y="32634"/>
                  <a:pt x="41869" y="32634"/>
                </a:cubicBezTo>
                <a:lnTo>
                  <a:pt x="41869" y="21756"/>
                </a:lnTo>
                <a:close/>
                <a:moveTo>
                  <a:pt x="17570" y="38073"/>
                </a:moveTo>
                <a:cubicBezTo>
                  <a:pt x="35887" y="38073"/>
                  <a:pt x="35887" y="38073"/>
                  <a:pt x="35887" y="38073"/>
                </a:cubicBezTo>
                <a:cubicBezTo>
                  <a:pt x="35887" y="49631"/>
                  <a:pt x="35887" y="49631"/>
                  <a:pt x="35887" y="49631"/>
                </a:cubicBezTo>
                <a:cubicBezTo>
                  <a:pt x="34018" y="50651"/>
                  <a:pt x="32897" y="52351"/>
                  <a:pt x="32897" y="54390"/>
                </a:cubicBezTo>
                <a:cubicBezTo>
                  <a:pt x="32897" y="57450"/>
                  <a:pt x="35514" y="59830"/>
                  <a:pt x="38878" y="59830"/>
                </a:cubicBezTo>
                <a:cubicBezTo>
                  <a:pt x="42242" y="59830"/>
                  <a:pt x="44859" y="57450"/>
                  <a:pt x="44859" y="54390"/>
                </a:cubicBezTo>
                <a:cubicBezTo>
                  <a:pt x="44859" y="52351"/>
                  <a:pt x="43738" y="50651"/>
                  <a:pt x="41869" y="49631"/>
                </a:cubicBezTo>
                <a:cubicBezTo>
                  <a:pt x="41869" y="38073"/>
                  <a:pt x="41869" y="38073"/>
                  <a:pt x="41869" y="38073"/>
                </a:cubicBezTo>
                <a:cubicBezTo>
                  <a:pt x="77757" y="38073"/>
                  <a:pt x="77757" y="38073"/>
                  <a:pt x="77757" y="38073"/>
                </a:cubicBezTo>
                <a:cubicBezTo>
                  <a:pt x="77757" y="49631"/>
                  <a:pt x="77757" y="49631"/>
                  <a:pt x="77757" y="49631"/>
                </a:cubicBezTo>
                <a:cubicBezTo>
                  <a:pt x="76261" y="50651"/>
                  <a:pt x="74766" y="52351"/>
                  <a:pt x="74766" y="54390"/>
                </a:cubicBezTo>
                <a:cubicBezTo>
                  <a:pt x="74766" y="57450"/>
                  <a:pt x="77383" y="59830"/>
                  <a:pt x="80747" y="59830"/>
                </a:cubicBezTo>
                <a:cubicBezTo>
                  <a:pt x="84112" y="59830"/>
                  <a:pt x="86728" y="57450"/>
                  <a:pt x="86728" y="54390"/>
                </a:cubicBezTo>
                <a:cubicBezTo>
                  <a:pt x="86728" y="52351"/>
                  <a:pt x="85607" y="50651"/>
                  <a:pt x="83738" y="49631"/>
                </a:cubicBezTo>
                <a:cubicBezTo>
                  <a:pt x="83738" y="38073"/>
                  <a:pt x="83738" y="38073"/>
                  <a:pt x="83738" y="38073"/>
                </a:cubicBezTo>
                <a:cubicBezTo>
                  <a:pt x="102429" y="38073"/>
                  <a:pt x="102429" y="38073"/>
                  <a:pt x="102429" y="38073"/>
                </a:cubicBezTo>
                <a:cubicBezTo>
                  <a:pt x="111775" y="103682"/>
                  <a:pt x="111775" y="103682"/>
                  <a:pt x="111775" y="103682"/>
                </a:cubicBezTo>
                <a:cubicBezTo>
                  <a:pt x="7850" y="103682"/>
                  <a:pt x="7850" y="103682"/>
                  <a:pt x="7850" y="103682"/>
                </a:cubicBezTo>
                <a:lnTo>
                  <a:pt x="17570" y="38073"/>
                </a:lnTo>
                <a:close/>
                <a:moveTo>
                  <a:pt x="6355" y="114560"/>
                </a:moveTo>
                <a:cubicBezTo>
                  <a:pt x="7102" y="109121"/>
                  <a:pt x="7102" y="109121"/>
                  <a:pt x="7102" y="109121"/>
                </a:cubicBezTo>
                <a:cubicBezTo>
                  <a:pt x="112523" y="109121"/>
                  <a:pt x="112523" y="109121"/>
                  <a:pt x="112523" y="109121"/>
                </a:cubicBezTo>
                <a:cubicBezTo>
                  <a:pt x="113644" y="114560"/>
                  <a:pt x="113644" y="114560"/>
                  <a:pt x="113644" y="114560"/>
                </a:cubicBezTo>
                <a:lnTo>
                  <a:pt x="6355" y="11456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5588000" y="698500"/>
            <a:ext cx="433387" cy="433387"/>
          </a:xfrm>
          <a:custGeom>
            <a:pathLst>
              <a:path extrusionOk="0" h="120000" w="120000">
                <a:moveTo>
                  <a:pt x="98243" y="116940"/>
                </a:moveTo>
                <a:cubicBezTo>
                  <a:pt x="92804" y="45892"/>
                  <a:pt x="92804" y="45892"/>
                  <a:pt x="92804" y="45892"/>
                </a:cubicBezTo>
                <a:cubicBezTo>
                  <a:pt x="92804" y="45892"/>
                  <a:pt x="92804" y="45892"/>
                  <a:pt x="92804" y="45892"/>
                </a:cubicBezTo>
                <a:cubicBezTo>
                  <a:pt x="92464" y="44532"/>
                  <a:pt x="91444" y="43512"/>
                  <a:pt x="90084" y="43512"/>
                </a:cubicBezTo>
                <a:cubicBezTo>
                  <a:pt x="71048" y="43512"/>
                  <a:pt x="71048" y="43512"/>
                  <a:pt x="71048" y="43512"/>
                </a:cubicBezTo>
                <a:cubicBezTo>
                  <a:pt x="71048" y="38073"/>
                  <a:pt x="71048" y="38073"/>
                  <a:pt x="71048" y="38073"/>
                </a:cubicBezTo>
                <a:cubicBezTo>
                  <a:pt x="71048" y="26175"/>
                  <a:pt x="61189" y="16317"/>
                  <a:pt x="48951" y="16317"/>
                </a:cubicBezTo>
                <a:cubicBezTo>
                  <a:pt x="37053" y="16317"/>
                  <a:pt x="27195" y="26175"/>
                  <a:pt x="27195" y="38073"/>
                </a:cubicBezTo>
                <a:cubicBezTo>
                  <a:pt x="27195" y="43512"/>
                  <a:pt x="27195" y="43512"/>
                  <a:pt x="27195" y="43512"/>
                </a:cubicBezTo>
                <a:cubicBezTo>
                  <a:pt x="8158" y="43512"/>
                  <a:pt x="8158" y="43512"/>
                  <a:pt x="8158" y="43512"/>
                </a:cubicBezTo>
                <a:cubicBezTo>
                  <a:pt x="6798" y="43512"/>
                  <a:pt x="5779" y="44532"/>
                  <a:pt x="5439" y="45892"/>
                </a:cubicBezTo>
                <a:cubicBezTo>
                  <a:pt x="5439" y="45892"/>
                  <a:pt x="5439" y="45892"/>
                  <a:pt x="5439" y="45892"/>
                </a:cubicBezTo>
                <a:cubicBezTo>
                  <a:pt x="0" y="116940"/>
                  <a:pt x="0" y="116940"/>
                  <a:pt x="0" y="116940"/>
                </a:cubicBezTo>
                <a:cubicBezTo>
                  <a:pt x="0" y="116940"/>
                  <a:pt x="0" y="116940"/>
                  <a:pt x="0" y="116940"/>
                </a:cubicBezTo>
                <a:cubicBezTo>
                  <a:pt x="0" y="116940"/>
                  <a:pt x="0" y="117280"/>
                  <a:pt x="0" y="117280"/>
                </a:cubicBezTo>
                <a:cubicBezTo>
                  <a:pt x="0" y="118640"/>
                  <a:pt x="1019" y="120000"/>
                  <a:pt x="2719" y="120000"/>
                </a:cubicBezTo>
                <a:cubicBezTo>
                  <a:pt x="95524" y="120000"/>
                  <a:pt x="95524" y="120000"/>
                  <a:pt x="95524" y="120000"/>
                </a:cubicBezTo>
                <a:cubicBezTo>
                  <a:pt x="96883" y="120000"/>
                  <a:pt x="98243" y="118640"/>
                  <a:pt x="98243" y="117280"/>
                </a:cubicBezTo>
                <a:cubicBezTo>
                  <a:pt x="98243" y="117280"/>
                  <a:pt x="98243" y="116940"/>
                  <a:pt x="98243" y="116940"/>
                </a:cubicBezTo>
                <a:close/>
                <a:moveTo>
                  <a:pt x="32634" y="38073"/>
                </a:moveTo>
                <a:cubicBezTo>
                  <a:pt x="32634" y="29235"/>
                  <a:pt x="40113" y="21756"/>
                  <a:pt x="48951" y="21756"/>
                </a:cubicBezTo>
                <a:cubicBezTo>
                  <a:pt x="58130" y="21756"/>
                  <a:pt x="65609" y="29235"/>
                  <a:pt x="65609" y="38073"/>
                </a:cubicBezTo>
                <a:cubicBezTo>
                  <a:pt x="65609" y="43512"/>
                  <a:pt x="65609" y="43512"/>
                  <a:pt x="65609" y="43512"/>
                </a:cubicBezTo>
                <a:cubicBezTo>
                  <a:pt x="32634" y="43512"/>
                  <a:pt x="32634" y="43512"/>
                  <a:pt x="32634" y="43512"/>
                </a:cubicBezTo>
                <a:lnTo>
                  <a:pt x="32634" y="38073"/>
                </a:lnTo>
                <a:close/>
                <a:moveTo>
                  <a:pt x="10538" y="48951"/>
                </a:moveTo>
                <a:cubicBezTo>
                  <a:pt x="27195" y="48951"/>
                  <a:pt x="27195" y="48951"/>
                  <a:pt x="27195" y="48951"/>
                </a:cubicBezTo>
                <a:cubicBezTo>
                  <a:pt x="27195" y="60849"/>
                  <a:pt x="27195" y="60849"/>
                  <a:pt x="27195" y="60849"/>
                </a:cubicBezTo>
                <a:cubicBezTo>
                  <a:pt x="25495" y="61529"/>
                  <a:pt x="24475" y="63229"/>
                  <a:pt x="24475" y="65269"/>
                </a:cubicBezTo>
                <a:cubicBezTo>
                  <a:pt x="24475" y="68328"/>
                  <a:pt x="26855" y="70708"/>
                  <a:pt x="29915" y="70708"/>
                </a:cubicBezTo>
                <a:cubicBezTo>
                  <a:pt x="32974" y="70708"/>
                  <a:pt x="35354" y="68328"/>
                  <a:pt x="35354" y="65269"/>
                </a:cubicBezTo>
                <a:cubicBezTo>
                  <a:pt x="35354" y="63229"/>
                  <a:pt x="34334" y="61529"/>
                  <a:pt x="32634" y="60849"/>
                </a:cubicBezTo>
                <a:cubicBezTo>
                  <a:pt x="32634" y="48951"/>
                  <a:pt x="32634" y="48951"/>
                  <a:pt x="32634" y="48951"/>
                </a:cubicBezTo>
                <a:cubicBezTo>
                  <a:pt x="65609" y="48951"/>
                  <a:pt x="65609" y="48951"/>
                  <a:pt x="65609" y="48951"/>
                </a:cubicBezTo>
                <a:cubicBezTo>
                  <a:pt x="65609" y="60849"/>
                  <a:pt x="65609" y="60849"/>
                  <a:pt x="65609" y="60849"/>
                </a:cubicBezTo>
                <a:cubicBezTo>
                  <a:pt x="63909" y="61529"/>
                  <a:pt x="62549" y="63229"/>
                  <a:pt x="62549" y="65269"/>
                </a:cubicBezTo>
                <a:cubicBezTo>
                  <a:pt x="62549" y="68328"/>
                  <a:pt x="65269" y="70708"/>
                  <a:pt x="68328" y="70708"/>
                </a:cubicBezTo>
                <a:cubicBezTo>
                  <a:pt x="71048" y="70708"/>
                  <a:pt x="73767" y="68328"/>
                  <a:pt x="73767" y="65269"/>
                </a:cubicBezTo>
                <a:cubicBezTo>
                  <a:pt x="73767" y="63229"/>
                  <a:pt x="72407" y="61529"/>
                  <a:pt x="71048" y="60849"/>
                </a:cubicBezTo>
                <a:cubicBezTo>
                  <a:pt x="71048" y="48951"/>
                  <a:pt x="71048" y="48951"/>
                  <a:pt x="71048" y="48951"/>
                </a:cubicBezTo>
                <a:cubicBezTo>
                  <a:pt x="87365" y="48951"/>
                  <a:pt x="87365" y="48951"/>
                  <a:pt x="87365" y="48951"/>
                </a:cubicBezTo>
                <a:cubicBezTo>
                  <a:pt x="91784" y="103682"/>
                  <a:pt x="91784" y="103682"/>
                  <a:pt x="91784" y="103682"/>
                </a:cubicBezTo>
                <a:cubicBezTo>
                  <a:pt x="6458" y="103682"/>
                  <a:pt x="6458" y="103682"/>
                  <a:pt x="6458" y="103682"/>
                </a:cubicBezTo>
                <a:lnTo>
                  <a:pt x="10538" y="48951"/>
                </a:lnTo>
                <a:close/>
                <a:moveTo>
                  <a:pt x="5779" y="114560"/>
                </a:moveTo>
                <a:cubicBezTo>
                  <a:pt x="6118" y="109121"/>
                  <a:pt x="6118" y="109121"/>
                  <a:pt x="6118" y="109121"/>
                </a:cubicBezTo>
                <a:cubicBezTo>
                  <a:pt x="92124" y="109121"/>
                  <a:pt x="92124" y="109121"/>
                  <a:pt x="92124" y="109121"/>
                </a:cubicBezTo>
                <a:cubicBezTo>
                  <a:pt x="92464" y="114560"/>
                  <a:pt x="92464" y="114560"/>
                  <a:pt x="92464" y="114560"/>
                </a:cubicBezTo>
                <a:lnTo>
                  <a:pt x="5779" y="114560"/>
                </a:lnTo>
                <a:close/>
                <a:moveTo>
                  <a:pt x="120000" y="100623"/>
                </a:moveTo>
                <a:cubicBezTo>
                  <a:pt x="120000" y="100623"/>
                  <a:pt x="120000" y="100623"/>
                  <a:pt x="120000" y="100623"/>
                </a:cubicBezTo>
                <a:cubicBezTo>
                  <a:pt x="114560" y="29575"/>
                  <a:pt x="114560" y="29575"/>
                  <a:pt x="114560" y="29575"/>
                </a:cubicBezTo>
                <a:cubicBezTo>
                  <a:pt x="114560" y="29575"/>
                  <a:pt x="114560" y="29575"/>
                  <a:pt x="114560" y="29575"/>
                </a:cubicBezTo>
                <a:cubicBezTo>
                  <a:pt x="114220" y="28215"/>
                  <a:pt x="113201" y="27195"/>
                  <a:pt x="111841" y="27195"/>
                </a:cubicBezTo>
                <a:cubicBezTo>
                  <a:pt x="92804" y="27195"/>
                  <a:pt x="92804" y="27195"/>
                  <a:pt x="92804" y="27195"/>
                </a:cubicBezTo>
                <a:cubicBezTo>
                  <a:pt x="92804" y="21756"/>
                  <a:pt x="92804" y="21756"/>
                  <a:pt x="92804" y="21756"/>
                </a:cubicBezTo>
                <a:cubicBezTo>
                  <a:pt x="92804" y="9518"/>
                  <a:pt x="82946" y="0"/>
                  <a:pt x="71048" y="0"/>
                </a:cubicBezTo>
                <a:cubicBezTo>
                  <a:pt x="62889" y="0"/>
                  <a:pt x="55750" y="4419"/>
                  <a:pt x="52011" y="10878"/>
                </a:cubicBezTo>
                <a:cubicBezTo>
                  <a:pt x="54050" y="11218"/>
                  <a:pt x="55750" y="11558"/>
                  <a:pt x="57790" y="12237"/>
                </a:cubicBezTo>
                <a:cubicBezTo>
                  <a:pt x="60509" y="8158"/>
                  <a:pt x="65269" y="5439"/>
                  <a:pt x="71048" y="5439"/>
                </a:cubicBezTo>
                <a:cubicBezTo>
                  <a:pt x="79886" y="5439"/>
                  <a:pt x="87365" y="12577"/>
                  <a:pt x="87365" y="21756"/>
                </a:cubicBezTo>
                <a:cubicBezTo>
                  <a:pt x="87365" y="27195"/>
                  <a:pt x="87365" y="27195"/>
                  <a:pt x="87365" y="27195"/>
                </a:cubicBezTo>
                <a:cubicBezTo>
                  <a:pt x="74107" y="27195"/>
                  <a:pt x="74107" y="27195"/>
                  <a:pt x="74107" y="27195"/>
                </a:cubicBezTo>
                <a:cubicBezTo>
                  <a:pt x="74787" y="28895"/>
                  <a:pt x="75467" y="30594"/>
                  <a:pt x="75807" y="32634"/>
                </a:cubicBezTo>
                <a:cubicBezTo>
                  <a:pt x="87365" y="32634"/>
                  <a:pt x="87365" y="32634"/>
                  <a:pt x="87365" y="32634"/>
                </a:cubicBezTo>
                <a:cubicBezTo>
                  <a:pt x="87365" y="38073"/>
                  <a:pt x="87365" y="38073"/>
                  <a:pt x="87365" y="38073"/>
                </a:cubicBezTo>
                <a:cubicBezTo>
                  <a:pt x="90084" y="38073"/>
                  <a:pt x="90084" y="38073"/>
                  <a:pt x="90084" y="38073"/>
                </a:cubicBezTo>
                <a:cubicBezTo>
                  <a:pt x="91104" y="38073"/>
                  <a:pt x="91784" y="38413"/>
                  <a:pt x="92804" y="38753"/>
                </a:cubicBezTo>
                <a:cubicBezTo>
                  <a:pt x="92804" y="32634"/>
                  <a:pt x="92804" y="32634"/>
                  <a:pt x="92804" y="32634"/>
                </a:cubicBezTo>
                <a:cubicBezTo>
                  <a:pt x="109461" y="32634"/>
                  <a:pt x="109461" y="32634"/>
                  <a:pt x="109461" y="32634"/>
                </a:cubicBezTo>
                <a:cubicBezTo>
                  <a:pt x="113541" y="87365"/>
                  <a:pt x="113541" y="87365"/>
                  <a:pt x="113541" y="87365"/>
                </a:cubicBezTo>
                <a:cubicBezTo>
                  <a:pt x="101303" y="87365"/>
                  <a:pt x="101303" y="87365"/>
                  <a:pt x="101303" y="87365"/>
                </a:cubicBezTo>
                <a:cubicBezTo>
                  <a:pt x="101643" y="92804"/>
                  <a:pt x="101643" y="92804"/>
                  <a:pt x="101643" y="92804"/>
                </a:cubicBezTo>
                <a:cubicBezTo>
                  <a:pt x="113881" y="92804"/>
                  <a:pt x="113881" y="92804"/>
                  <a:pt x="113881" y="92804"/>
                </a:cubicBezTo>
                <a:cubicBezTo>
                  <a:pt x="114220" y="98243"/>
                  <a:pt x="114220" y="98243"/>
                  <a:pt x="114220" y="98243"/>
                </a:cubicBezTo>
                <a:cubicBezTo>
                  <a:pt x="102322" y="98243"/>
                  <a:pt x="102322" y="98243"/>
                  <a:pt x="102322" y="98243"/>
                </a:cubicBezTo>
                <a:cubicBezTo>
                  <a:pt x="102662" y="103682"/>
                  <a:pt x="102662" y="103682"/>
                  <a:pt x="102662" y="103682"/>
                </a:cubicBezTo>
                <a:cubicBezTo>
                  <a:pt x="117280" y="103682"/>
                  <a:pt x="117280" y="103682"/>
                  <a:pt x="117280" y="103682"/>
                </a:cubicBezTo>
                <a:cubicBezTo>
                  <a:pt x="118640" y="103682"/>
                  <a:pt x="120000" y="102322"/>
                  <a:pt x="120000" y="100963"/>
                </a:cubicBezTo>
                <a:cubicBezTo>
                  <a:pt x="120000" y="100623"/>
                  <a:pt x="120000" y="100623"/>
                  <a:pt x="120000" y="10062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6426200" y="738187"/>
            <a:ext cx="433387" cy="354013"/>
          </a:xfrm>
          <a:custGeom>
            <a:pathLst>
              <a:path extrusionOk="0" h="120000" w="120000">
                <a:moveTo>
                  <a:pt x="114560" y="39861"/>
                </a:moveTo>
                <a:cubicBezTo>
                  <a:pt x="107422" y="39861"/>
                  <a:pt x="107422" y="39861"/>
                  <a:pt x="107422" y="39861"/>
                </a:cubicBezTo>
                <a:cubicBezTo>
                  <a:pt x="62209" y="830"/>
                  <a:pt x="62209" y="830"/>
                  <a:pt x="62209" y="830"/>
                </a:cubicBezTo>
                <a:cubicBezTo>
                  <a:pt x="62209" y="830"/>
                  <a:pt x="62209" y="830"/>
                  <a:pt x="62209" y="830"/>
                </a:cubicBezTo>
                <a:cubicBezTo>
                  <a:pt x="61529" y="415"/>
                  <a:pt x="60849" y="0"/>
                  <a:pt x="60169" y="0"/>
                </a:cubicBezTo>
                <a:cubicBezTo>
                  <a:pt x="59490" y="0"/>
                  <a:pt x="58470" y="415"/>
                  <a:pt x="58130" y="830"/>
                </a:cubicBezTo>
                <a:cubicBezTo>
                  <a:pt x="58130" y="830"/>
                  <a:pt x="58130" y="830"/>
                  <a:pt x="58130" y="830"/>
                </a:cubicBezTo>
                <a:cubicBezTo>
                  <a:pt x="12917" y="39861"/>
                  <a:pt x="12917" y="39861"/>
                  <a:pt x="12917" y="39861"/>
                </a:cubicBezTo>
                <a:cubicBezTo>
                  <a:pt x="5439" y="39861"/>
                  <a:pt x="5439" y="39861"/>
                  <a:pt x="5439" y="39861"/>
                </a:cubicBezTo>
                <a:cubicBezTo>
                  <a:pt x="2379" y="39861"/>
                  <a:pt x="0" y="42768"/>
                  <a:pt x="0" y="46505"/>
                </a:cubicBezTo>
                <a:cubicBezTo>
                  <a:pt x="0" y="53148"/>
                  <a:pt x="0" y="53148"/>
                  <a:pt x="0" y="53148"/>
                </a:cubicBezTo>
                <a:cubicBezTo>
                  <a:pt x="0" y="56885"/>
                  <a:pt x="2379" y="59792"/>
                  <a:pt x="5439" y="59792"/>
                </a:cubicBezTo>
                <a:cubicBezTo>
                  <a:pt x="6458" y="59792"/>
                  <a:pt x="6458" y="59792"/>
                  <a:pt x="6458" y="59792"/>
                </a:cubicBezTo>
                <a:cubicBezTo>
                  <a:pt x="16657" y="117508"/>
                  <a:pt x="16657" y="117508"/>
                  <a:pt x="16657" y="117508"/>
                </a:cubicBezTo>
                <a:cubicBezTo>
                  <a:pt x="16657" y="117508"/>
                  <a:pt x="16657" y="117508"/>
                  <a:pt x="16657" y="117508"/>
                </a:cubicBezTo>
                <a:cubicBezTo>
                  <a:pt x="16997" y="118754"/>
                  <a:pt x="18016" y="120000"/>
                  <a:pt x="19036" y="120000"/>
                </a:cubicBezTo>
                <a:cubicBezTo>
                  <a:pt x="100963" y="120000"/>
                  <a:pt x="100963" y="120000"/>
                  <a:pt x="100963" y="120000"/>
                </a:cubicBezTo>
                <a:cubicBezTo>
                  <a:pt x="102322" y="120000"/>
                  <a:pt x="103342" y="118754"/>
                  <a:pt x="103682" y="117508"/>
                </a:cubicBezTo>
                <a:cubicBezTo>
                  <a:pt x="103682" y="117508"/>
                  <a:pt x="103682" y="117508"/>
                  <a:pt x="103682" y="117508"/>
                </a:cubicBezTo>
                <a:cubicBezTo>
                  <a:pt x="113541" y="59792"/>
                  <a:pt x="113541" y="59792"/>
                  <a:pt x="113541" y="59792"/>
                </a:cubicBezTo>
                <a:cubicBezTo>
                  <a:pt x="114560" y="59792"/>
                  <a:pt x="114560" y="59792"/>
                  <a:pt x="114560" y="59792"/>
                </a:cubicBezTo>
                <a:cubicBezTo>
                  <a:pt x="117620" y="59792"/>
                  <a:pt x="120000" y="56885"/>
                  <a:pt x="120000" y="53148"/>
                </a:cubicBezTo>
                <a:cubicBezTo>
                  <a:pt x="120000" y="46505"/>
                  <a:pt x="120000" y="46505"/>
                  <a:pt x="120000" y="46505"/>
                </a:cubicBezTo>
                <a:cubicBezTo>
                  <a:pt x="120000" y="42768"/>
                  <a:pt x="117620" y="39861"/>
                  <a:pt x="114560" y="39861"/>
                </a:cubicBezTo>
                <a:moveTo>
                  <a:pt x="60169" y="7474"/>
                </a:moveTo>
                <a:cubicBezTo>
                  <a:pt x="97903" y="39861"/>
                  <a:pt x="97903" y="39861"/>
                  <a:pt x="97903" y="39861"/>
                </a:cubicBezTo>
                <a:cubicBezTo>
                  <a:pt x="22096" y="39861"/>
                  <a:pt x="22096" y="39861"/>
                  <a:pt x="22096" y="39861"/>
                </a:cubicBezTo>
                <a:lnTo>
                  <a:pt x="60169" y="7474"/>
                </a:lnTo>
                <a:close/>
                <a:moveTo>
                  <a:pt x="12237" y="59792"/>
                </a:moveTo>
                <a:cubicBezTo>
                  <a:pt x="30934" y="59792"/>
                  <a:pt x="30934" y="59792"/>
                  <a:pt x="30934" y="59792"/>
                </a:cubicBezTo>
                <a:cubicBezTo>
                  <a:pt x="32634" y="73079"/>
                  <a:pt x="32634" y="73079"/>
                  <a:pt x="32634" y="73079"/>
                </a:cubicBezTo>
                <a:cubicBezTo>
                  <a:pt x="14617" y="73079"/>
                  <a:pt x="14617" y="73079"/>
                  <a:pt x="14617" y="73079"/>
                </a:cubicBezTo>
                <a:lnTo>
                  <a:pt x="12237" y="59792"/>
                </a:lnTo>
                <a:close/>
                <a:moveTo>
                  <a:pt x="15637" y="80138"/>
                </a:moveTo>
                <a:cubicBezTo>
                  <a:pt x="33654" y="80138"/>
                  <a:pt x="33654" y="80138"/>
                  <a:pt x="33654" y="80138"/>
                </a:cubicBezTo>
                <a:cubicBezTo>
                  <a:pt x="35354" y="93425"/>
                  <a:pt x="35354" y="93425"/>
                  <a:pt x="35354" y="93425"/>
                </a:cubicBezTo>
                <a:cubicBezTo>
                  <a:pt x="18016" y="93425"/>
                  <a:pt x="18016" y="93425"/>
                  <a:pt x="18016" y="93425"/>
                </a:cubicBezTo>
                <a:lnTo>
                  <a:pt x="15637" y="80138"/>
                </a:lnTo>
                <a:close/>
                <a:moveTo>
                  <a:pt x="21416" y="113356"/>
                </a:moveTo>
                <a:cubicBezTo>
                  <a:pt x="19036" y="100069"/>
                  <a:pt x="19036" y="100069"/>
                  <a:pt x="19036" y="100069"/>
                </a:cubicBezTo>
                <a:cubicBezTo>
                  <a:pt x="36033" y="100069"/>
                  <a:pt x="36033" y="100069"/>
                  <a:pt x="36033" y="100069"/>
                </a:cubicBezTo>
                <a:cubicBezTo>
                  <a:pt x="37733" y="113356"/>
                  <a:pt x="37733" y="113356"/>
                  <a:pt x="37733" y="113356"/>
                </a:cubicBezTo>
                <a:lnTo>
                  <a:pt x="21416" y="113356"/>
                </a:lnTo>
                <a:close/>
                <a:moveTo>
                  <a:pt x="57450" y="113356"/>
                </a:moveTo>
                <a:cubicBezTo>
                  <a:pt x="43172" y="113356"/>
                  <a:pt x="43172" y="113356"/>
                  <a:pt x="43172" y="113356"/>
                </a:cubicBezTo>
                <a:cubicBezTo>
                  <a:pt x="41473" y="100069"/>
                  <a:pt x="41473" y="100069"/>
                  <a:pt x="41473" y="100069"/>
                </a:cubicBezTo>
                <a:cubicBezTo>
                  <a:pt x="57450" y="100069"/>
                  <a:pt x="57450" y="100069"/>
                  <a:pt x="57450" y="100069"/>
                </a:cubicBezTo>
                <a:lnTo>
                  <a:pt x="57450" y="113356"/>
                </a:lnTo>
                <a:close/>
                <a:moveTo>
                  <a:pt x="57450" y="93425"/>
                </a:moveTo>
                <a:cubicBezTo>
                  <a:pt x="40793" y="93425"/>
                  <a:pt x="40793" y="93425"/>
                  <a:pt x="40793" y="93425"/>
                </a:cubicBezTo>
                <a:cubicBezTo>
                  <a:pt x="39093" y="80138"/>
                  <a:pt x="39093" y="80138"/>
                  <a:pt x="39093" y="80138"/>
                </a:cubicBezTo>
                <a:cubicBezTo>
                  <a:pt x="57450" y="80138"/>
                  <a:pt x="57450" y="80138"/>
                  <a:pt x="57450" y="80138"/>
                </a:cubicBezTo>
                <a:lnTo>
                  <a:pt x="57450" y="93425"/>
                </a:lnTo>
                <a:close/>
                <a:moveTo>
                  <a:pt x="57450" y="73079"/>
                </a:moveTo>
                <a:cubicBezTo>
                  <a:pt x="38073" y="73079"/>
                  <a:pt x="38073" y="73079"/>
                  <a:pt x="38073" y="73079"/>
                </a:cubicBezTo>
                <a:cubicBezTo>
                  <a:pt x="36373" y="59792"/>
                  <a:pt x="36373" y="59792"/>
                  <a:pt x="36373" y="59792"/>
                </a:cubicBezTo>
                <a:cubicBezTo>
                  <a:pt x="57450" y="59792"/>
                  <a:pt x="57450" y="59792"/>
                  <a:pt x="57450" y="59792"/>
                </a:cubicBezTo>
                <a:lnTo>
                  <a:pt x="57450" y="73079"/>
                </a:lnTo>
                <a:close/>
                <a:moveTo>
                  <a:pt x="76827" y="113356"/>
                </a:moveTo>
                <a:cubicBezTo>
                  <a:pt x="62889" y="113356"/>
                  <a:pt x="62889" y="113356"/>
                  <a:pt x="62889" y="113356"/>
                </a:cubicBezTo>
                <a:cubicBezTo>
                  <a:pt x="62889" y="100069"/>
                  <a:pt x="62889" y="100069"/>
                  <a:pt x="62889" y="100069"/>
                </a:cubicBezTo>
                <a:cubicBezTo>
                  <a:pt x="78526" y="100069"/>
                  <a:pt x="78526" y="100069"/>
                  <a:pt x="78526" y="100069"/>
                </a:cubicBezTo>
                <a:lnTo>
                  <a:pt x="76827" y="113356"/>
                </a:lnTo>
                <a:close/>
                <a:moveTo>
                  <a:pt x="79546" y="93425"/>
                </a:moveTo>
                <a:cubicBezTo>
                  <a:pt x="62889" y="93425"/>
                  <a:pt x="62889" y="93425"/>
                  <a:pt x="62889" y="93425"/>
                </a:cubicBezTo>
                <a:cubicBezTo>
                  <a:pt x="62889" y="80138"/>
                  <a:pt x="62889" y="80138"/>
                  <a:pt x="62889" y="80138"/>
                </a:cubicBezTo>
                <a:cubicBezTo>
                  <a:pt x="81246" y="80138"/>
                  <a:pt x="81246" y="80138"/>
                  <a:pt x="81246" y="80138"/>
                </a:cubicBezTo>
                <a:lnTo>
                  <a:pt x="79546" y="93425"/>
                </a:lnTo>
                <a:close/>
                <a:moveTo>
                  <a:pt x="62889" y="73079"/>
                </a:moveTo>
                <a:cubicBezTo>
                  <a:pt x="62889" y="59792"/>
                  <a:pt x="62889" y="59792"/>
                  <a:pt x="62889" y="59792"/>
                </a:cubicBezTo>
                <a:cubicBezTo>
                  <a:pt x="83966" y="59792"/>
                  <a:pt x="83966" y="59792"/>
                  <a:pt x="83966" y="59792"/>
                </a:cubicBezTo>
                <a:cubicBezTo>
                  <a:pt x="81926" y="73079"/>
                  <a:pt x="81926" y="73079"/>
                  <a:pt x="81926" y="73079"/>
                </a:cubicBezTo>
                <a:lnTo>
                  <a:pt x="62889" y="73079"/>
                </a:lnTo>
                <a:close/>
                <a:moveTo>
                  <a:pt x="98923" y="113356"/>
                </a:moveTo>
                <a:cubicBezTo>
                  <a:pt x="82266" y="113356"/>
                  <a:pt x="82266" y="113356"/>
                  <a:pt x="82266" y="113356"/>
                </a:cubicBezTo>
                <a:cubicBezTo>
                  <a:pt x="83966" y="100069"/>
                  <a:pt x="83966" y="100069"/>
                  <a:pt x="83966" y="100069"/>
                </a:cubicBezTo>
                <a:cubicBezTo>
                  <a:pt x="100963" y="100069"/>
                  <a:pt x="100963" y="100069"/>
                  <a:pt x="100963" y="100069"/>
                </a:cubicBezTo>
                <a:lnTo>
                  <a:pt x="98923" y="113356"/>
                </a:lnTo>
                <a:close/>
                <a:moveTo>
                  <a:pt x="102322" y="93425"/>
                </a:moveTo>
                <a:cubicBezTo>
                  <a:pt x="84985" y="93425"/>
                  <a:pt x="84985" y="93425"/>
                  <a:pt x="84985" y="93425"/>
                </a:cubicBezTo>
                <a:cubicBezTo>
                  <a:pt x="86685" y="80138"/>
                  <a:pt x="86685" y="80138"/>
                  <a:pt x="86685" y="80138"/>
                </a:cubicBezTo>
                <a:cubicBezTo>
                  <a:pt x="104702" y="80138"/>
                  <a:pt x="104702" y="80138"/>
                  <a:pt x="104702" y="80138"/>
                </a:cubicBezTo>
                <a:lnTo>
                  <a:pt x="102322" y="93425"/>
                </a:lnTo>
                <a:close/>
                <a:moveTo>
                  <a:pt x="105722" y="73079"/>
                </a:moveTo>
                <a:cubicBezTo>
                  <a:pt x="87705" y="73079"/>
                  <a:pt x="87705" y="73079"/>
                  <a:pt x="87705" y="73079"/>
                </a:cubicBezTo>
                <a:cubicBezTo>
                  <a:pt x="89405" y="59792"/>
                  <a:pt x="89405" y="59792"/>
                  <a:pt x="89405" y="59792"/>
                </a:cubicBezTo>
                <a:cubicBezTo>
                  <a:pt x="108101" y="59792"/>
                  <a:pt x="108101" y="59792"/>
                  <a:pt x="108101" y="59792"/>
                </a:cubicBezTo>
                <a:lnTo>
                  <a:pt x="105722" y="73079"/>
                </a:lnTo>
                <a:close/>
                <a:moveTo>
                  <a:pt x="114560" y="53148"/>
                </a:moveTo>
                <a:cubicBezTo>
                  <a:pt x="5439" y="53148"/>
                  <a:pt x="5439" y="53148"/>
                  <a:pt x="5439" y="53148"/>
                </a:cubicBezTo>
                <a:cubicBezTo>
                  <a:pt x="5439" y="46505"/>
                  <a:pt x="5439" y="46505"/>
                  <a:pt x="5439" y="46505"/>
                </a:cubicBezTo>
                <a:cubicBezTo>
                  <a:pt x="114560" y="46505"/>
                  <a:pt x="114560" y="46505"/>
                  <a:pt x="114560" y="46505"/>
                </a:cubicBezTo>
                <a:lnTo>
                  <a:pt x="114560" y="5314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7254875" y="717550"/>
            <a:ext cx="433387" cy="395288"/>
          </a:xfrm>
          <a:custGeom>
            <a:pathLst>
              <a:path extrusionOk="0" h="120000" w="120000">
                <a:moveTo>
                  <a:pt x="57790" y="41121"/>
                </a:moveTo>
                <a:cubicBezTo>
                  <a:pt x="58470" y="41495"/>
                  <a:pt x="59150" y="41869"/>
                  <a:pt x="59830" y="41869"/>
                </a:cubicBezTo>
                <a:cubicBezTo>
                  <a:pt x="60509" y="41869"/>
                  <a:pt x="61189" y="41495"/>
                  <a:pt x="61869" y="41121"/>
                </a:cubicBezTo>
                <a:cubicBezTo>
                  <a:pt x="72747" y="29158"/>
                  <a:pt x="72747" y="29158"/>
                  <a:pt x="72747" y="29158"/>
                </a:cubicBezTo>
                <a:cubicBezTo>
                  <a:pt x="73087" y="28411"/>
                  <a:pt x="73427" y="27663"/>
                  <a:pt x="73427" y="26915"/>
                </a:cubicBezTo>
                <a:cubicBezTo>
                  <a:pt x="73427" y="25420"/>
                  <a:pt x="72407" y="23925"/>
                  <a:pt x="70708" y="23925"/>
                </a:cubicBezTo>
                <a:cubicBezTo>
                  <a:pt x="70028" y="23925"/>
                  <a:pt x="69348" y="24299"/>
                  <a:pt x="69008" y="24672"/>
                </a:cubicBezTo>
                <a:cubicBezTo>
                  <a:pt x="62549" y="31775"/>
                  <a:pt x="62549" y="31775"/>
                  <a:pt x="62549" y="31775"/>
                </a:cubicBezTo>
                <a:cubicBezTo>
                  <a:pt x="62549" y="2990"/>
                  <a:pt x="62549" y="2990"/>
                  <a:pt x="62549" y="2990"/>
                </a:cubicBezTo>
                <a:cubicBezTo>
                  <a:pt x="62549" y="1121"/>
                  <a:pt x="61529" y="0"/>
                  <a:pt x="59830" y="0"/>
                </a:cubicBezTo>
                <a:cubicBezTo>
                  <a:pt x="58470" y="0"/>
                  <a:pt x="57110" y="1121"/>
                  <a:pt x="57110" y="2990"/>
                </a:cubicBezTo>
                <a:cubicBezTo>
                  <a:pt x="57110" y="31775"/>
                  <a:pt x="57110" y="31775"/>
                  <a:pt x="57110" y="31775"/>
                </a:cubicBezTo>
                <a:cubicBezTo>
                  <a:pt x="50991" y="24672"/>
                  <a:pt x="50991" y="24672"/>
                  <a:pt x="50991" y="24672"/>
                </a:cubicBezTo>
                <a:cubicBezTo>
                  <a:pt x="50311" y="24299"/>
                  <a:pt x="49631" y="23925"/>
                  <a:pt x="48951" y="23925"/>
                </a:cubicBezTo>
                <a:cubicBezTo>
                  <a:pt x="47592" y="23925"/>
                  <a:pt x="46232" y="25420"/>
                  <a:pt x="46232" y="26915"/>
                </a:cubicBezTo>
                <a:cubicBezTo>
                  <a:pt x="46232" y="27663"/>
                  <a:pt x="46572" y="28411"/>
                  <a:pt x="46912" y="29158"/>
                </a:cubicBezTo>
                <a:lnTo>
                  <a:pt x="57790" y="41121"/>
                </a:lnTo>
                <a:close/>
                <a:moveTo>
                  <a:pt x="114560" y="47850"/>
                </a:moveTo>
                <a:cubicBezTo>
                  <a:pt x="5439" y="47850"/>
                  <a:pt x="5439" y="47850"/>
                  <a:pt x="5439" y="47850"/>
                </a:cubicBezTo>
                <a:cubicBezTo>
                  <a:pt x="2379" y="47850"/>
                  <a:pt x="0" y="50467"/>
                  <a:pt x="0" y="53831"/>
                </a:cubicBezTo>
                <a:cubicBezTo>
                  <a:pt x="0" y="59813"/>
                  <a:pt x="0" y="59813"/>
                  <a:pt x="0" y="59813"/>
                </a:cubicBezTo>
                <a:cubicBezTo>
                  <a:pt x="0" y="63177"/>
                  <a:pt x="2379" y="65794"/>
                  <a:pt x="5439" y="65794"/>
                </a:cubicBezTo>
                <a:cubicBezTo>
                  <a:pt x="6458" y="65794"/>
                  <a:pt x="6458" y="65794"/>
                  <a:pt x="6458" y="65794"/>
                </a:cubicBezTo>
                <a:cubicBezTo>
                  <a:pt x="16317" y="117757"/>
                  <a:pt x="16317" y="117757"/>
                  <a:pt x="16317" y="117757"/>
                </a:cubicBezTo>
                <a:cubicBezTo>
                  <a:pt x="16317" y="117757"/>
                  <a:pt x="16317" y="117757"/>
                  <a:pt x="16317" y="117757"/>
                </a:cubicBezTo>
                <a:cubicBezTo>
                  <a:pt x="16657" y="118878"/>
                  <a:pt x="17677" y="120000"/>
                  <a:pt x="19036" y="120000"/>
                </a:cubicBezTo>
                <a:cubicBezTo>
                  <a:pt x="100963" y="120000"/>
                  <a:pt x="100963" y="120000"/>
                  <a:pt x="100963" y="120000"/>
                </a:cubicBezTo>
                <a:cubicBezTo>
                  <a:pt x="101983" y="120000"/>
                  <a:pt x="103002" y="118878"/>
                  <a:pt x="103342" y="117757"/>
                </a:cubicBezTo>
                <a:cubicBezTo>
                  <a:pt x="103342" y="117757"/>
                  <a:pt x="103342" y="117757"/>
                  <a:pt x="103342" y="117757"/>
                </a:cubicBezTo>
                <a:cubicBezTo>
                  <a:pt x="113541" y="65794"/>
                  <a:pt x="113541" y="65794"/>
                  <a:pt x="113541" y="65794"/>
                </a:cubicBezTo>
                <a:cubicBezTo>
                  <a:pt x="114560" y="65794"/>
                  <a:pt x="114560" y="65794"/>
                  <a:pt x="114560" y="65794"/>
                </a:cubicBezTo>
                <a:cubicBezTo>
                  <a:pt x="117620" y="65794"/>
                  <a:pt x="120000" y="63177"/>
                  <a:pt x="120000" y="59813"/>
                </a:cubicBezTo>
                <a:cubicBezTo>
                  <a:pt x="120000" y="53831"/>
                  <a:pt x="120000" y="53831"/>
                  <a:pt x="120000" y="53831"/>
                </a:cubicBezTo>
                <a:cubicBezTo>
                  <a:pt x="120000" y="50467"/>
                  <a:pt x="117620" y="47850"/>
                  <a:pt x="114560" y="47850"/>
                </a:cubicBezTo>
                <a:moveTo>
                  <a:pt x="11898" y="65794"/>
                </a:moveTo>
                <a:cubicBezTo>
                  <a:pt x="30594" y="65794"/>
                  <a:pt x="30594" y="65794"/>
                  <a:pt x="30594" y="65794"/>
                </a:cubicBezTo>
                <a:cubicBezTo>
                  <a:pt x="32294" y="78130"/>
                  <a:pt x="32294" y="78130"/>
                  <a:pt x="32294" y="78130"/>
                </a:cubicBezTo>
                <a:cubicBezTo>
                  <a:pt x="14277" y="78130"/>
                  <a:pt x="14277" y="78130"/>
                  <a:pt x="14277" y="78130"/>
                </a:cubicBezTo>
                <a:lnTo>
                  <a:pt x="11898" y="65794"/>
                </a:lnTo>
                <a:close/>
                <a:moveTo>
                  <a:pt x="15297" y="84112"/>
                </a:moveTo>
                <a:cubicBezTo>
                  <a:pt x="33314" y="84112"/>
                  <a:pt x="33314" y="84112"/>
                  <a:pt x="33314" y="84112"/>
                </a:cubicBezTo>
                <a:cubicBezTo>
                  <a:pt x="35014" y="96074"/>
                  <a:pt x="35014" y="96074"/>
                  <a:pt x="35014" y="96074"/>
                </a:cubicBezTo>
                <a:cubicBezTo>
                  <a:pt x="17677" y="96074"/>
                  <a:pt x="17677" y="96074"/>
                  <a:pt x="17677" y="96074"/>
                </a:cubicBezTo>
                <a:lnTo>
                  <a:pt x="15297" y="84112"/>
                </a:lnTo>
                <a:close/>
                <a:moveTo>
                  <a:pt x="21076" y="114018"/>
                </a:moveTo>
                <a:cubicBezTo>
                  <a:pt x="18696" y="102056"/>
                  <a:pt x="18696" y="102056"/>
                  <a:pt x="18696" y="102056"/>
                </a:cubicBezTo>
                <a:cubicBezTo>
                  <a:pt x="36033" y="102056"/>
                  <a:pt x="36033" y="102056"/>
                  <a:pt x="36033" y="102056"/>
                </a:cubicBezTo>
                <a:cubicBezTo>
                  <a:pt x="37733" y="114018"/>
                  <a:pt x="37733" y="114018"/>
                  <a:pt x="37733" y="114018"/>
                </a:cubicBezTo>
                <a:lnTo>
                  <a:pt x="21076" y="114018"/>
                </a:lnTo>
                <a:close/>
                <a:moveTo>
                  <a:pt x="57110" y="114018"/>
                </a:moveTo>
                <a:cubicBezTo>
                  <a:pt x="43172" y="114018"/>
                  <a:pt x="43172" y="114018"/>
                  <a:pt x="43172" y="114018"/>
                </a:cubicBezTo>
                <a:cubicBezTo>
                  <a:pt x="41473" y="102056"/>
                  <a:pt x="41473" y="102056"/>
                  <a:pt x="41473" y="102056"/>
                </a:cubicBezTo>
                <a:cubicBezTo>
                  <a:pt x="57110" y="102056"/>
                  <a:pt x="57110" y="102056"/>
                  <a:pt x="57110" y="102056"/>
                </a:cubicBezTo>
                <a:lnTo>
                  <a:pt x="57110" y="114018"/>
                </a:lnTo>
                <a:close/>
                <a:moveTo>
                  <a:pt x="57110" y="96074"/>
                </a:moveTo>
                <a:cubicBezTo>
                  <a:pt x="40453" y="96074"/>
                  <a:pt x="40453" y="96074"/>
                  <a:pt x="40453" y="96074"/>
                </a:cubicBezTo>
                <a:cubicBezTo>
                  <a:pt x="38753" y="84112"/>
                  <a:pt x="38753" y="84112"/>
                  <a:pt x="38753" y="84112"/>
                </a:cubicBezTo>
                <a:cubicBezTo>
                  <a:pt x="57110" y="84112"/>
                  <a:pt x="57110" y="84112"/>
                  <a:pt x="57110" y="84112"/>
                </a:cubicBezTo>
                <a:lnTo>
                  <a:pt x="57110" y="96074"/>
                </a:lnTo>
                <a:close/>
                <a:moveTo>
                  <a:pt x="57110" y="78130"/>
                </a:moveTo>
                <a:cubicBezTo>
                  <a:pt x="38073" y="78130"/>
                  <a:pt x="38073" y="78130"/>
                  <a:pt x="38073" y="78130"/>
                </a:cubicBezTo>
                <a:cubicBezTo>
                  <a:pt x="36033" y="65794"/>
                  <a:pt x="36033" y="65794"/>
                  <a:pt x="36033" y="65794"/>
                </a:cubicBezTo>
                <a:cubicBezTo>
                  <a:pt x="57110" y="65794"/>
                  <a:pt x="57110" y="65794"/>
                  <a:pt x="57110" y="65794"/>
                </a:cubicBezTo>
                <a:lnTo>
                  <a:pt x="57110" y="78130"/>
                </a:lnTo>
                <a:close/>
                <a:moveTo>
                  <a:pt x="76827" y="114018"/>
                </a:moveTo>
                <a:cubicBezTo>
                  <a:pt x="62549" y="114018"/>
                  <a:pt x="62549" y="114018"/>
                  <a:pt x="62549" y="114018"/>
                </a:cubicBezTo>
                <a:cubicBezTo>
                  <a:pt x="62549" y="102056"/>
                  <a:pt x="62549" y="102056"/>
                  <a:pt x="62549" y="102056"/>
                </a:cubicBezTo>
                <a:cubicBezTo>
                  <a:pt x="78526" y="102056"/>
                  <a:pt x="78526" y="102056"/>
                  <a:pt x="78526" y="102056"/>
                </a:cubicBezTo>
                <a:lnTo>
                  <a:pt x="76827" y="114018"/>
                </a:lnTo>
                <a:close/>
                <a:moveTo>
                  <a:pt x="79206" y="96074"/>
                </a:moveTo>
                <a:cubicBezTo>
                  <a:pt x="62549" y="96074"/>
                  <a:pt x="62549" y="96074"/>
                  <a:pt x="62549" y="96074"/>
                </a:cubicBezTo>
                <a:cubicBezTo>
                  <a:pt x="62549" y="84112"/>
                  <a:pt x="62549" y="84112"/>
                  <a:pt x="62549" y="84112"/>
                </a:cubicBezTo>
                <a:cubicBezTo>
                  <a:pt x="80906" y="84112"/>
                  <a:pt x="80906" y="84112"/>
                  <a:pt x="80906" y="84112"/>
                </a:cubicBezTo>
                <a:lnTo>
                  <a:pt x="79206" y="96074"/>
                </a:lnTo>
                <a:close/>
                <a:moveTo>
                  <a:pt x="62549" y="78130"/>
                </a:moveTo>
                <a:cubicBezTo>
                  <a:pt x="62549" y="65794"/>
                  <a:pt x="62549" y="65794"/>
                  <a:pt x="62549" y="65794"/>
                </a:cubicBezTo>
                <a:cubicBezTo>
                  <a:pt x="83626" y="65794"/>
                  <a:pt x="83626" y="65794"/>
                  <a:pt x="83626" y="65794"/>
                </a:cubicBezTo>
                <a:cubicBezTo>
                  <a:pt x="81926" y="78130"/>
                  <a:pt x="81926" y="78130"/>
                  <a:pt x="81926" y="78130"/>
                </a:cubicBezTo>
                <a:lnTo>
                  <a:pt x="62549" y="78130"/>
                </a:lnTo>
                <a:close/>
                <a:moveTo>
                  <a:pt x="98583" y="114018"/>
                </a:moveTo>
                <a:cubicBezTo>
                  <a:pt x="82266" y="114018"/>
                  <a:pt x="82266" y="114018"/>
                  <a:pt x="82266" y="114018"/>
                </a:cubicBezTo>
                <a:cubicBezTo>
                  <a:pt x="83966" y="102056"/>
                  <a:pt x="83966" y="102056"/>
                  <a:pt x="83966" y="102056"/>
                </a:cubicBezTo>
                <a:cubicBezTo>
                  <a:pt x="100963" y="102056"/>
                  <a:pt x="100963" y="102056"/>
                  <a:pt x="100963" y="102056"/>
                </a:cubicBezTo>
                <a:lnTo>
                  <a:pt x="98583" y="114018"/>
                </a:lnTo>
                <a:close/>
                <a:moveTo>
                  <a:pt x="101983" y="96074"/>
                </a:moveTo>
                <a:cubicBezTo>
                  <a:pt x="84645" y="96074"/>
                  <a:pt x="84645" y="96074"/>
                  <a:pt x="84645" y="96074"/>
                </a:cubicBezTo>
                <a:cubicBezTo>
                  <a:pt x="86345" y="84112"/>
                  <a:pt x="86345" y="84112"/>
                  <a:pt x="86345" y="84112"/>
                </a:cubicBezTo>
                <a:cubicBezTo>
                  <a:pt x="104362" y="84112"/>
                  <a:pt x="104362" y="84112"/>
                  <a:pt x="104362" y="84112"/>
                </a:cubicBezTo>
                <a:lnTo>
                  <a:pt x="101983" y="96074"/>
                </a:lnTo>
                <a:close/>
                <a:moveTo>
                  <a:pt x="105382" y="78130"/>
                </a:moveTo>
                <a:cubicBezTo>
                  <a:pt x="87365" y="78130"/>
                  <a:pt x="87365" y="78130"/>
                  <a:pt x="87365" y="78130"/>
                </a:cubicBezTo>
                <a:cubicBezTo>
                  <a:pt x="89065" y="65794"/>
                  <a:pt x="89065" y="65794"/>
                  <a:pt x="89065" y="65794"/>
                </a:cubicBezTo>
                <a:cubicBezTo>
                  <a:pt x="107762" y="65794"/>
                  <a:pt x="107762" y="65794"/>
                  <a:pt x="107762" y="65794"/>
                </a:cubicBezTo>
                <a:lnTo>
                  <a:pt x="105382" y="78130"/>
                </a:lnTo>
                <a:close/>
                <a:moveTo>
                  <a:pt x="114560" y="59813"/>
                </a:moveTo>
                <a:cubicBezTo>
                  <a:pt x="5439" y="59813"/>
                  <a:pt x="5439" y="59813"/>
                  <a:pt x="5439" y="59813"/>
                </a:cubicBezTo>
                <a:cubicBezTo>
                  <a:pt x="5439" y="53831"/>
                  <a:pt x="5439" y="53831"/>
                  <a:pt x="5439" y="53831"/>
                </a:cubicBezTo>
                <a:cubicBezTo>
                  <a:pt x="114560" y="53831"/>
                  <a:pt x="114560" y="53831"/>
                  <a:pt x="114560" y="53831"/>
                </a:cubicBezTo>
                <a:lnTo>
                  <a:pt x="114560" y="5981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8081963" y="717550"/>
            <a:ext cx="433387" cy="395288"/>
          </a:xfrm>
          <a:custGeom>
            <a:pathLst>
              <a:path extrusionOk="0" h="120000" w="120000">
                <a:moveTo>
                  <a:pt x="48951" y="17943"/>
                </a:moveTo>
                <a:cubicBezTo>
                  <a:pt x="49971" y="17943"/>
                  <a:pt x="50651" y="17570"/>
                  <a:pt x="50991" y="17196"/>
                </a:cubicBezTo>
                <a:cubicBezTo>
                  <a:pt x="57110" y="10093"/>
                  <a:pt x="57110" y="10093"/>
                  <a:pt x="57110" y="10093"/>
                </a:cubicBezTo>
                <a:cubicBezTo>
                  <a:pt x="57110" y="38878"/>
                  <a:pt x="57110" y="38878"/>
                  <a:pt x="57110" y="38878"/>
                </a:cubicBezTo>
                <a:cubicBezTo>
                  <a:pt x="57110" y="40747"/>
                  <a:pt x="58470" y="41869"/>
                  <a:pt x="59830" y="41869"/>
                </a:cubicBezTo>
                <a:cubicBezTo>
                  <a:pt x="61529" y="41869"/>
                  <a:pt x="62889" y="40747"/>
                  <a:pt x="62889" y="38878"/>
                </a:cubicBezTo>
                <a:cubicBezTo>
                  <a:pt x="62889" y="10093"/>
                  <a:pt x="62889" y="10093"/>
                  <a:pt x="62889" y="10093"/>
                </a:cubicBezTo>
                <a:cubicBezTo>
                  <a:pt x="69008" y="17196"/>
                  <a:pt x="69008" y="17196"/>
                  <a:pt x="69008" y="17196"/>
                </a:cubicBezTo>
                <a:cubicBezTo>
                  <a:pt x="69348" y="17570"/>
                  <a:pt x="70028" y="17943"/>
                  <a:pt x="71048" y="17943"/>
                </a:cubicBezTo>
                <a:cubicBezTo>
                  <a:pt x="72407" y="17943"/>
                  <a:pt x="73767" y="16448"/>
                  <a:pt x="73767" y="14953"/>
                </a:cubicBezTo>
                <a:cubicBezTo>
                  <a:pt x="73767" y="14205"/>
                  <a:pt x="73427" y="13457"/>
                  <a:pt x="72747" y="12710"/>
                </a:cubicBezTo>
                <a:cubicBezTo>
                  <a:pt x="61869" y="747"/>
                  <a:pt x="61869" y="747"/>
                  <a:pt x="61869" y="747"/>
                </a:cubicBezTo>
                <a:cubicBezTo>
                  <a:pt x="61529" y="373"/>
                  <a:pt x="60849" y="0"/>
                  <a:pt x="59830" y="0"/>
                </a:cubicBezTo>
                <a:cubicBezTo>
                  <a:pt x="59150" y="0"/>
                  <a:pt x="58470" y="373"/>
                  <a:pt x="58130" y="747"/>
                </a:cubicBezTo>
                <a:cubicBezTo>
                  <a:pt x="47252" y="12710"/>
                  <a:pt x="47252" y="12710"/>
                  <a:pt x="47252" y="12710"/>
                </a:cubicBezTo>
                <a:cubicBezTo>
                  <a:pt x="46572" y="13457"/>
                  <a:pt x="46232" y="14205"/>
                  <a:pt x="46232" y="14953"/>
                </a:cubicBezTo>
                <a:cubicBezTo>
                  <a:pt x="46232" y="16448"/>
                  <a:pt x="47592" y="17943"/>
                  <a:pt x="48951" y="17943"/>
                </a:cubicBezTo>
                <a:moveTo>
                  <a:pt x="114560" y="47850"/>
                </a:moveTo>
                <a:cubicBezTo>
                  <a:pt x="5439" y="47850"/>
                  <a:pt x="5439" y="47850"/>
                  <a:pt x="5439" y="47850"/>
                </a:cubicBezTo>
                <a:cubicBezTo>
                  <a:pt x="2379" y="47850"/>
                  <a:pt x="0" y="50467"/>
                  <a:pt x="0" y="53831"/>
                </a:cubicBezTo>
                <a:cubicBezTo>
                  <a:pt x="0" y="59813"/>
                  <a:pt x="0" y="59813"/>
                  <a:pt x="0" y="59813"/>
                </a:cubicBezTo>
                <a:cubicBezTo>
                  <a:pt x="0" y="63177"/>
                  <a:pt x="2379" y="65794"/>
                  <a:pt x="5439" y="65794"/>
                </a:cubicBezTo>
                <a:cubicBezTo>
                  <a:pt x="6458" y="65794"/>
                  <a:pt x="6458" y="65794"/>
                  <a:pt x="6458" y="65794"/>
                </a:cubicBezTo>
                <a:cubicBezTo>
                  <a:pt x="16317" y="117757"/>
                  <a:pt x="16317" y="117757"/>
                  <a:pt x="16317" y="117757"/>
                </a:cubicBezTo>
                <a:cubicBezTo>
                  <a:pt x="16317" y="117757"/>
                  <a:pt x="16317" y="117757"/>
                  <a:pt x="16317" y="117757"/>
                </a:cubicBezTo>
                <a:cubicBezTo>
                  <a:pt x="16657" y="118878"/>
                  <a:pt x="17677" y="120000"/>
                  <a:pt x="19036" y="120000"/>
                </a:cubicBezTo>
                <a:cubicBezTo>
                  <a:pt x="100963" y="120000"/>
                  <a:pt x="100963" y="120000"/>
                  <a:pt x="100963" y="120000"/>
                </a:cubicBezTo>
                <a:cubicBezTo>
                  <a:pt x="102322" y="120000"/>
                  <a:pt x="103342" y="118878"/>
                  <a:pt x="103682" y="117757"/>
                </a:cubicBezTo>
                <a:cubicBezTo>
                  <a:pt x="103682" y="117757"/>
                  <a:pt x="103682" y="117757"/>
                  <a:pt x="103682" y="117757"/>
                </a:cubicBezTo>
                <a:cubicBezTo>
                  <a:pt x="113541" y="65794"/>
                  <a:pt x="113541" y="65794"/>
                  <a:pt x="113541" y="65794"/>
                </a:cubicBezTo>
                <a:cubicBezTo>
                  <a:pt x="114560" y="65794"/>
                  <a:pt x="114560" y="65794"/>
                  <a:pt x="114560" y="65794"/>
                </a:cubicBezTo>
                <a:cubicBezTo>
                  <a:pt x="117620" y="65794"/>
                  <a:pt x="120000" y="63177"/>
                  <a:pt x="120000" y="59813"/>
                </a:cubicBezTo>
                <a:cubicBezTo>
                  <a:pt x="120000" y="53831"/>
                  <a:pt x="120000" y="53831"/>
                  <a:pt x="120000" y="53831"/>
                </a:cubicBezTo>
                <a:cubicBezTo>
                  <a:pt x="120000" y="50467"/>
                  <a:pt x="117620" y="47850"/>
                  <a:pt x="114560" y="47850"/>
                </a:cubicBezTo>
                <a:moveTo>
                  <a:pt x="12237" y="65794"/>
                </a:moveTo>
                <a:cubicBezTo>
                  <a:pt x="30934" y="65794"/>
                  <a:pt x="30934" y="65794"/>
                  <a:pt x="30934" y="65794"/>
                </a:cubicBezTo>
                <a:cubicBezTo>
                  <a:pt x="32634" y="78130"/>
                  <a:pt x="32634" y="78130"/>
                  <a:pt x="32634" y="78130"/>
                </a:cubicBezTo>
                <a:cubicBezTo>
                  <a:pt x="14277" y="78130"/>
                  <a:pt x="14277" y="78130"/>
                  <a:pt x="14277" y="78130"/>
                </a:cubicBezTo>
                <a:lnTo>
                  <a:pt x="12237" y="65794"/>
                </a:lnTo>
                <a:close/>
                <a:moveTo>
                  <a:pt x="15637" y="84112"/>
                </a:moveTo>
                <a:cubicBezTo>
                  <a:pt x="33314" y="84112"/>
                  <a:pt x="33314" y="84112"/>
                  <a:pt x="33314" y="84112"/>
                </a:cubicBezTo>
                <a:cubicBezTo>
                  <a:pt x="35014" y="96074"/>
                  <a:pt x="35014" y="96074"/>
                  <a:pt x="35014" y="96074"/>
                </a:cubicBezTo>
                <a:cubicBezTo>
                  <a:pt x="17677" y="96074"/>
                  <a:pt x="17677" y="96074"/>
                  <a:pt x="17677" y="96074"/>
                </a:cubicBezTo>
                <a:lnTo>
                  <a:pt x="15637" y="84112"/>
                </a:lnTo>
                <a:close/>
                <a:moveTo>
                  <a:pt x="21416" y="114018"/>
                </a:moveTo>
                <a:cubicBezTo>
                  <a:pt x="19036" y="102056"/>
                  <a:pt x="19036" y="102056"/>
                  <a:pt x="19036" y="102056"/>
                </a:cubicBezTo>
                <a:cubicBezTo>
                  <a:pt x="36033" y="102056"/>
                  <a:pt x="36033" y="102056"/>
                  <a:pt x="36033" y="102056"/>
                </a:cubicBezTo>
                <a:cubicBezTo>
                  <a:pt x="37733" y="114018"/>
                  <a:pt x="37733" y="114018"/>
                  <a:pt x="37733" y="114018"/>
                </a:cubicBezTo>
                <a:lnTo>
                  <a:pt x="21416" y="114018"/>
                </a:lnTo>
                <a:close/>
                <a:moveTo>
                  <a:pt x="57110" y="114018"/>
                </a:moveTo>
                <a:cubicBezTo>
                  <a:pt x="43172" y="114018"/>
                  <a:pt x="43172" y="114018"/>
                  <a:pt x="43172" y="114018"/>
                </a:cubicBezTo>
                <a:cubicBezTo>
                  <a:pt x="41473" y="102056"/>
                  <a:pt x="41473" y="102056"/>
                  <a:pt x="41473" y="102056"/>
                </a:cubicBezTo>
                <a:cubicBezTo>
                  <a:pt x="57110" y="102056"/>
                  <a:pt x="57110" y="102056"/>
                  <a:pt x="57110" y="102056"/>
                </a:cubicBezTo>
                <a:lnTo>
                  <a:pt x="57110" y="114018"/>
                </a:lnTo>
                <a:close/>
                <a:moveTo>
                  <a:pt x="57110" y="96074"/>
                </a:moveTo>
                <a:cubicBezTo>
                  <a:pt x="40453" y="96074"/>
                  <a:pt x="40453" y="96074"/>
                  <a:pt x="40453" y="96074"/>
                </a:cubicBezTo>
                <a:cubicBezTo>
                  <a:pt x="38753" y="84112"/>
                  <a:pt x="38753" y="84112"/>
                  <a:pt x="38753" y="84112"/>
                </a:cubicBezTo>
                <a:cubicBezTo>
                  <a:pt x="57110" y="84112"/>
                  <a:pt x="57110" y="84112"/>
                  <a:pt x="57110" y="84112"/>
                </a:cubicBezTo>
                <a:lnTo>
                  <a:pt x="57110" y="96074"/>
                </a:lnTo>
                <a:close/>
                <a:moveTo>
                  <a:pt x="57110" y="78130"/>
                </a:moveTo>
                <a:cubicBezTo>
                  <a:pt x="38073" y="78130"/>
                  <a:pt x="38073" y="78130"/>
                  <a:pt x="38073" y="78130"/>
                </a:cubicBezTo>
                <a:cubicBezTo>
                  <a:pt x="36373" y="65794"/>
                  <a:pt x="36373" y="65794"/>
                  <a:pt x="36373" y="65794"/>
                </a:cubicBezTo>
                <a:cubicBezTo>
                  <a:pt x="57110" y="65794"/>
                  <a:pt x="57110" y="65794"/>
                  <a:pt x="57110" y="65794"/>
                </a:cubicBezTo>
                <a:lnTo>
                  <a:pt x="57110" y="78130"/>
                </a:lnTo>
                <a:close/>
                <a:moveTo>
                  <a:pt x="76827" y="114018"/>
                </a:moveTo>
                <a:cubicBezTo>
                  <a:pt x="62889" y="114018"/>
                  <a:pt x="62889" y="114018"/>
                  <a:pt x="62889" y="114018"/>
                </a:cubicBezTo>
                <a:cubicBezTo>
                  <a:pt x="62889" y="102056"/>
                  <a:pt x="62889" y="102056"/>
                  <a:pt x="62889" y="102056"/>
                </a:cubicBezTo>
                <a:cubicBezTo>
                  <a:pt x="78526" y="102056"/>
                  <a:pt x="78526" y="102056"/>
                  <a:pt x="78526" y="102056"/>
                </a:cubicBezTo>
                <a:lnTo>
                  <a:pt x="76827" y="114018"/>
                </a:lnTo>
                <a:close/>
                <a:moveTo>
                  <a:pt x="79546" y="96074"/>
                </a:moveTo>
                <a:cubicBezTo>
                  <a:pt x="62889" y="96074"/>
                  <a:pt x="62889" y="96074"/>
                  <a:pt x="62889" y="96074"/>
                </a:cubicBezTo>
                <a:cubicBezTo>
                  <a:pt x="62889" y="84112"/>
                  <a:pt x="62889" y="84112"/>
                  <a:pt x="62889" y="84112"/>
                </a:cubicBezTo>
                <a:cubicBezTo>
                  <a:pt x="81246" y="84112"/>
                  <a:pt x="81246" y="84112"/>
                  <a:pt x="81246" y="84112"/>
                </a:cubicBezTo>
                <a:lnTo>
                  <a:pt x="79546" y="96074"/>
                </a:lnTo>
                <a:close/>
                <a:moveTo>
                  <a:pt x="62889" y="78130"/>
                </a:moveTo>
                <a:cubicBezTo>
                  <a:pt x="62889" y="65794"/>
                  <a:pt x="62889" y="65794"/>
                  <a:pt x="62889" y="65794"/>
                </a:cubicBezTo>
                <a:cubicBezTo>
                  <a:pt x="83626" y="65794"/>
                  <a:pt x="83626" y="65794"/>
                  <a:pt x="83626" y="65794"/>
                </a:cubicBezTo>
                <a:cubicBezTo>
                  <a:pt x="81926" y="78130"/>
                  <a:pt x="81926" y="78130"/>
                  <a:pt x="81926" y="78130"/>
                </a:cubicBezTo>
                <a:lnTo>
                  <a:pt x="62889" y="78130"/>
                </a:lnTo>
                <a:close/>
                <a:moveTo>
                  <a:pt x="98583" y="114018"/>
                </a:moveTo>
                <a:cubicBezTo>
                  <a:pt x="82266" y="114018"/>
                  <a:pt x="82266" y="114018"/>
                  <a:pt x="82266" y="114018"/>
                </a:cubicBezTo>
                <a:cubicBezTo>
                  <a:pt x="83966" y="102056"/>
                  <a:pt x="83966" y="102056"/>
                  <a:pt x="83966" y="102056"/>
                </a:cubicBezTo>
                <a:cubicBezTo>
                  <a:pt x="100963" y="102056"/>
                  <a:pt x="100963" y="102056"/>
                  <a:pt x="100963" y="102056"/>
                </a:cubicBezTo>
                <a:lnTo>
                  <a:pt x="98583" y="114018"/>
                </a:lnTo>
                <a:close/>
                <a:moveTo>
                  <a:pt x="102322" y="96074"/>
                </a:moveTo>
                <a:cubicBezTo>
                  <a:pt x="84985" y="96074"/>
                  <a:pt x="84985" y="96074"/>
                  <a:pt x="84985" y="96074"/>
                </a:cubicBezTo>
                <a:cubicBezTo>
                  <a:pt x="86685" y="84112"/>
                  <a:pt x="86685" y="84112"/>
                  <a:pt x="86685" y="84112"/>
                </a:cubicBezTo>
                <a:cubicBezTo>
                  <a:pt x="104362" y="84112"/>
                  <a:pt x="104362" y="84112"/>
                  <a:pt x="104362" y="84112"/>
                </a:cubicBezTo>
                <a:lnTo>
                  <a:pt x="102322" y="96074"/>
                </a:lnTo>
                <a:close/>
                <a:moveTo>
                  <a:pt x="105722" y="78130"/>
                </a:moveTo>
                <a:cubicBezTo>
                  <a:pt x="87365" y="78130"/>
                  <a:pt x="87365" y="78130"/>
                  <a:pt x="87365" y="78130"/>
                </a:cubicBezTo>
                <a:cubicBezTo>
                  <a:pt x="89065" y="65794"/>
                  <a:pt x="89065" y="65794"/>
                  <a:pt x="89065" y="65794"/>
                </a:cubicBezTo>
                <a:cubicBezTo>
                  <a:pt x="107762" y="65794"/>
                  <a:pt x="107762" y="65794"/>
                  <a:pt x="107762" y="65794"/>
                </a:cubicBezTo>
                <a:lnTo>
                  <a:pt x="105722" y="78130"/>
                </a:lnTo>
                <a:close/>
                <a:moveTo>
                  <a:pt x="114560" y="59813"/>
                </a:moveTo>
                <a:cubicBezTo>
                  <a:pt x="5439" y="59813"/>
                  <a:pt x="5439" y="59813"/>
                  <a:pt x="5439" y="59813"/>
                </a:cubicBezTo>
                <a:cubicBezTo>
                  <a:pt x="5439" y="53831"/>
                  <a:pt x="5439" y="53831"/>
                  <a:pt x="5439" y="53831"/>
                </a:cubicBezTo>
                <a:cubicBezTo>
                  <a:pt x="114560" y="53831"/>
                  <a:pt x="114560" y="53831"/>
                  <a:pt x="114560" y="53831"/>
                </a:cubicBezTo>
                <a:lnTo>
                  <a:pt x="114560" y="5981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630237" y="1546225"/>
            <a:ext cx="433387" cy="395288"/>
          </a:xfrm>
          <a:custGeom>
            <a:pathLst>
              <a:path extrusionOk="0" h="120000" w="120000">
                <a:moveTo>
                  <a:pt x="41813" y="17196"/>
                </a:moveTo>
                <a:cubicBezTo>
                  <a:pt x="41813" y="17196"/>
                  <a:pt x="41813" y="17196"/>
                  <a:pt x="41813" y="17196"/>
                </a:cubicBezTo>
                <a:cubicBezTo>
                  <a:pt x="52691" y="29158"/>
                  <a:pt x="52691" y="29158"/>
                  <a:pt x="52691" y="29158"/>
                </a:cubicBezTo>
                <a:cubicBezTo>
                  <a:pt x="53031" y="29532"/>
                  <a:pt x="53711" y="29906"/>
                  <a:pt x="54390" y="29906"/>
                </a:cubicBezTo>
                <a:cubicBezTo>
                  <a:pt x="56090" y="29906"/>
                  <a:pt x="57110" y="28785"/>
                  <a:pt x="57110" y="26915"/>
                </a:cubicBezTo>
                <a:cubicBezTo>
                  <a:pt x="57110" y="26168"/>
                  <a:pt x="57110" y="25420"/>
                  <a:pt x="56430" y="25046"/>
                </a:cubicBezTo>
                <a:cubicBezTo>
                  <a:pt x="50311" y="17943"/>
                  <a:pt x="50311" y="17943"/>
                  <a:pt x="50311" y="17943"/>
                </a:cubicBezTo>
                <a:cubicBezTo>
                  <a:pt x="76487" y="17943"/>
                  <a:pt x="76487" y="17943"/>
                  <a:pt x="76487" y="17943"/>
                </a:cubicBezTo>
                <a:cubicBezTo>
                  <a:pt x="76487" y="17943"/>
                  <a:pt x="76487" y="17943"/>
                  <a:pt x="76487" y="17943"/>
                </a:cubicBezTo>
                <a:cubicBezTo>
                  <a:pt x="77847" y="17943"/>
                  <a:pt x="79206" y="16822"/>
                  <a:pt x="79206" y="14953"/>
                </a:cubicBezTo>
                <a:cubicBezTo>
                  <a:pt x="79206" y="13457"/>
                  <a:pt x="77847" y="11962"/>
                  <a:pt x="76487" y="11962"/>
                </a:cubicBezTo>
                <a:cubicBezTo>
                  <a:pt x="50311" y="11962"/>
                  <a:pt x="50311" y="11962"/>
                  <a:pt x="50311" y="11962"/>
                </a:cubicBezTo>
                <a:cubicBezTo>
                  <a:pt x="56430" y="5233"/>
                  <a:pt x="56430" y="5233"/>
                  <a:pt x="56430" y="5233"/>
                </a:cubicBezTo>
                <a:cubicBezTo>
                  <a:pt x="57110" y="4485"/>
                  <a:pt x="57110" y="3738"/>
                  <a:pt x="57110" y="2990"/>
                </a:cubicBezTo>
                <a:cubicBezTo>
                  <a:pt x="57110" y="1495"/>
                  <a:pt x="56090" y="0"/>
                  <a:pt x="54390" y="0"/>
                </a:cubicBezTo>
                <a:cubicBezTo>
                  <a:pt x="53711" y="0"/>
                  <a:pt x="53031" y="373"/>
                  <a:pt x="52691" y="747"/>
                </a:cubicBezTo>
                <a:cubicBezTo>
                  <a:pt x="41813" y="13084"/>
                  <a:pt x="41813" y="13084"/>
                  <a:pt x="41813" y="13084"/>
                </a:cubicBezTo>
                <a:cubicBezTo>
                  <a:pt x="41813" y="13084"/>
                  <a:pt x="41813" y="13084"/>
                  <a:pt x="41813" y="13084"/>
                </a:cubicBezTo>
                <a:cubicBezTo>
                  <a:pt x="41133" y="13457"/>
                  <a:pt x="40793" y="14205"/>
                  <a:pt x="40793" y="14953"/>
                </a:cubicBezTo>
                <a:cubicBezTo>
                  <a:pt x="40793" y="15700"/>
                  <a:pt x="41133" y="16448"/>
                  <a:pt x="41813" y="17196"/>
                </a:cubicBezTo>
                <a:moveTo>
                  <a:pt x="114560" y="48224"/>
                </a:moveTo>
                <a:cubicBezTo>
                  <a:pt x="5439" y="48224"/>
                  <a:pt x="5439" y="48224"/>
                  <a:pt x="5439" y="48224"/>
                </a:cubicBezTo>
                <a:cubicBezTo>
                  <a:pt x="2379" y="48224"/>
                  <a:pt x="0" y="50841"/>
                  <a:pt x="0" y="54205"/>
                </a:cubicBezTo>
                <a:cubicBezTo>
                  <a:pt x="0" y="60186"/>
                  <a:pt x="0" y="60186"/>
                  <a:pt x="0" y="60186"/>
                </a:cubicBezTo>
                <a:cubicBezTo>
                  <a:pt x="0" y="63551"/>
                  <a:pt x="2379" y="66168"/>
                  <a:pt x="5439" y="66168"/>
                </a:cubicBezTo>
                <a:cubicBezTo>
                  <a:pt x="6458" y="66168"/>
                  <a:pt x="6458" y="66168"/>
                  <a:pt x="6458" y="66168"/>
                </a:cubicBezTo>
                <a:cubicBezTo>
                  <a:pt x="16317" y="117757"/>
                  <a:pt x="16317" y="117757"/>
                  <a:pt x="16317" y="117757"/>
                </a:cubicBezTo>
                <a:cubicBezTo>
                  <a:pt x="16317" y="117757"/>
                  <a:pt x="16317" y="117757"/>
                  <a:pt x="16317" y="117757"/>
                </a:cubicBezTo>
                <a:cubicBezTo>
                  <a:pt x="16657" y="119252"/>
                  <a:pt x="17677" y="120000"/>
                  <a:pt x="19036" y="120000"/>
                </a:cubicBezTo>
                <a:cubicBezTo>
                  <a:pt x="100963" y="120000"/>
                  <a:pt x="100963" y="120000"/>
                  <a:pt x="100963" y="120000"/>
                </a:cubicBezTo>
                <a:cubicBezTo>
                  <a:pt x="102322" y="120000"/>
                  <a:pt x="103342" y="119252"/>
                  <a:pt x="103682" y="117757"/>
                </a:cubicBezTo>
                <a:cubicBezTo>
                  <a:pt x="103682" y="117757"/>
                  <a:pt x="103682" y="117757"/>
                  <a:pt x="103682" y="117757"/>
                </a:cubicBezTo>
                <a:cubicBezTo>
                  <a:pt x="113541" y="66168"/>
                  <a:pt x="113541" y="66168"/>
                  <a:pt x="113541" y="66168"/>
                </a:cubicBezTo>
                <a:cubicBezTo>
                  <a:pt x="114560" y="66168"/>
                  <a:pt x="114560" y="66168"/>
                  <a:pt x="114560" y="66168"/>
                </a:cubicBezTo>
                <a:cubicBezTo>
                  <a:pt x="117620" y="66168"/>
                  <a:pt x="120000" y="63551"/>
                  <a:pt x="120000" y="60186"/>
                </a:cubicBezTo>
                <a:cubicBezTo>
                  <a:pt x="120000" y="54205"/>
                  <a:pt x="120000" y="54205"/>
                  <a:pt x="120000" y="54205"/>
                </a:cubicBezTo>
                <a:cubicBezTo>
                  <a:pt x="120000" y="50841"/>
                  <a:pt x="117620" y="48224"/>
                  <a:pt x="114560" y="48224"/>
                </a:cubicBezTo>
                <a:moveTo>
                  <a:pt x="12237" y="66168"/>
                </a:moveTo>
                <a:cubicBezTo>
                  <a:pt x="30934" y="66168"/>
                  <a:pt x="30934" y="66168"/>
                  <a:pt x="30934" y="66168"/>
                </a:cubicBezTo>
                <a:cubicBezTo>
                  <a:pt x="32634" y="78130"/>
                  <a:pt x="32634" y="78130"/>
                  <a:pt x="32634" y="78130"/>
                </a:cubicBezTo>
                <a:cubicBezTo>
                  <a:pt x="14277" y="78130"/>
                  <a:pt x="14277" y="78130"/>
                  <a:pt x="14277" y="78130"/>
                </a:cubicBezTo>
                <a:lnTo>
                  <a:pt x="12237" y="66168"/>
                </a:lnTo>
                <a:close/>
                <a:moveTo>
                  <a:pt x="15637" y="84112"/>
                </a:moveTo>
                <a:cubicBezTo>
                  <a:pt x="33314" y="84112"/>
                  <a:pt x="33314" y="84112"/>
                  <a:pt x="33314" y="84112"/>
                </a:cubicBezTo>
                <a:cubicBezTo>
                  <a:pt x="35014" y="96074"/>
                  <a:pt x="35014" y="96074"/>
                  <a:pt x="35014" y="96074"/>
                </a:cubicBezTo>
                <a:cubicBezTo>
                  <a:pt x="17677" y="96074"/>
                  <a:pt x="17677" y="96074"/>
                  <a:pt x="17677" y="96074"/>
                </a:cubicBezTo>
                <a:lnTo>
                  <a:pt x="15637" y="84112"/>
                </a:lnTo>
                <a:close/>
                <a:moveTo>
                  <a:pt x="21416" y="114018"/>
                </a:moveTo>
                <a:cubicBezTo>
                  <a:pt x="19036" y="102056"/>
                  <a:pt x="19036" y="102056"/>
                  <a:pt x="19036" y="102056"/>
                </a:cubicBezTo>
                <a:cubicBezTo>
                  <a:pt x="36033" y="102056"/>
                  <a:pt x="36033" y="102056"/>
                  <a:pt x="36033" y="102056"/>
                </a:cubicBezTo>
                <a:cubicBezTo>
                  <a:pt x="37733" y="114018"/>
                  <a:pt x="37733" y="114018"/>
                  <a:pt x="37733" y="114018"/>
                </a:cubicBezTo>
                <a:lnTo>
                  <a:pt x="21416" y="114018"/>
                </a:lnTo>
                <a:close/>
                <a:moveTo>
                  <a:pt x="57110" y="114018"/>
                </a:moveTo>
                <a:cubicBezTo>
                  <a:pt x="43172" y="114018"/>
                  <a:pt x="43172" y="114018"/>
                  <a:pt x="43172" y="114018"/>
                </a:cubicBezTo>
                <a:cubicBezTo>
                  <a:pt x="41473" y="102056"/>
                  <a:pt x="41473" y="102056"/>
                  <a:pt x="41473" y="102056"/>
                </a:cubicBezTo>
                <a:cubicBezTo>
                  <a:pt x="57110" y="102056"/>
                  <a:pt x="57110" y="102056"/>
                  <a:pt x="57110" y="102056"/>
                </a:cubicBezTo>
                <a:lnTo>
                  <a:pt x="57110" y="114018"/>
                </a:lnTo>
                <a:close/>
                <a:moveTo>
                  <a:pt x="57110" y="96074"/>
                </a:moveTo>
                <a:cubicBezTo>
                  <a:pt x="40453" y="96074"/>
                  <a:pt x="40453" y="96074"/>
                  <a:pt x="40453" y="96074"/>
                </a:cubicBezTo>
                <a:cubicBezTo>
                  <a:pt x="38753" y="84112"/>
                  <a:pt x="38753" y="84112"/>
                  <a:pt x="38753" y="84112"/>
                </a:cubicBezTo>
                <a:cubicBezTo>
                  <a:pt x="57110" y="84112"/>
                  <a:pt x="57110" y="84112"/>
                  <a:pt x="57110" y="84112"/>
                </a:cubicBezTo>
                <a:lnTo>
                  <a:pt x="57110" y="96074"/>
                </a:lnTo>
                <a:close/>
                <a:moveTo>
                  <a:pt x="57110" y="78130"/>
                </a:moveTo>
                <a:cubicBezTo>
                  <a:pt x="38073" y="78130"/>
                  <a:pt x="38073" y="78130"/>
                  <a:pt x="38073" y="78130"/>
                </a:cubicBezTo>
                <a:cubicBezTo>
                  <a:pt x="36373" y="66168"/>
                  <a:pt x="36373" y="66168"/>
                  <a:pt x="36373" y="66168"/>
                </a:cubicBezTo>
                <a:cubicBezTo>
                  <a:pt x="57110" y="66168"/>
                  <a:pt x="57110" y="66168"/>
                  <a:pt x="57110" y="66168"/>
                </a:cubicBezTo>
                <a:lnTo>
                  <a:pt x="57110" y="78130"/>
                </a:lnTo>
                <a:close/>
                <a:moveTo>
                  <a:pt x="76827" y="114018"/>
                </a:moveTo>
                <a:cubicBezTo>
                  <a:pt x="62889" y="114018"/>
                  <a:pt x="62889" y="114018"/>
                  <a:pt x="62889" y="114018"/>
                </a:cubicBezTo>
                <a:cubicBezTo>
                  <a:pt x="62889" y="102056"/>
                  <a:pt x="62889" y="102056"/>
                  <a:pt x="62889" y="102056"/>
                </a:cubicBezTo>
                <a:cubicBezTo>
                  <a:pt x="78526" y="102056"/>
                  <a:pt x="78526" y="102056"/>
                  <a:pt x="78526" y="102056"/>
                </a:cubicBezTo>
                <a:lnTo>
                  <a:pt x="76827" y="114018"/>
                </a:lnTo>
                <a:close/>
                <a:moveTo>
                  <a:pt x="79546" y="96074"/>
                </a:moveTo>
                <a:cubicBezTo>
                  <a:pt x="62889" y="96074"/>
                  <a:pt x="62889" y="96074"/>
                  <a:pt x="62889" y="96074"/>
                </a:cubicBezTo>
                <a:cubicBezTo>
                  <a:pt x="62889" y="84112"/>
                  <a:pt x="62889" y="84112"/>
                  <a:pt x="62889" y="84112"/>
                </a:cubicBezTo>
                <a:cubicBezTo>
                  <a:pt x="81246" y="84112"/>
                  <a:pt x="81246" y="84112"/>
                  <a:pt x="81246" y="84112"/>
                </a:cubicBezTo>
                <a:lnTo>
                  <a:pt x="79546" y="96074"/>
                </a:lnTo>
                <a:close/>
                <a:moveTo>
                  <a:pt x="62889" y="78130"/>
                </a:moveTo>
                <a:cubicBezTo>
                  <a:pt x="62889" y="66168"/>
                  <a:pt x="62889" y="66168"/>
                  <a:pt x="62889" y="66168"/>
                </a:cubicBezTo>
                <a:cubicBezTo>
                  <a:pt x="83626" y="66168"/>
                  <a:pt x="83626" y="66168"/>
                  <a:pt x="83626" y="66168"/>
                </a:cubicBezTo>
                <a:cubicBezTo>
                  <a:pt x="81926" y="78130"/>
                  <a:pt x="81926" y="78130"/>
                  <a:pt x="81926" y="78130"/>
                </a:cubicBezTo>
                <a:lnTo>
                  <a:pt x="62889" y="78130"/>
                </a:lnTo>
                <a:close/>
                <a:moveTo>
                  <a:pt x="98583" y="114018"/>
                </a:moveTo>
                <a:cubicBezTo>
                  <a:pt x="82266" y="114018"/>
                  <a:pt x="82266" y="114018"/>
                  <a:pt x="82266" y="114018"/>
                </a:cubicBezTo>
                <a:cubicBezTo>
                  <a:pt x="83966" y="102056"/>
                  <a:pt x="83966" y="102056"/>
                  <a:pt x="83966" y="102056"/>
                </a:cubicBezTo>
                <a:cubicBezTo>
                  <a:pt x="100963" y="102056"/>
                  <a:pt x="100963" y="102056"/>
                  <a:pt x="100963" y="102056"/>
                </a:cubicBezTo>
                <a:lnTo>
                  <a:pt x="98583" y="114018"/>
                </a:lnTo>
                <a:close/>
                <a:moveTo>
                  <a:pt x="102322" y="96074"/>
                </a:moveTo>
                <a:cubicBezTo>
                  <a:pt x="84985" y="96074"/>
                  <a:pt x="84985" y="96074"/>
                  <a:pt x="84985" y="96074"/>
                </a:cubicBezTo>
                <a:cubicBezTo>
                  <a:pt x="86685" y="84112"/>
                  <a:pt x="86685" y="84112"/>
                  <a:pt x="86685" y="84112"/>
                </a:cubicBezTo>
                <a:cubicBezTo>
                  <a:pt x="104362" y="84112"/>
                  <a:pt x="104362" y="84112"/>
                  <a:pt x="104362" y="84112"/>
                </a:cubicBezTo>
                <a:lnTo>
                  <a:pt x="102322" y="96074"/>
                </a:lnTo>
                <a:close/>
                <a:moveTo>
                  <a:pt x="105722" y="78130"/>
                </a:moveTo>
                <a:cubicBezTo>
                  <a:pt x="87365" y="78130"/>
                  <a:pt x="87365" y="78130"/>
                  <a:pt x="87365" y="78130"/>
                </a:cubicBezTo>
                <a:cubicBezTo>
                  <a:pt x="89065" y="66168"/>
                  <a:pt x="89065" y="66168"/>
                  <a:pt x="89065" y="66168"/>
                </a:cubicBezTo>
                <a:cubicBezTo>
                  <a:pt x="107762" y="66168"/>
                  <a:pt x="107762" y="66168"/>
                  <a:pt x="107762" y="66168"/>
                </a:cubicBezTo>
                <a:lnTo>
                  <a:pt x="105722" y="78130"/>
                </a:lnTo>
                <a:close/>
                <a:moveTo>
                  <a:pt x="114560" y="60186"/>
                </a:moveTo>
                <a:cubicBezTo>
                  <a:pt x="5439" y="60186"/>
                  <a:pt x="5439" y="60186"/>
                  <a:pt x="5439" y="60186"/>
                </a:cubicBezTo>
                <a:cubicBezTo>
                  <a:pt x="5439" y="54205"/>
                  <a:pt x="5439" y="54205"/>
                  <a:pt x="5439" y="54205"/>
                </a:cubicBezTo>
                <a:cubicBezTo>
                  <a:pt x="114560" y="54205"/>
                  <a:pt x="114560" y="54205"/>
                  <a:pt x="114560" y="54205"/>
                </a:cubicBezTo>
                <a:lnTo>
                  <a:pt x="114560" y="6018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1457325" y="1546225"/>
            <a:ext cx="433387" cy="395288"/>
          </a:xfrm>
          <a:custGeom>
            <a:pathLst>
              <a:path extrusionOk="0" h="120000" w="120000">
                <a:moveTo>
                  <a:pt x="43852" y="17943"/>
                </a:moveTo>
                <a:cubicBezTo>
                  <a:pt x="43852" y="17943"/>
                  <a:pt x="43852" y="17943"/>
                  <a:pt x="43852" y="17943"/>
                </a:cubicBezTo>
                <a:cubicBezTo>
                  <a:pt x="70028" y="17943"/>
                  <a:pt x="70028" y="17943"/>
                  <a:pt x="70028" y="17943"/>
                </a:cubicBezTo>
                <a:cubicBezTo>
                  <a:pt x="63569" y="25046"/>
                  <a:pt x="63569" y="25046"/>
                  <a:pt x="63569" y="25046"/>
                </a:cubicBezTo>
                <a:cubicBezTo>
                  <a:pt x="63229" y="25420"/>
                  <a:pt x="62889" y="26168"/>
                  <a:pt x="62889" y="26915"/>
                </a:cubicBezTo>
                <a:cubicBezTo>
                  <a:pt x="62889" y="28785"/>
                  <a:pt x="63909" y="29906"/>
                  <a:pt x="65609" y="29906"/>
                </a:cubicBezTo>
                <a:cubicBezTo>
                  <a:pt x="66288" y="29906"/>
                  <a:pt x="66968" y="29532"/>
                  <a:pt x="67648" y="29158"/>
                </a:cubicBezTo>
                <a:cubicBezTo>
                  <a:pt x="78526" y="17196"/>
                  <a:pt x="78526" y="17196"/>
                  <a:pt x="78526" y="17196"/>
                </a:cubicBezTo>
                <a:cubicBezTo>
                  <a:pt x="78866" y="16448"/>
                  <a:pt x="79206" y="15700"/>
                  <a:pt x="79206" y="14953"/>
                </a:cubicBezTo>
                <a:cubicBezTo>
                  <a:pt x="79206" y="14205"/>
                  <a:pt x="78866" y="13457"/>
                  <a:pt x="78526" y="13084"/>
                </a:cubicBezTo>
                <a:cubicBezTo>
                  <a:pt x="67648" y="747"/>
                  <a:pt x="67648" y="747"/>
                  <a:pt x="67648" y="747"/>
                </a:cubicBezTo>
                <a:cubicBezTo>
                  <a:pt x="66968" y="373"/>
                  <a:pt x="66288" y="0"/>
                  <a:pt x="65609" y="0"/>
                </a:cubicBezTo>
                <a:cubicBezTo>
                  <a:pt x="63909" y="0"/>
                  <a:pt x="62889" y="1495"/>
                  <a:pt x="62889" y="2990"/>
                </a:cubicBezTo>
                <a:cubicBezTo>
                  <a:pt x="62889" y="3738"/>
                  <a:pt x="63229" y="4485"/>
                  <a:pt x="63569" y="5233"/>
                </a:cubicBezTo>
                <a:cubicBezTo>
                  <a:pt x="70028" y="11962"/>
                  <a:pt x="70028" y="11962"/>
                  <a:pt x="70028" y="11962"/>
                </a:cubicBezTo>
                <a:cubicBezTo>
                  <a:pt x="43852" y="11962"/>
                  <a:pt x="43852" y="11962"/>
                  <a:pt x="43852" y="11962"/>
                </a:cubicBezTo>
                <a:cubicBezTo>
                  <a:pt x="42152" y="11962"/>
                  <a:pt x="41133" y="13457"/>
                  <a:pt x="41133" y="14953"/>
                </a:cubicBezTo>
                <a:cubicBezTo>
                  <a:pt x="41133" y="16822"/>
                  <a:pt x="42152" y="17943"/>
                  <a:pt x="43852" y="17943"/>
                </a:cubicBezTo>
                <a:moveTo>
                  <a:pt x="114560" y="48224"/>
                </a:moveTo>
                <a:cubicBezTo>
                  <a:pt x="5439" y="48224"/>
                  <a:pt x="5439" y="48224"/>
                  <a:pt x="5439" y="48224"/>
                </a:cubicBezTo>
                <a:cubicBezTo>
                  <a:pt x="2379" y="48224"/>
                  <a:pt x="0" y="50841"/>
                  <a:pt x="0" y="54205"/>
                </a:cubicBezTo>
                <a:cubicBezTo>
                  <a:pt x="0" y="60186"/>
                  <a:pt x="0" y="60186"/>
                  <a:pt x="0" y="60186"/>
                </a:cubicBezTo>
                <a:cubicBezTo>
                  <a:pt x="0" y="63551"/>
                  <a:pt x="2379" y="66168"/>
                  <a:pt x="5439" y="66168"/>
                </a:cubicBezTo>
                <a:cubicBezTo>
                  <a:pt x="6458" y="66168"/>
                  <a:pt x="6458" y="66168"/>
                  <a:pt x="6458" y="66168"/>
                </a:cubicBezTo>
                <a:cubicBezTo>
                  <a:pt x="16657" y="117757"/>
                  <a:pt x="16657" y="117757"/>
                  <a:pt x="16657" y="117757"/>
                </a:cubicBezTo>
                <a:cubicBezTo>
                  <a:pt x="16657" y="117757"/>
                  <a:pt x="16657" y="117757"/>
                  <a:pt x="16657" y="117757"/>
                </a:cubicBezTo>
                <a:cubicBezTo>
                  <a:pt x="16997" y="119252"/>
                  <a:pt x="18016" y="120000"/>
                  <a:pt x="19036" y="120000"/>
                </a:cubicBezTo>
                <a:cubicBezTo>
                  <a:pt x="100963" y="120000"/>
                  <a:pt x="100963" y="120000"/>
                  <a:pt x="100963" y="120000"/>
                </a:cubicBezTo>
                <a:cubicBezTo>
                  <a:pt x="102322" y="120000"/>
                  <a:pt x="103342" y="119252"/>
                  <a:pt x="103682" y="117757"/>
                </a:cubicBezTo>
                <a:cubicBezTo>
                  <a:pt x="103682" y="117757"/>
                  <a:pt x="103682" y="117757"/>
                  <a:pt x="103682" y="117757"/>
                </a:cubicBezTo>
                <a:cubicBezTo>
                  <a:pt x="113541" y="66168"/>
                  <a:pt x="113541" y="66168"/>
                  <a:pt x="113541" y="66168"/>
                </a:cubicBezTo>
                <a:cubicBezTo>
                  <a:pt x="114560" y="66168"/>
                  <a:pt x="114560" y="66168"/>
                  <a:pt x="114560" y="66168"/>
                </a:cubicBezTo>
                <a:cubicBezTo>
                  <a:pt x="117620" y="66168"/>
                  <a:pt x="120000" y="63551"/>
                  <a:pt x="120000" y="60186"/>
                </a:cubicBezTo>
                <a:cubicBezTo>
                  <a:pt x="120000" y="54205"/>
                  <a:pt x="120000" y="54205"/>
                  <a:pt x="120000" y="54205"/>
                </a:cubicBezTo>
                <a:cubicBezTo>
                  <a:pt x="120000" y="50841"/>
                  <a:pt x="117620" y="48224"/>
                  <a:pt x="114560" y="48224"/>
                </a:cubicBezTo>
                <a:moveTo>
                  <a:pt x="12237" y="66168"/>
                </a:moveTo>
                <a:cubicBezTo>
                  <a:pt x="30934" y="66168"/>
                  <a:pt x="30934" y="66168"/>
                  <a:pt x="30934" y="66168"/>
                </a:cubicBezTo>
                <a:cubicBezTo>
                  <a:pt x="32634" y="78130"/>
                  <a:pt x="32634" y="78130"/>
                  <a:pt x="32634" y="78130"/>
                </a:cubicBezTo>
                <a:cubicBezTo>
                  <a:pt x="14617" y="78130"/>
                  <a:pt x="14617" y="78130"/>
                  <a:pt x="14617" y="78130"/>
                </a:cubicBezTo>
                <a:lnTo>
                  <a:pt x="12237" y="66168"/>
                </a:lnTo>
                <a:close/>
                <a:moveTo>
                  <a:pt x="15637" y="84112"/>
                </a:moveTo>
                <a:cubicBezTo>
                  <a:pt x="33654" y="84112"/>
                  <a:pt x="33654" y="84112"/>
                  <a:pt x="33654" y="84112"/>
                </a:cubicBezTo>
                <a:cubicBezTo>
                  <a:pt x="35354" y="96074"/>
                  <a:pt x="35354" y="96074"/>
                  <a:pt x="35354" y="96074"/>
                </a:cubicBezTo>
                <a:cubicBezTo>
                  <a:pt x="18016" y="96074"/>
                  <a:pt x="18016" y="96074"/>
                  <a:pt x="18016" y="96074"/>
                </a:cubicBezTo>
                <a:lnTo>
                  <a:pt x="15637" y="84112"/>
                </a:lnTo>
                <a:close/>
                <a:moveTo>
                  <a:pt x="21416" y="114018"/>
                </a:moveTo>
                <a:cubicBezTo>
                  <a:pt x="19036" y="102056"/>
                  <a:pt x="19036" y="102056"/>
                  <a:pt x="19036" y="102056"/>
                </a:cubicBezTo>
                <a:cubicBezTo>
                  <a:pt x="36033" y="102056"/>
                  <a:pt x="36033" y="102056"/>
                  <a:pt x="36033" y="102056"/>
                </a:cubicBezTo>
                <a:cubicBezTo>
                  <a:pt x="37733" y="114018"/>
                  <a:pt x="37733" y="114018"/>
                  <a:pt x="37733" y="114018"/>
                </a:cubicBezTo>
                <a:lnTo>
                  <a:pt x="21416" y="114018"/>
                </a:lnTo>
                <a:close/>
                <a:moveTo>
                  <a:pt x="57450" y="114018"/>
                </a:moveTo>
                <a:cubicBezTo>
                  <a:pt x="43172" y="114018"/>
                  <a:pt x="43172" y="114018"/>
                  <a:pt x="43172" y="114018"/>
                </a:cubicBezTo>
                <a:cubicBezTo>
                  <a:pt x="41473" y="102056"/>
                  <a:pt x="41473" y="102056"/>
                  <a:pt x="41473" y="102056"/>
                </a:cubicBezTo>
                <a:cubicBezTo>
                  <a:pt x="57450" y="102056"/>
                  <a:pt x="57450" y="102056"/>
                  <a:pt x="57450" y="102056"/>
                </a:cubicBezTo>
                <a:lnTo>
                  <a:pt x="57450" y="114018"/>
                </a:lnTo>
                <a:close/>
                <a:moveTo>
                  <a:pt x="57450" y="96074"/>
                </a:moveTo>
                <a:cubicBezTo>
                  <a:pt x="40793" y="96074"/>
                  <a:pt x="40793" y="96074"/>
                  <a:pt x="40793" y="96074"/>
                </a:cubicBezTo>
                <a:cubicBezTo>
                  <a:pt x="39093" y="84112"/>
                  <a:pt x="39093" y="84112"/>
                  <a:pt x="39093" y="84112"/>
                </a:cubicBezTo>
                <a:cubicBezTo>
                  <a:pt x="57450" y="84112"/>
                  <a:pt x="57450" y="84112"/>
                  <a:pt x="57450" y="84112"/>
                </a:cubicBezTo>
                <a:lnTo>
                  <a:pt x="57450" y="96074"/>
                </a:lnTo>
                <a:close/>
                <a:moveTo>
                  <a:pt x="57450" y="78130"/>
                </a:moveTo>
                <a:cubicBezTo>
                  <a:pt x="38073" y="78130"/>
                  <a:pt x="38073" y="78130"/>
                  <a:pt x="38073" y="78130"/>
                </a:cubicBezTo>
                <a:cubicBezTo>
                  <a:pt x="36373" y="66168"/>
                  <a:pt x="36373" y="66168"/>
                  <a:pt x="36373" y="66168"/>
                </a:cubicBezTo>
                <a:cubicBezTo>
                  <a:pt x="57450" y="66168"/>
                  <a:pt x="57450" y="66168"/>
                  <a:pt x="57450" y="66168"/>
                </a:cubicBezTo>
                <a:lnTo>
                  <a:pt x="57450" y="78130"/>
                </a:lnTo>
                <a:close/>
                <a:moveTo>
                  <a:pt x="76827" y="114018"/>
                </a:moveTo>
                <a:cubicBezTo>
                  <a:pt x="62889" y="114018"/>
                  <a:pt x="62889" y="114018"/>
                  <a:pt x="62889" y="114018"/>
                </a:cubicBezTo>
                <a:cubicBezTo>
                  <a:pt x="62889" y="102056"/>
                  <a:pt x="62889" y="102056"/>
                  <a:pt x="62889" y="102056"/>
                </a:cubicBezTo>
                <a:cubicBezTo>
                  <a:pt x="78526" y="102056"/>
                  <a:pt x="78526" y="102056"/>
                  <a:pt x="78526" y="102056"/>
                </a:cubicBezTo>
                <a:lnTo>
                  <a:pt x="76827" y="114018"/>
                </a:lnTo>
                <a:close/>
                <a:moveTo>
                  <a:pt x="79546" y="96074"/>
                </a:moveTo>
                <a:cubicBezTo>
                  <a:pt x="62889" y="96074"/>
                  <a:pt x="62889" y="96074"/>
                  <a:pt x="62889" y="96074"/>
                </a:cubicBezTo>
                <a:cubicBezTo>
                  <a:pt x="62889" y="84112"/>
                  <a:pt x="62889" y="84112"/>
                  <a:pt x="62889" y="84112"/>
                </a:cubicBezTo>
                <a:cubicBezTo>
                  <a:pt x="81246" y="84112"/>
                  <a:pt x="81246" y="84112"/>
                  <a:pt x="81246" y="84112"/>
                </a:cubicBezTo>
                <a:lnTo>
                  <a:pt x="79546" y="96074"/>
                </a:lnTo>
                <a:close/>
                <a:moveTo>
                  <a:pt x="62889" y="78130"/>
                </a:moveTo>
                <a:cubicBezTo>
                  <a:pt x="62889" y="66168"/>
                  <a:pt x="62889" y="66168"/>
                  <a:pt x="62889" y="66168"/>
                </a:cubicBezTo>
                <a:cubicBezTo>
                  <a:pt x="83966" y="66168"/>
                  <a:pt x="83966" y="66168"/>
                  <a:pt x="83966" y="66168"/>
                </a:cubicBezTo>
                <a:cubicBezTo>
                  <a:pt x="81926" y="78130"/>
                  <a:pt x="81926" y="78130"/>
                  <a:pt x="81926" y="78130"/>
                </a:cubicBezTo>
                <a:lnTo>
                  <a:pt x="62889" y="78130"/>
                </a:lnTo>
                <a:close/>
                <a:moveTo>
                  <a:pt x="98923" y="114018"/>
                </a:moveTo>
                <a:cubicBezTo>
                  <a:pt x="82266" y="114018"/>
                  <a:pt x="82266" y="114018"/>
                  <a:pt x="82266" y="114018"/>
                </a:cubicBezTo>
                <a:cubicBezTo>
                  <a:pt x="83966" y="102056"/>
                  <a:pt x="83966" y="102056"/>
                  <a:pt x="83966" y="102056"/>
                </a:cubicBezTo>
                <a:cubicBezTo>
                  <a:pt x="101303" y="102056"/>
                  <a:pt x="101303" y="102056"/>
                  <a:pt x="101303" y="102056"/>
                </a:cubicBezTo>
                <a:lnTo>
                  <a:pt x="98923" y="114018"/>
                </a:lnTo>
                <a:close/>
                <a:moveTo>
                  <a:pt x="102322" y="96074"/>
                </a:moveTo>
                <a:cubicBezTo>
                  <a:pt x="84985" y="96074"/>
                  <a:pt x="84985" y="96074"/>
                  <a:pt x="84985" y="96074"/>
                </a:cubicBezTo>
                <a:cubicBezTo>
                  <a:pt x="86685" y="84112"/>
                  <a:pt x="86685" y="84112"/>
                  <a:pt x="86685" y="84112"/>
                </a:cubicBezTo>
                <a:cubicBezTo>
                  <a:pt x="104702" y="84112"/>
                  <a:pt x="104702" y="84112"/>
                  <a:pt x="104702" y="84112"/>
                </a:cubicBezTo>
                <a:lnTo>
                  <a:pt x="102322" y="96074"/>
                </a:lnTo>
                <a:close/>
                <a:moveTo>
                  <a:pt x="105722" y="78130"/>
                </a:moveTo>
                <a:cubicBezTo>
                  <a:pt x="87705" y="78130"/>
                  <a:pt x="87705" y="78130"/>
                  <a:pt x="87705" y="78130"/>
                </a:cubicBezTo>
                <a:cubicBezTo>
                  <a:pt x="89405" y="66168"/>
                  <a:pt x="89405" y="66168"/>
                  <a:pt x="89405" y="66168"/>
                </a:cubicBezTo>
                <a:cubicBezTo>
                  <a:pt x="108101" y="66168"/>
                  <a:pt x="108101" y="66168"/>
                  <a:pt x="108101" y="66168"/>
                </a:cubicBezTo>
                <a:lnTo>
                  <a:pt x="105722" y="78130"/>
                </a:lnTo>
                <a:close/>
                <a:moveTo>
                  <a:pt x="114560" y="60186"/>
                </a:moveTo>
                <a:cubicBezTo>
                  <a:pt x="5439" y="60186"/>
                  <a:pt x="5439" y="60186"/>
                  <a:pt x="5439" y="60186"/>
                </a:cubicBezTo>
                <a:cubicBezTo>
                  <a:pt x="5439" y="54205"/>
                  <a:pt x="5439" y="54205"/>
                  <a:pt x="5439" y="54205"/>
                </a:cubicBezTo>
                <a:cubicBezTo>
                  <a:pt x="114560" y="54205"/>
                  <a:pt x="114560" y="54205"/>
                  <a:pt x="114560" y="54205"/>
                </a:cubicBezTo>
                <a:lnTo>
                  <a:pt x="114560" y="6018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Shape 700"/>
          <p:cNvSpPr/>
          <p:nvPr/>
        </p:nvSpPr>
        <p:spPr>
          <a:xfrm>
            <a:off x="2286000" y="1546225"/>
            <a:ext cx="433387" cy="395288"/>
          </a:xfrm>
          <a:custGeom>
            <a:pathLst>
              <a:path extrusionOk="0" h="120000" w="120000">
                <a:moveTo>
                  <a:pt x="46232" y="20934"/>
                </a:moveTo>
                <a:cubicBezTo>
                  <a:pt x="57110" y="20934"/>
                  <a:pt x="57110" y="20934"/>
                  <a:pt x="57110" y="20934"/>
                </a:cubicBezTo>
                <a:cubicBezTo>
                  <a:pt x="57110" y="32897"/>
                  <a:pt x="57110" y="32897"/>
                  <a:pt x="57110" y="32897"/>
                </a:cubicBezTo>
                <a:cubicBezTo>
                  <a:pt x="57110" y="34766"/>
                  <a:pt x="58470" y="35887"/>
                  <a:pt x="59830" y="35887"/>
                </a:cubicBezTo>
                <a:cubicBezTo>
                  <a:pt x="61529" y="35887"/>
                  <a:pt x="62549" y="34766"/>
                  <a:pt x="62549" y="32897"/>
                </a:cubicBezTo>
                <a:cubicBezTo>
                  <a:pt x="62549" y="20934"/>
                  <a:pt x="62549" y="20934"/>
                  <a:pt x="62549" y="20934"/>
                </a:cubicBezTo>
                <a:cubicBezTo>
                  <a:pt x="73427" y="20934"/>
                  <a:pt x="73427" y="20934"/>
                  <a:pt x="73427" y="20934"/>
                </a:cubicBezTo>
                <a:cubicBezTo>
                  <a:pt x="75127" y="20934"/>
                  <a:pt x="76147" y="19813"/>
                  <a:pt x="76147" y="17943"/>
                </a:cubicBezTo>
                <a:cubicBezTo>
                  <a:pt x="76147" y="16448"/>
                  <a:pt x="75127" y="14953"/>
                  <a:pt x="73427" y="14953"/>
                </a:cubicBezTo>
                <a:cubicBezTo>
                  <a:pt x="62549" y="14953"/>
                  <a:pt x="62549" y="14953"/>
                  <a:pt x="62549" y="14953"/>
                </a:cubicBezTo>
                <a:cubicBezTo>
                  <a:pt x="62549" y="2990"/>
                  <a:pt x="62549" y="2990"/>
                  <a:pt x="62549" y="2990"/>
                </a:cubicBezTo>
                <a:cubicBezTo>
                  <a:pt x="62549" y="1495"/>
                  <a:pt x="61529" y="0"/>
                  <a:pt x="59830" y="0"/>
                </a:cubicBezTo>
                <a:cubicBezTo>
                  <a:pt x="58470" y="0"/>
                  <a:pt x="57110" y="1495"/>
                  <a:pt x="57110" y="2990"/>
                </a:cubicBezTo>
                <a:cubicBezTo>
                  <a:pt x="57110" y="14953"/>
                  <a:pt x="57110" y="14953"/>
                  <a:pt x="57110" y="14953"/>
                </a:cubicBezTo>
                <a:cubicBezTo>
                  <a:pt x="46232" y="14953"/>
                  <a:pt x="46232" y="14953"/>
                  <a:pt x="46232" y="14953"/>
                </a:cubicBezTo>
                <a:cubicBezTo>
                  <a:pt x="44872" y="14953"/>
                  <a:pt x="43512" y="16448"/>
                  <a:pt x="43512" y="17943"/>
                </a:cubicBezTo>
                <a:cubicBezTo>
                  <a:pt x="43512" y="19813"/>
                  <a:pt x="44872" y="20934"/>
                  <a:pt x="46232" y="20934"/>
                </a:cubicBezTo>
                <a:moveTo>
                  <a:pt x="114560" y="48224"/>
                </a:moveTo>
                <a:cubicBezTo>
                  <a:pt x="5439" y="48224"/>
                  <a:pt x="5439" y="48224"/>
                  <a:pt x="5439" y="48224"/>
                </a:cubicBezTo>
                <a:cubicBezTo>
                  <a:pt x="2379" y="48224"/>
                  <a:pt x="0" y="50841"/>
                  <a:pt x="0" y="54205"/>
                </a:cubicBezTo>
                <a:cubicBezTo>
                  <a:pt x="0" y="60186"/>
                  <a:pt x="0" y="60186"/>
                  <a:pt x="0" y="60186"/>
                </a:cubicBezTo>
                <a:cubicBezTo>
                  <a:pt x="0" y="63551"/>
                  <a:pt x="2379" y="66168"/>
                  <a:pt x="5439" y="66168"/>
                </a:cubicBezTo>
                <a:cubicBezTo>
                  <a:pt x="6458" y="66168"/>
                  <a:pt x="6458" y="66168"/>
                  <a:pt x="6458" y="66168"/>
                </a:cubicBezTo>
                <a:cubicBezTo>
                  <a:pt x="16317" y="117757"/>
                  <a:pt x="16317" y="117757"/>
                  <a:pt x="16317" y="117757"/>
                </a:cubicBezTo>
                <a:cubicBezTo>
                  <a:pt x="16317" y="117757"/>
                  <a:pt x="16317" y="117757"/>
                  <a:pt x="16317" y="117757"/>
                </a:cubicBezTo>
                <a:cubicBezTo>
                  <a:pt x="16657" y="119252"/>
                  <a:pt x="17677" y="120000"/>
                  <a:pt x="19036" y="120000"/>
                </a:cubicBezTo>
                <a:cubicBezTo>
                  <a:pt x="100963" y="120000"/>
                  <a:pt x="100963" y="120000"/>
                  <a:pt x="100963" y="120000"/>
                </a:cubicBezTo>
                <a:cubicBezTo>
                  <a:pt x="101983" y="120000"/>
                  <a:pt x="103002" y="119252"/>
                  <a:pt x="103342" y="117757"/>
                </a:cubicBezTo>
                <a:cubicBezTo>
                  <a:pt x="103342" y="117757"/>
                  <a:pt x="103342" y="117757"/>
                  <a:pt x="103342" y="117757"/>
                </a:cubicBezTo>
                <a:cubicBezTo>
                  <a:pt x="113541" y="66168"/>
                  <a:pt x="113541" y="66168"/>
                  <a:pt x="113541" y="66168"/>
                </a:cubicBezTo>
                <a:cubicBezTo>
                  <a:pt x="114560" y="66168"/>
                  <a:pt x="114560" y="66168"/>
                  <a:pt x="114560" y="66168"/>
                </a:cubicBezTo>
                <a:cubicBezTo>
                  <a:pt x="117620" y="66168"/>
                  <a:pt x="120000" y="63551"/>
                  <a:pt x="120000" y="60186"/>
                </a:cubicBezTo>
                <a:cubicBezTo>
                  <a:pt x="120000" y="54205"/>
                  <a:pt x="120000" y="54205"/>
                  <a:pt x="120000" y="54205"/>
                </a:cubicBezTo>
                <a:cubicBezTo>
                  <a:pt x="120000" y="50841"/>
                  <a:pt x="117620" y="48224"/>
                  <a:pt x="114560" y="48224"/>
                </a:cubicBezTo>
                <a:moveTo>
                  <a:pt x="11898" y="66168"/>
                </a:moveTo>
                <a:cubicBezTo>
                  <a:pt x="30594" y="66168"/>
                  <a:pt x="30594" y="66168"/>
                  <a:pt x="30594" y="66168"/>
                </a:cubicBezTo>
                <a:cubicBezTo>
                  <a:pt x="32294" y="78130"/>
                  <a:pt x="32294" y="78130"/>
                  <a:pt x="32294" y="78130"/>
                </a:cubicBezTo>
                <a:cubicBezTo>
                  <a:pt x="14277" y="78130"/>
                  <a:pt x="14277" y="78130"/>
                  <a:pt x="14277" y="78130"/>
                </a:cubicBezTo>
                <a:lnTo>
                  <a:pt x="11898" y="66168"/>
                </a:lnTo>
                <a:close/>
                <a:moveTo>
                  <a:pt x="15297" y="84112"/>
                </a:moveTo>
                <a:cubicBezTo>
                  <a:pt x="33314" y="84112"/>
                  <a:pt x="33314" y="84112"/>
                  <a:pt x="33314" y="84112"/>
                </a:cubicBezTo>
                <a:cubicBezTo>
                  <a:pt x="35014" y="96074"/>
                  <a:pt x="35014" y="96074"/>
                  <a:pt x="35014" y="96074"/>
                </a:cubicBezTo>
                <a:cubicBezTo>
                  <a:pt x="17677" y="96074"/>
                  <a:pt x="17677" y="96074"/>
                  <a:pt x="17677" y="96074"/>
                </a:cubicBezTo>
                <a:lnTo>
                  <a:pt x="15297" y="84112"/>
                </a:lnTo>
                <a:close/>
                <a:moveTo>
                  <a:pt x="21076" y="114018"/>
                </a:moveTo>
                <a:cubicBezTo>
                  <a:pt x="19036" y="102056"/>
                  <a:pt x="19036" y="102056"/>
                  <a:pt x="19036" y="102056"/>
                </a:cubicBezTo>
                <a:cubicBezTo>
                  <a:pt x="36033" y="102056"/>
                  <a:pt x="36033" y="102056"/>
                  <a:pt x="36033" y="102056"/>
                </a:cubicBezTo>
                <a:cubicBezTo>
                  <a:pt x="37733" y="114018"/>
                  <a:pt x="37733" y="114018"/>
                  <a:pt x="37733" y="114018"/>
                </a:cubicBezTo>
                <a:lnTo>
                  <a:pt x="21076" y="114018"/>
                </a:lnTo>
                <a:close/>
                <a:moveTo>
                  <a:pt x="57110" y="114018"/>
                </a:moveTo>
                <a:cubicBezTo>
                  <a:pt x="43172" y="114018"/>
                  <a:pt x="43172" y="114018"/>
                  <a:pt x="43172" y="114018"/>
                </a:cubicBezTo>
                <a:cubicBezTo>
                  <a:pt x="41473" y="102056"/>
                  <a:pt x="41473" y="102056"/>
                  <a:pt x="41473" y="102056"/>
                </a:cubicBezTo>
                <a:cubicBezTo>
                  <a:pt x="57110" y="102056"/>
                  <a:pt x="57110" y="102056"/>
                  <a:pt x="57110" y="102056"/>
                </a:cubicBezTo>
                <a:lnTo>
                  <a:pt x="57110" y="114018"/>
                </a:lnTo>
                <a:close/>
                <a:moveTo>
                  <a:pt x="57110" y="96074"/>
                </a:moveTo>
                <a:cubicBezTo>
                  <a:pt x="40453" y="96074"/>
                  <a:pt x="40453" y="96074"/>
                  <a:pt x="40453" y="96074"/>
                </a:cubicBezTo>
                <a:cubicBezTo>
                  <a:pt x="38753" y="84112"/>
                  <a:pt x="38753" y="84112"/>
                  <a:pt x="38753" y="84112"/>
                </a:cubicBezTo>
                <a:cubicBezTo>
                  <a:pt x="57110" y="84112"/>
                  <a:pt x="57110" y="84112"/>
                  <a:pt x="57110" y="84112"/>
                </a:cubicBezTo>
                <a:lnTo>
                  <a:pt x="57110" y="96074"/>
                </a:lnTo>
                <a:close/>
                <a:moveTo>
                  <a:pt x="57110" y="78130"/>
                </a:moveTo>
                <a:cubicBezTo>
                  <a:pt x="38073" y="78130"/>
                  <a:pt x="38073" y="78130"/>
                  <a:pt x="38073" y="78130"/>
                </a:cubicBezTo>
                <a:cubicBezTo>
                  <a:pt x="36033" y="66168"/>
                  <a:pt x="36033" y="66168"/>
                  <a:pt x="36033" y="66168"/>
                </a:cubicBezTo>
                <a:cubicBezTo>
                  <a:pt x="57110" y="66168"/>
                  <a:pt x="57110" y="66168"/>
                  <a:pt x="57110" y="66168"/>
                </a:cubicBezTo>
                <a:lnTo>
                  <a:pt x="57110" y="78130"/>
                </a:lnTo>
                <a:close/>
                <a:moveTo>
                  <a:pt x="76827" y="114018"/>
                </a:moveTo>
                <a:cubicBezTo>
                  <a:pt x="62549" y="114018"/>
                  <a:pt x="62549" y="114018"/>
                  <a:pt x="62549" y="114018"/>
                </a:cubicBezTo>
                <a:cubicBezTo>
                  <a:pt x="62549" y="102056"/>
                  <a:pt x="62549" y="102056"/>
                  <a:pt x="62549" y="102056"/>
                </a:cubicBezTo>
                <a:cubicBezTo>
                  <a:pt x="78526" y="102056"/>
                  <a:pt x="78526" y="102056"/>
                  <a:pt x="78526" y="102056"/>
                </a:cubicBezTo>
                <a:lnTo>
                  <a:pt x="76827" y="114018"/>
                </a:lnTo>
                <a:close/>
                <a:moveTo>
                  <a:pt x="79206" y="96074"/>
                </a:moveTo>
                <a:cubicBezTo>
                  <a:pt x="62549" y="96074"/>
                  <a:pt x="62549" y="96074"/>
                  <a:pt x="62549" y="96074"/>
                </a:cubicBezTo>
                <a:cubicBezTo>
                  <a:pt x="62549" y="84112"/>
                  <a:pt x="62549" y="84112"/>
                  <a:pt x="62549" y="84112"/>
                </a:cubicBezTo>
                <a:cubicBezTo>
                  <a:pt x="80906" y="84112"/>
                  <a:pt x="80906" y="84112"/>
                  <a:pt x="80906" y="84112"/>
                </a:cubicBezTo>
                <a:lnTo>
                  <a:pt x="79206" y="96074"/>
                </a:lnTo>
                <a:close/>
                <a:moveTo>
                  <a:pt x="62549" y="78130"/>
                </a:moveTo>
                <a:cubicBezTo>
                  <a:pt x="62549" y="66168"/>
                  <a:pt x="62549" y="66168"/>
                  <a:pt x="62549" y="66168"/>
                </a:cubicBezTo>
                <a:cubicBezTo>
                  <a:pt x="83626" y="66168"/>
                  <a:pt x="83626" y="66168"/>
                  <a:pt x="83626" y="66168"/>
                </a:cubicBezTo>
                <a:cubicBezTo>
                  <a:pt x="81926" y="78130"/>
                  <a:pt x="81926" y="78130"/>
                  <a:pt x="81926" y="78130"/>
                </a:cubicBezTo>
                <a:lnTo>
                  <a:pt x="62549" y="78130"/>
                </a:lnTo>
                <a:close/>
                <a:moveTo>
                  <a:pt x="98583" y="114018"/>
                </a:moveTo>
                <a:cubicBezTo>
                  <a:pt x="82266" y="114018"/>
                  <a:pt x="82266" y="114018"/>
                  <a:pt x="82266" y="114018"/>
                </a:cubicBezTo>
                <a:cubicBezTo>
                  <a:pt x="83966" y="102056"/>
                  <a:pt x="83966" y="102056"/>
                  <a:pt x="83966" y="102056"/>
                </a:cubicBezTo>
                <a:cubicBezTo>
                  <a:pt x="100963" y="102056"/>
                  <a:pt x="100963" y="102056"/>
                  <a:pt x="100963" y="102056"/>
                </a:cubicBezTo>
                <a:lnTo>
                  <a:pt x="98583" y="114018"/>
                </a:lnTo>
                <a:close/>
                <a:moveTo>
                  <a:pt x="101983" y="96074"/>
                </a:moveTo>
                <a:cubicBezTo>
                  <a:pt x="84645" y="96074"/>
                  <a:pt x="84645" y="96074"/>
                  <a:pt x="84645" y="96074"/>
                </a:cubicBezTo>
                <a:cubicBezTo>
                  <a:pt x="86345" y="84112"/>
                  <a:pt x="86345" y="84112"/>
                  <a:pt x="86345" y="84112"/>
                </a:cubicBezTo>
                <a:cubicBezTo>
                  <a:pt x="104362" y="84112"/>
                  <a:pt x="104362" y="84112"/>
                  <a:pt x="104362" y="84112"/>
                </a:cubicBezTo>
                <a:lnTo>
                  <a:pt x="101983" y="96074"/>
                </a:lnTo>
                <a:close/>
                <a:moveTo>
                  <a:pt x="105382" y="78130"/>
                </a:moveTo>
                <a:cubicBezTo>
                  <a:pt x="87365" y="78130"/>
                  <a:pt x="87365" y="78130"/>
                  <a:pt x="87365" y="78130"/>
                </a:cubicBezTo>
                <a:cubicBezTo>
                  <a:pt x="89065" y="66168"/>
                  <a:pt x="89065" y="66168"/>
                  <a:pt x="89065" y="66168"/>
                </a:cubicBezTo>
                <a:cubicBezTo>
                  <a:pt x="107762" y="66168"/>
                  <a:pt x="107762" y="66168"/>
                  <a:pt x="107762" y="66168"/>
                </a:cubicBezTo>
                <a:lnTo>
                  <a:pt x="105382" y="78130"/>
                </a:lnTo>
                <a:close/>
                <a:moveTo>
                  <a:pt x="114560" y="60186"/>
                </a:moveTo>
                <a:cubicBezTo>
                  <a:pt x="5439" y="60186"/>
                  <a:pt x="5439" y="60186"/>
                  <a:pt x="5439" y="60186"/>
                </a:cubicBezTo>
                <a:cubicBezTo>
                  <a:pt x="5439" y="54205"/>
                  <a:pt x="5439" y="54205"/>
                  <a:pt x="5439" y="54205"/>
                </a:cubicBezTo>
                <a:cubicBezTo>
                  <a:pt x="114560" y="54205"/>
                  <a:pt x="114560" y="54205"/>
                  <a:pt x="114560" y="54205"/>
                </a:cubicBezTo>
                <a:lnTo>
                  <a:pt x="114560" y="6018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Shape 701"/>
          <p:cNvSpPr/>
          <p:nvPr/>
        </p:nvSpPr>
        <p:spPr>
          <a:xfrm>
            <a:off x="3113088" y="1576387"/>
            <a:ext cx="434974" cy="344487"/>
          </a:xfrm>
          <a:custGeom>
            <a:pathLst>
              <a:path extrusionOk="0" h="120000" w="120000">
                <a:moveTo>
                  <a:pt x="46232" y="6832"/>
                </a:moveTo>
                <a:cubicBezTo>
                  <a:pt x="73767" y="6832"/>
                  <a:pt x="73767" y="6832"/>
                  <a:pt x="73767" y="6832"/>
                </a:cubicBezTo>
                <a:cubicBezTo>
                  <a:pt x="75127" y="6832"/>
                  <a:pt x="76487" y="5551"/>
                  <a:pt x="76487" y="3416"/>
                </a:cubicBezTo>
                <a:cubicBezTo>
                  <a:pt x="76487" y="1708"/>
                  <a:pt x="75127" y="0"/>
                  <a:pt x="73767" y="0"/>
                </a:cubicBezTo>
                <a:cubicBezTo>
                  <a:pt x="46232" y="0"/>
                  <a:pt x="46232" y="0"/>
                  <a:pt x="46232" y="0"/>
                </a:cubicBezTo>
                <a:cubicBezTo>
                  <a:pt x="44872" y="0"/>
                  <a:pt x="43512" y="1708"/>
                  <a:pt x="43512" y="3416"/>
                </a:cubicBezTo>
                <a:cubicBezTo>
                  <a:pt x="43512" y="5551"/>
                  <a:pt x="44872" y="6832"/>
                  <a:pt x="46232" y="6832"/>
                </a:cubicBezTo>
                <a:moveTo>
                  <a:pt x="114560" y="38007"/>
                </a:moveTo>
                <a:cubicBezTo>
                  <a:pt x="5439" y="38007"/>
                  <a:pt x="5439" y="38007"/>
                  <a:pt x="5439" y="38007"/>
                </a:cubicBezTo>
                <a:cubicBezTo>
                  <a:pt x="2379" y="38007"/>
                  <a:pt x="0" y="40996"/>
                  <a:pt x="0" y="44839"/>
                </a:cubicBezTo>
                <a:cubicBezTo>
                  <a:pt x="0" y="51672"/>
                  <a:pt x="0" y="51672"/>
                  <a:pt x="0" y="51672"/>
                </a:cubicBezTo>
                <a:cubicBezTo>
                  <a:pt x="0" y="55088"/>
                  <a:pt x="2379" y="58505"/>
                  <a:pt x="5439" y="58505"/>
                </a:cubicBezTo>
                <a:cubicBezTo>
                  <a:pt x="6458" y="58505"/>
                  <a:pt x="6458" y="58505"/>
                  <a:pt x="6458" y="58505"/>
                </a:cubicBezTo>
                <a:cubicBezTo>
                  <a:pt x="16317" y="117437"/>
                  <a:pt x="16317" y="117437"/>
                  <a:pt x="16317" y="117437"/>
                </a:cubicBezTo>
                <a:cubicBezTo>
                  <a:pt x="16317" y="117437"/>
                  <a:pt x="16317" y="117437"/>
                  <a:pt x="16317" y="117437"/>
                </a:cubicBezTo>
                <a:cubicBezTo>
                  <a:pt x="16657" y="119145"/>
                  <a:pt x="17677" y="120000"/>
                  <a:pt x="19036" y="120000"/>
                </a:cubicBezTo>
                <a:cubicBezTo>
                  <a:pt x="100963" y="120000"/>
                  <a:pt x="100963" y="120000"/>
                  <a:pt x="100963" y="120000"/>
                </a:cubicBezTo>
                <a:cubicBezTo>
                  <a:pt x="102322" y="120000"/>
                  <a:pt x="103342" y="119145"/>
                  <a:pt x="103682" y="117437"/>
                </a:cubicBezTo>
                <a:cubicBezTo>
                  <a:pt x="103682" y="117437"/>
                  <a:pt x="103682" y="117437"/>
                  <a:pt x="103682" y="117437"/>
                </a:cubicBezTo>
                <a:cubicBezTo>
                  <a:pt x="113541" y="58505"/>
                  <a:pt x="113541" y="58505"/>
                  <a:pt x="113541" y="58505"/>
                </a:cubicBezTo>
                <a:cubicBezTo>
                  <a:pt x="114560" y="58505"/>
                  <a:pt x="114560" y="58505"/>
                  <a:pt x="114560" y="58505"/>
                </a:cubicBezTo>
                <a:cubicBezTo>
                  <a:pt x="117620" y="58505"/>
                  <a:pt x="120000" y="55088"/>
                  <a:pt x="120000" y="51672"/>
                </a:cubicBezTo>
                <a:cubicBezTo>
                  <a:pt x="120000" y="44839"/>
                  <a:pt x="120000" y="44839"/>
                  <a:pt x="120000" y="44839"/>
                </a:cubicBezTo>
                <a:cubicBezTo>
                  <a:pt x="120000" y="40996"/>
                  <a:pt x="117620" y="38007"/>
                  <a:pt x="114560" y="38007"/>
                </a:cubicBezTo>
                <a:moveTo>
                  <a:pt x="12237" y="58505"/>
                </a:moveTo>
                <a:cubicBezTo>
                  <a:pt x="30934" y="58505"/>
                  <a:pt x="30934" y="58505"/>
                  <a:pt x="30934" y="58505"/>
                </a:cubicBezTo>
                <a:cubicBezTo>
                  <a:pt x="32634" y="72170"/>
                  <a:pt x="32634" y="72170"/>
                  <a:pt x="32634" y="72170"/>
                </a:cubicBezTo>
                <a:cubicBezTo>
                  <a:pt x="14277" y="72170"/>
                  <a:pt x="14277" y="72170"/>
                  <a:pt x="14277" y="72170"/>
                </a:cubicBezTo>
                <a:lnTo>
                  <a:pt x="12237" y="58505"/>
                </a:lnTo>
                <a:close/>
                <a:moveTo>
                  <a:pt x="15637" y="79003"/>
                </a:moveTo>
                <a:cubicBezTo>
                  <a:pt x="33314" y="79003"/>
                  <a:pt x="33314" y="79003"/>
                  <a:pt x="33314" y="79003"/>
                </a:cubicBezTo>
                <a:cubicBezTo>
                  <a:pt x="35014" y="92669"/>
                  <a:pt x="35014" y="92669"/>
                  <a:pt x="35014" y="92669"/>
                </a:cubicBezTo>
                <a:cubicBezTo>
                  <a:pt x="17677" y="92669"/>
                  <a:pt x="17677" y="92669"/>
                  <a:pt x="17677" y="92669"/>
                </a:cubicBezTo>
                <a:lnTo>
                  <a:pt x="15637" y="79003"/>
                </a:lnTo>
                <a:close/>
                <a:moveTo>
                  <a:pt x="21416" y="113167"/>
                </a:moveTo>
                <a:cubicBezTo>
                  <a:pt x="19036" y="99501"/>
                  <a:pt x="19036" y="99501"/>
                  <a:pt x="19036" y="99501"/>
                </a:cubicBezTo>
                <a:cubicBezTo>
                  <a:pt x="36033" y="99501"/>
                  <a:pt x="36033" y="99501"/>
                  <a:pt x="36033" y="99501"/>
                </a:cubicBezTo>
                <a:cubicBezTo>
                  <a:pt x="37733" y="113167"/>
                  <a:pt x="37733" y="113167"/>
                  <a:pt x="37733" y="113167"/>
                </a:cubicBezTo>
                <a:lnTo>
                  <a:pt x="21416" y="113167"/>
                </a:lnTo>
                <a:close/>
                <a:moveTo>
                  <a:pt x="57110" y="113167"/>
                </a:moveTo>
                <a:cubicBezTo>
                  <a:pt x="43172" y="113167"/>
                  <a:pt x="43172" y="113167"/>
                  <a:pt x="43172" y="113167"/>
                </a:cubicBezTo>
                <a:cubicBezTo>
                  <a:pt x="41473" y="99501"/>
                  <a:pt x="41473" y="99501"/>
                  <a:pt x="41473" y="99501"/>
                </a:cubicBezTo>
                <a:cubicBezTo>
                  <a:pt x="57110" y="99501"/>
                  <a:pt x="57110" y="99501"/>
                  <a:pt x="57110" y="99501"/>
                </a:cubicBezTo>
                <a:lnTo>
                  <a:pt x="57110" y="113167"/>
                </a:lnTo>
                <a:close/>
                <a:moveTo>
                  <a:pt x="57110" y="92669"/>
                </a:moveTo>
                <a:cubicBezTo>
                  <a:pt x="40453" y="92669"/>
                  <a:pt x="40453" y="92669"/>
                  <a:pt x="40453" y="92669"/>
                </a:cubicBezTo>
                <a:cubicBezTo>
                  <a:pt x="38753" y="79003"/>
                  <a:pt x="38753" y="79003"/>
                  <a:pt x="38753" y="79003"/>
                </a:cubicBezTo>
                <a:cubicBezTo>
                  <a:pt x="57110" y="79003"/>
                  <a:pt x="57110" y="79003"/>
                  <a:pt x="57110" y="79003"/>
                </a:cubicBezTo>
                <a:lnTo>
                  <a:pt x="57110" y="92669"/>
                </a:lnTo>
                <a:close/>
                <a:moveTo>
                  <a:pt x="57110" y="72170"/>
                </a:moveTo>
                <a:cubicBezTo>
                  <a:pt x="38073" y="72170"/>
                  <a:pt x="38073" y="72170"/>
                  <a:pt x="38073" y="72170"/>
                </a:cubicBezTo>
                <a:cubicBezTo>
                  <a:pt x="36373" y="58505"/>
                  <a:pt x="36373" y="58505"/>
                  <a:pt x="36373" y="58505"/>
                </a:cubicBezTo>
                <a:cubicBezTo>
                  <a:pt x="57110" y="58505"/>
                  <a:pt x="57110" y="58505"/>
                  <a:pt x="57110" y="58505"/>
                </a:cubicBezTo>
                <a:lnTo>
                  <a:pt x="57110" y="72170"/>
                </a:lnTo>
                <a:close/>
                <a:moveTo>
                  <a:pt x="76827" y="113167"/>
                </a:moveTo>
                <a:cubicBezTo>
                  <a:pt x="62889" y="113167"/>
                  <a:pt x="62889" y="113167"/>
                  <a:pt x="62889" y="113167"/>
                </a:cubicBezTo>
                <a:cubicBezTo>
                  <a:pt x="62889" y="99501"/>
                  <a:pt x="62889" y="99501"/>
                  <a:pt x="62889" y="99501"/>
                </a:cubicBezTo>
                <a:cubicBezTo>
                  <a:pt x="78526" y="99501"/>
                  <a:pt x="78526" y="99501"/>
                  <a:pt x="78526" y="99501"/>
                </a:cubicBezTo>
                <a:lnTo>
                  <a:pt x="76827" y="113167"/>
                </a:lnTo>
                <a:close/>
                <a:moveTo>
                  <a:pt x="79546" y="92669"/>
                </a:moveTo>
                <a:cubicBezTo>
                  <a:pt x="62889" y="92669"/>
                  <a:pt x="62889" y="92669"/>
                  <a:pt x="62889" y="92669"/>
                </a:cubicBezTo>
                <a:cubicBezTo>
                  <a:pt x="62889" y="79003"/>
                  <a:pt x="62889" y="79003"/>
                  <a:pt x="62889" y="79003"/>
                </a:cubicBezTo>
                <a:cubicBezTo>
                  <a:pt x="81246" y="79003"/>
                  <a:pt x="81246" y="79003"/>
                  <a:pt x="81246" y="79003"/>
                </a:cubicBezTo>
                <a:lnTo>
                  <a:pt x="79546" y="92669"/>
                </a:lnTo>
                <a:close/>
                <a:moveTo>
                  <a:pt x="62889" y="72170"/>
                </a:moveTo>
                <a:cubicBezTo>
                  <a:pt x="62889" y="58505"/>
                  <a:pt x="62889" y="58505"/>
                  <a:pt x="62889" y="58505"/>
                </a:cubicBezTo>
                <a:cubicBezTo>
                  <a:pt x="83626" y="58505"/>
                  <a:pt x="83626" y="58505"/>
                  <a:pt x="83626" y="58505"/>
                </a:cubicBezTo>
                <a:cubicBezTo>
                  <a:pt x="81926" y="72170"/>
                  <a:pt x="81926" y="72170"/>
                  <a:pt x="81926" y="72170"/>
                </a:cubicBezTo>
                <a:lnTo>
                  <a:pt x="62889" y="72170"/>
                </a:lnTo>
                <a:close/>
                <a:moveTo>
                  <a:pt x="98583" y="113167"/>
                </a:moveTo>
                <a:cubicBezTo>
                  <a:pt x="82266" y="113167"/>
                  <a:pt x="82266" y="113167"/>
                  <a:pt x="82266" y="113167"/>
                </a:cubicBezTo>
                <a:cubicBezTo>
                  <a:pt x="83966" y="99501"/>
                  <a:pt x="83966" y="99501"/>
                  <a:pt x="83966" y="99501"/>
                </a:cubicBezTo>
                <a:cubicBezTo>
                  <a:pt x="100963" y="99501"/>
                  <a:pt x="100963" y="99501"/>
                  <a:pt x="100963" y="99501"/>
                </a:cubicBezTo>
                <a:lnTo>
                  <a:pt x="98583" y="113167"/>
                </a:lnTo>
                <a:close/>
                <a:moveTo>
                  <a:pt x="102322" y="92669"/>
                </a:moveTo>
                <a:cubicBezTo>
                  <a:pt x="84985" y="92669"/>
                  <a:pt x="84985" y="92669"/>
                  <a:pt x="84985" y="92669"/>
                </a:cubicBezTo>
                <a:cubicBezTo>
                  <a:pt x="86685" y="79003"/>
                  <a:pt x="86685" y="79003"/>
                  <a:pt x="86685" y="79003"/>
                </a:cubicBezTo>
                <a:cubicBezTo>
                  <a:pt x="104362" y="79003"/>
                  <a:pt x="104362" y="79003"/>
                  <a:pt x="104362" y="79003"/>
                </a:cubicBezTo>
                <a:lnTo>
                  <a:pt x="102322" y="92669"/>
                </a:lnTo>
                <a:close/>
                <a:moveTo>
                  <a:pt x="105722" y="72170"/>
                </a:moveTo>
                <a:cubicBezTo>
                  <a:pt x="87365" y="72170"/>
                  <a:pt x="87365" y="72170"/>
                  <a:pt x="87365" y="72170"/>
                </a:cubicBezTo>
                <a:cubicBezTo>
                  <a:pt x="89065" y="58505"/>
                  <a:pt x="89065" y="58505"/>
                  <a:pt x="89065" y="58505"/>
                </a:cubicBezTo>
                <a:cubicBezTo>
                  <a:pt x="107762" y="58505"/>
                  <a:pt x="107762" y="58505"/>
                  <a:pt x="107762" y="58505"/>
                </a:cubicBezTo>
                <a:lnTo>
                  <a:pt x="105722" y="72170"/>
                </a:lnTo>
                <a:close/>
                <a:moveTo>
                  <a:pt x="114560" y="51672"/>
                </a:moveTo>
                <a:cubicBezTo>
                  <a:pt x="5439" y="51672"/>
                  <a:pt x="5439" y="51672"/>
                  <a:pt x="5439" y="51672"/>
                </a:cubicBezTo>
                <a:cubicBezTo>
                  <a:pt x="5439" y="44839"/>
                  <a:pt x="5439" y="44839"/>
                  <a:pt x="5439" y="44839"/>
                </a:cubicBezTo>
                <a:cubicBezTo>
                  <a:pt x="114560" y="44839"/>
                  <a:pt x="114560" y="44839"/>
                  <a:pt x="114560" y="44839"/>
                </a:cubicBezTo>
                <a:lnTo>
                  <a:pt x="114560" y="5167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3941762" y="1522412"/>
            <a:ext cx="433387" cy="438150"/>
          </a:xfrm>
          <a:custGeom>
            <a:pathLst>
              <a:path extrusionOk="0" h="120000" w="120000">
                <a:moveTo>
                  <a:pt x="24475" y="55280"/>
                </a:moveTo>
                <a:cubicBezTo>
                  <a:pt x="19036" y="55280"/>
                  <a:pt x="19036" y="55280"/>
                  <a:pt x="19036" y="55280"/>
                </a:cubicBezTo>
                <a:cubicBezTo>
                  <a:pt x="17677" y="55280"/>
                  <a:pt x="16317" y="56292"/>
                  <a:pt x="16317" y="57977"/>
                </a:cubicBezTo>
                <a:cubicBezTo>
                  <a:pt x="16317" y="59325"/>
                  <a:pt x="17677" y="60674"/>
                  <a:pt x="19036" y="60674"/>
                </a:cubicBezTo>
                <a:cubicBezTo>
                  <a:pt x="24475" y="60674"/>
                  <a:pt x="24475" y="60674"/>
                  <a:pt x="24475" y="60674"/>
                </a:cubicBezTo>
                <a:cubicBezTo>
                  <a:pt x="26175" y="60674"/>
                  <a:pt x="27535" y="59325"/>
                  <a:pt x="27535" y="57977"/>
                </a:cubicBezTo>
                <a:cubicBezTo>
                  <a:pt x="27535" y="56292"/>
                  <a:pt x="26175" y="55280"/>
                  <a:pt x="24475" y="55280"/>
                </a:cubicBezTo>
                <a:moveTo>
                  <a:pt x="41133" y="103820"/>
                </a:moveTo>
                <a:cubicBezTo>
                  <a:pt x="35694" y="103820"/>
                  <a:pt x="35694" y="103820"/>
                  <a:pt x="35694" y="103820"/>
                </a:cubicBezTo>
                <a:cubicBezTo>
                  <a:pt x="33994" y="103820"/>
                  <a:pt x="32974" y="105168"/>
                  <a:pt x="32974" y="106516"/>
                </a:cubicBezTo>
                <a:cubicBezTo>
                  <a:pt x="32974" y="108202"/>
                  <a:pt x="33994" y="109213"/>
                  <a:pt x="35694" y="109213"/>
                </a:cubicBezTo>
                <a:cubicBezTo>
                  <a:pt x="41133" y="109213"/>
                  <a:pt x="41133" y="109213"/>
                  <a:pt x="41133" y="109213"/>
                </a:cubicBezTo>
                <a:cubicBezTo>
                  <a:pt x="42492" y="109213"/>
                  <a:pt x="43852" y="108202"/>
                  <a:pt x="43852" y="106516"/>
                </a:cubicBezTo>
                <a:cubicBezTo>
                  <a:pt x="43852" y="105168"/>
                  <a:pt x="42492" y="103820"/>
                  <a:pt x="41133" y="103820"/>
                </a:cubicBezTo>
                <a:moveTo>
                  <a:pt x="24475" y="103820"/>
                </a:moveTo>
                <a:cubicBezTo>
                  <a:pt x="19036" y="103820"/>
                  <a:pt x="19036" y="103820"/>
                  <a:pt x="19036" y="103820"/>
                </a:cubicBezTo>
                <a:cubicBezTo>
                  <a:pt x="17677" y="103820"/>
                  <a:pt x="16317" y="105168"/>
                  <a:pt x="16317" y="106516"/>
                </a:cubicBezTo>
                <a:cubicBezTo>
                  <a:pt x="16317" y="108202"/>
                  <a:pt x="17677" y="109213"/>
                  <a:pt x="19036" y="109213"/>
                </a:cubicBezTo>
                <a:cubicBezTo>
                  <a:pt x="24475" y="109213"/>
                  <a:pt x="24475" y="109213"/>
                  <a:pt x="24475" y="109213"/>
                </a:cubicBezTo>
                <a:cubicBezTo>
                  <a:pt x="26175" y="109213"/>
                  <a:pt x="27535" y="108202"/>
                  <a:pt x="27535" y="106516"/>
                </a:cubicBezTo>
                <a:cubicBezTo>
                  <a:pt x="27535" y="105168"/>
                  <a:pt x="26175" y="103820"/>
                  <a:pt x="24475" y="103820"/>
                </a:cubicBezTo>
                <a:moveTo>
                  <a:pt x="84645" y="60674"/>
                </a:moveTo>
                <a:cubicBezTo>
                  <a:pt x="90084" y="60674"/>
                  <a:pt x="90084" y="60674"/>
                  <a:pt x="90084" y="60674"/>
                </a:cubicBezTo>
                <a:cubicBezTo>
                  <a:pt x="91784" y="60674"/>
                  <a:pt x="92804" y="59325"/>
                  <a:pt x="92804" y="57977"/>
                </a:cubicBezTo>
                <a:cubicBezTo>
                  <a:pt x="92804" y="56292"/>
                  <a:pt x="91784" y="55280"/>
                  <a:pt x="90084" y="55280"/>
                </a:cubicBezTo>
                <a:cubicBezTo>
                  <a:pt x="84645" y="55280"/>
                  <a:pt x="84645" y="55280"/>
                  <a:pt x="84645" y="55280"/>
                </a:cubicBezTo>
                <a:cubicBezTo>
                  <a:pt x="83286" y="55280"/>
                  <a:pt x="81926" y="56292"/>
                  <a:pt x="81926" y="57977"/>
                </a:cubicBezTo>
                <a:cubicBezTo>
                  <a:pt x="81926" y="59325"/>
                  <a:pt x="83286" y="60674"/>
                  <a:pt x="84645" y="60674"/>
                </a:cubicBezTo>
                <a:moveTo>
                  <a:pt x="90084" y="103820"/>
                </a:moveTo>
                <a:cubicBezTo>
                  <a:pt x="84645" y="103820"/>
                  <a:pt x="84645" y="103820"/>
                  <a:pt x="84645" y="103820"/>
                </a:cubicBezTo>
                <a:cubicBezTo>
                  <a:pt x="83286" y="103820"/>
                  <a:pt x="81926" y="105168"/>
                  <a:pt x="81926" y="106516"/>
                </a:cubicBezTo>
                <a:cubicBezTo>
                  <a:pt x="81926" y="108202"/>
                  <a:pt x="83286" y="109213"/>
                  <a:pt x="84645" y="109213"/>
                </a:cubicBezTo>
                <a:cubicBezTo>
                  <a:pt x="90084" y="109213"/>
                  <a:pt x="90084" y="109213"/>
                  <a:pt x="90084" y="109213"/>
                </a:cubicBezTo>
                <a:cubicBezTo>
                  <a:pt x="91784" y="109213"/>
                  <a:pt x="92804" y="108202"/>
                  <a:pt x="92804" y="106516"/>
                </a:cubicBezTo>
                <a:cubicBezTo>
                  <a:pt x="92804" y="105168"/>
                  <a:pt x="91784" y="103820"/>
                  <a:pt x="90084" y="103820"/>
                </a:cubicBezTo>
                <a:moveTo>
                  <a:pt x="95524" y="79550"/>
                </a:moveTo>
                <a:cubicBezTo>
                  <a:pt x="94164" y="79550"/>
                  <a:pt x="92804" y="80561"/>
                  <a:pt x="92804" y="82247"/>
                </a:cubicBezTo>
                <a:cubicBezTo>
                  <a:pt x="92804" y="83595"/>
                  <a:pt x="94164" y="84943"/>
                  <a:pt x="95524" y="84943"/>
                </a:cubicBezTo>
                <a:cubicBezTo>
                  <a:pt x="97223" y="84943"/>
                  <a:pt x="98243" y="83595"/>
                  <a:pt x="98243" y="82247"/>
                </a:cubicBezTo>
                <a:cubicBezTo>
                  <a:pt x="98243" y="80561"/>
                  <a:pt x="97223" y="79550"/>
                  <a:pt x="95524" y="79550"/>
                </a:cubicBezTo>
                <a:moveTo>
                  <a:pt x="41133" y="55280"/>
                </a:moveTo>
                <a:cubicBezTo>
                  <a:pt x="35694" y="55280"/>
                  <a:pt x="35694" y="55280"/>
                  <a:pt x="35694" y="55280"/>
                </a:cubicBezTo>
                <a:cubicBezTo>
                  <a:pt x="33994" y="55280"/>
                  <a:pt x="32974" y="56292"/>
                  <a:pt x="32974" y="57977"/>
                </a:cubicBezTo>
                <a:cubicBezTo>
                  <a:pt x="32974" y="59325"/>
                  <a:pt x="33994" y="60674"/>
                  <a:pt x="35694" y="60674"/>
                </a:cubicBezTo>
                <a:cubicBezTo>
                  <a:pt x="41133" y="60674"/>
                  <a:pt x="41133" y="60674"/>
                  <a:pt x="41133" y="60674"/>
                </a:cubicBezTo>
                <a:cubicBezTo>
                  <a:pt x="42492" y="60674"/>
                  <a:pt x="43852" y="59325"/>
                  <a:pt x="43852" y="57977"/>
                </a:cubicBezTo>
                <a:cubicBezTo>
                  <a:pt x="43852" y="56292"/>
                  <a:pt x="42492" y="55280"/>
                  <a:pt x="41133" y="55280"/>
                </a:cubicBezTo>
                <a:moveTo>
                  <a:pt x="73767" y="55280"/>
                </a:moveTo>
                <a:cubicBezTo>
                  <a:pt x="68328" y="55280"/>
                  <a:pt x="68328" y="55280"/>
                  <a:pt x="68328" y="55280"/>
                </a:cubicBezTo>
                <a:cubicBezTo>
                  <a:pt x="66628" y="55280"/>
                  <a:pt x="65609" y="56292"/>
                  <a:pt x="65609" y="57977"/>
                </a:cubicBezTo>
                <a:cubicBezTo>
                  <a:pt x="65609" y="59325"/>
                  <a:pt x="66628" y="60674"/>
                  <a:pt x="68328" y="60674"/>
                </a:cubicBezTo>
                <a:cubicBezTo>
                  <a:pt x="73767" y="60674"/>
                  <a:pt x="73767" y="60674"/>
                  <a:pt x="73767" y="60674"/>
                </a:cubicBezTo>
                <a:cubicBezTo>
                  <a:pt x="75127" y="60674"/>
                  <a:pt x="76487" y="59325"/>
                  <a:pt x="76487" y="57977"/>
                </a:cubicBezTo>
                <a:cubicBezTo>
                  <a:pt x="76487" y="56292"/>
                  <a:pt x="75127" y="55280"/>
                  <a:pt x="73767" y="55280"/>
                </a:cubicBezTo>
                <a:moveTo>
                  <a:pt x="109121" y="66067"/>
                </a:moveTo>
                <a:cubicBezTo>
                  <a:pt x="109121" y="44494"/>
                  <a:pt x="109121" y="44494"/>
                  <a:pt x="109121" y="44494"/>
                </a:cubicBezTo>
                <a:cubicBezTo>
                  <a:pt x="109121" y="38426"/>
                  <a:pt x="104362" y="33370"/>
                  <a:pt x="98243" y="33370"/>
                </a:cubicBezTo>
                <a:cubicBezTo>
                  <a:pt x="94504" y="33370"/>
                  <a:pt x="94504" y="33370"/>
                  <a:pt x="94504" y="33370"/>
                </a:cubicBezTo>
                <a:cubicBezTo>
                  <a:pt x="87705" y="9101"/>
                  <a:pt x="87705" y="9101"/>
                  <a:pt x="87705" y="9101"/>
                </a:cubicBezTo>
                <a:cubicBezTo>
                  <a:pt x="86345" y="3370"/>
                  <a:pt x="80226" y="0"/>
                  <a:pt x="74447" y="1348"/>
                </a:cubicBezTo>
                <a:cubicBezTo>
                  <a:pt x="19376" y="15842"/>
                  <a:pt x="19376" y="15842"/>
                  <a:pt x="19376" y="15842"/>
                </a:cubicBezTo>
                <a:cubicBezTo>
                  <a:pt x="13597" y="17528"/>
                  <a:pt x="10198" y="23258"/>
                  <a:pt x="11558" y="28988"/>
                </a:cubicBezTo>
                <a:cubicBezTo>
                  <a:pt x="12917" y="33370"/>
                  <a:pt x="12917" y="33370"/>
                  <a:pt x="12917" y="33370"/>
                </a:cubicBezTo>
                <a:cubicBezTo>
                  <a:pt x="10878" y="33370"/>
                  <a:pt x="10878" y="33370"/>
                  <a:pt x="10878" y="33370"/>
                </a:cubicBezTo>
                <a:cubicBezTo>
                  <a:pt x="5099" y="33370"/>
                  <a:pt x="0" y="38426"/>
                  <a:pt x="0" y="44494"/>
                </a:cubicBezTo>
                <a:cubicBezTo>
                  <a:pt x="0" y="109213"/>
                  <a:pt x="0" y="109213"/>
                  <a:pt x="0" y="109213"/>
                </a:cubicBezTo>
                <a:cubicBezTo>
                  <a:pt x="0" y="115280"/>
                  <a:pt x="5099" y="120000"/>
                  <a:pt x="10878" y="120000"/>
                </a:cubicBezTo>
                <a:cubicBezTo>
                  <a:pt x="98243" y="120000"/>
                  <a:pt x="98243" y="120000"/>
                  <a:pt x="98243" y="120000"/>
                </a:cubicBezTo>
                <a:cubicBezTo>
                  <a:pt x="104362" y="120000"/>
                  <a:pt x="109121" y="115280"/>
                  <a:pt x="109121" y="109213"/>
                </a:cubicBezTo>
                <a:cubicBezTo>
                  <a:pt x="109121" y="98426"/>
                  <a:pt x="109121" y="98426"/>
                  <a:pt x="109121" y="98426"/>
                </a:cubicBezTo>
                <a:cubicBezTo>
                  <a:pt x="115240" y="98426"/>
                  <a:pt x="120000" y="93707"/>
                  <a:pt x="120000" y="87640"/>
                </a:cubicBezTo>
                <a:cubicBezTo>
                  <a:pt x="120000" y="76853"/>
                  <a:pt x="120000" y="76853"/>
                  <a:pt x="120000" y="76853"/>
                </a:cubicBezTo>
                <a:cubicBezTo>
                  <a:pt x="120000" y="70786"/>
                  <a:pt x="115240" y="66067"/>
                  <a:pt x="109121" y="66067"/>
                </a:cubicBezTo>
                <a:moveTo>
                  <a:pt x="98243" y="38764"/>
                </a:moveTo>
                <a:cubicBezTo>
                  <a:pt x="101303" y="38764"/>
                  <a:pt x="103682" y="41460"/>
                  <a:pt x="103682" y="44494"/>
                </a:cubicBezTo>
                <a:cubicBezTo>
                  <a:pt x="103682" y="45842"/>
                  <a:pt x="103682" y="45842"/>
                  <a:pt x="103682" y="45842"/>
                </a:cubicBezTo>
                <a:cubicBezTo>
                  <a:pt x="102322" y="44831"/>
                  <a:pt x="100283" y="44494"/>
                  <a:pt x="98243" y="44494"/>
                </a:cubicBezTo>
                <a:cubicBezTo>
                  <a:pt x="97223" y="44494"/>
                  <a:pt x="97223" y="44494"/>
                  <a:pt x="97223" y="44494"/>
                </a:cubicBezTo>
                <a:cubicBezTo>
                  <a:pt x="95864" y="38764"/>
                  <a:pt x="95864" y="38764"/>
                  <a:pt x="95864" y="38764"/>
                </a:cubicBezTo>
                <a:lnTo>
                  <a:pt x="98243" y="38764"/>
                </a:lnTo>
                <a:close/>
                <a:moveTo>
                  <a:pt x="88045" y="31348"/>
                </a:moveTo>
                <a:cubicBezTo>
                  <a:pt x="91784" y="44494"/>
                  <a:pt x="91784" y="44494"/>
                  <a:pt x="91784" y="44494"/>
                </a:cubicBezTo>
                <a:cubicBezTo>
                  <a:pt x="39093" y="44494"/>
                  <a:pt x="39093" y="44494"/>
                  <a:pt x="39093" y="44494"/>
                </a:cubicBezTo>
                <a:lnTo>
                  <a:pt x="88045" y="31348"/>
                </a:lnTo>
                <a:close/>
                <a:moveTo>
                  <a:pt x="20736" y="21235"/>
                </a:moveTo>
                <a:cubicBezTo>
                  <a:pt x="75807" y="6741"/>
                  <a:pt x="75807" y="6741"/>
                  <a:pt x="75807" y="6741"/>
                </a:cubicBezTo>
                <a:cubicBezTo>
                  <a:pt x="78866" y="5730"/>
                  <a:pt x="81586" y="7752"/>
                  <a:pt x="82606" y="10449"/>
                </a:cubicBezTo>
                <a:cubicBezTo>
                  <a:pt x="83966" y="15842"/>
                  <a:pt x="83966" y="15842"/>
                  <a:pt x="83966" y="15842"/>
                </a:cubicBezTo>
                <a:cubicBezTo>
                  <a:pt x="18356" y="33033"/>
                  <a:pt x="18356" y="33033"/>
                  <a:pt x="18356" y="33033"/>
                </a:cubicBezTo>
                <a:cubicBezTo>
                  <a:pt x="16997" y="27640"/>
                  <a:pt x="16997" y="27640"/>
                  <a:pt x="16997" y="27640"/>
                </a:cubicBezTo>
                <a:cubicBezTo>
                  <a:pt x="15977" y="24943"/>
                  <a:pt x="18016" y="21910"/>
                  <a:pt x="20736" y="21235"/>
                </a:cubicBezTo>
                <a:moveTo>
                  <a:pt x="5439" y="44494"/>
                </a:moveTo>
                <a:cubicBezTo>
                  <a:pt x="5439" y="41460"/>
                  <a:pt x="7818" y="38764"/>
                  <a:pt x="10878" y="38764"/>
                </a:cubicBezTo>
                <a:cubicBezTo>
                  <a:pt x="14277" y="38764"/>
                  <a:pt x="14277" y="38764"/>
                  <a:pt x="14277" y="38764"/>
                </a:cubicBezTo>
                <a:cubicBezTo>
                  <a:pt x="15637" y="44494"/>
                  <a:pt x="15637" y="44494"/>
                  <a:pt x="15637" y="44494"/>
                </a:cubicBezTo>
                <a:cubicBezTo>
                  <a:pt x="10878" y="44494"/>
                  <a:pt x="10878" y="44494"/>
                  <a:pt x="10878" y="44494"/>
                </a:cubicBezTo>
                <a:cubicBezTo>
                  <a:pt x="8838" y="44494"/>
                  <a:pt x="7138" y="44831"/>
                  <a:pt x="5439" y="45842"/>
                </a:cubicBezTo>
                <a:lnTo>
                  <a:pt x="5439" y="44494"/>
                </a:lnTo>
                <a:close/>
                <a:moveTo>
                  <a:pt x="103682" y="109213"/>
                </a:moveTo>
                <a:cubicBezTo>
                  <a:pt x="103682" y="112247"/>
                  <a:pt x="101303" y="114606"/>
                  <a:pt x="98243" y="114606"/>
                </a:cubicBezTo>
                <a:cubicBezTo>
                  <a:pt x="10878" y="114606"/>
                  <a:pt x="10878" y="114606"/>
                  <a:pt x="10878" y="114606"/>
                </a:cubicBezTo>
                <a:cubicBezTo>
                  <a:pt x="7818" y="114606"/>
                  <a:pt x="5439" y="112247"/>
                  <a:pt x="5439" y="109213"/>
                </a:cubicBezTo>
                <a:cubicBezTo>
                  <a:pt x="5439" y="55280"/>
                  <a:pt x="5439" y="55280"/>
                  <a:pt x="5439" y="55280"/>
                </a:cubicBezTo>
                <a:cubicBezTo>
                  <a:pt x="5439" y="52247"/>
                  <a:pt x="7818" y="49887"/>
                  <a:pt x="10878" y="49887"/>
                </a:cubicBezTo>
                <a:cubicBezTo>
                  <a:pt x="98243" y="49887"/>
                  <a:pt x="98243" y="49887"/>
                  <a:pt x="98243" y="49887"/>
                </a:cubicBezTo>
                <a:cubicBezTo>
                  <a:pt x="101303" y="49887"/>
                  <a:pt x="103682" y="52247"/>
                  <a:pt x="103682" y="55280"/>
                </a:cubicBezTo>
                <a:cubicBezTo>
                  <a:pt x="103682" y="66067"/>
                  <a:pt x="103682" y="66067"/>
                  <a:pt x="103682" y="66067"/>
                </a:cubicBezTo>
                <a:cubicBezTo>
                  <a:pt x="92804" y="66067"/>
                  <a:pt x="92804" y="66067"/>
                  <a:pt x="92804" y="66067"/>
                </a:cubicBezTo>
                <a:cubicBezTo>
                  <a:pt x="86685" y="66067"/>
                  <a:pt x="81926" y="70786"/>
                  <a:pt x="81926" y="76853"/>
                </a:cubicBezTo>
                <a:cubicBezTo>
                  <a:pt x="81926" y="87640"/>
                  <a:pt x="81926" y="87640"/>
                  <a:pt x="81926" y="87640"/>
                </a:cubicBezTo>
                <a:cubicBezTo>
                  <a:pt x="81926" y="93707"/>
                  <a:pt x="86685" y="98426"/>
                  <a:pt x="92804" y="98426"/>
                </a:cubicBezTo>
                <a:cubicBezTo>
                  <a:pt x="103682" y="98426"/>
                  <a:pt x="103682" y="98426"/>
                  <a:pt x="103682" y="98426"/>
                </a:cubicBezTo>
                <a:lnTo>
                  <a:pt x="103682" y="109213"/>
                </a:lnTo>
                <a:close/>
                <a:moveTo>
                  <a:pt x="114560" y="87640"/>
                </a:moveTo>
                <a:cubicBezTo>
                  <a:pt x="114560" y="90674"/>
                  <a:pt x="112181" y="93033"/>
                  <a:pt x="109121" y="93033"/>
                </a:cubicBezTo>
                <a:cubicBezTo>
                  <a:pt x="92804" y="93033"/>
                  <a:pt x="92804" y="93033"/>
                  <a:pt x="92804" y="93033"/>
                </a:cubicBezTo>
                <a:cubicBezTo>
                  <a:pt x="89745" y="93033"/>
                  <a:pt x="87365" y="90674"/>
                  <a:pt x="87365" y="87640"/>
                </a:cubicBezTo>
                <a:cubicBezTo>
                  <a:pt x="87365" y="76853"/>
                  <a:pt x="87365" y="76853"/>
                  <a:pt x="87365" y="76853"/>
                </a:cubicBezTo>
                <a:cubicBezTo>
                  <a:pt x="87365" y="73820"/>
                  <a:pt x="89745" y="71460"/>
                  <a:pt x="92804" y="71460"/>
                </a:cubicBezTo>
                <a:cubicBezTo>
                  <a:pt x="109121" y="71460"/>
                  <a:pt x="109121" y="71460"/>
                  <a:pt x="109121" y="71460"/>
                </a:cubicBezTo>
                <a:cubicBezTo>
                  <a:pt x="112181" y="71460"/>
                  <a:pt x="114560" y="73820"/>
                  <a:pt x="114560" y="76853"/>
                </a:cubicBezTo>
                <a:lnTo>
                  <a:pt x="114560" y="87640"/>
                </a:lnTo>
                <a:close/>
                <a:moveTo>
                  <a:pt x="57450" y="103820"/>
                </a:moveTo>
                <a:cubicBezTo>
                  <a:pt x="52011" y="103820"/>
                  <a:pt x="52011" y="103820"/>
                  <a:pt x="52011" y="103820"/>
                </a:cubicBezTo>
                <a:cubicBezTo>
                  <a:pt x="50311" y="103820"/>
                  <a:pt x="49291" y="105168"/>
                  <a:pt x="49291" y="106516"/>
                </a:cubicBezTo>
                <a:cubicBezTo>
                  <a:pt x="49291" y="108202"/>
                  <a:pt x="50311" y="109213"/>
                  <a:pt x="52011" y="109213"/>
                </a:cubicBezTo>
                <a:cubicBezTo>
                  <a:pt x="57450" y="109213"/>
                  <a:pt x="57450" y="109213"/>
                  <a:pt x="57450" y="109213"/>
                </a:cubicBezTo>
                <a:cubicBezTo>
                  <a:pt x="58810" y="109213"/>
                  <a:pt x="60169" y="108202"/>
                  <a:pt x="60169" y="106516"/>
                </a:cubicBezTo>
                <a:cubicBezTo>
                  <a:pt x="60169" y="105168"/>
                  <a:pt x="58810" y="103820"/>
                  <a:pt x="57450" y="103820"/>
                </a:cubicBezTo>
                <a:moveTo>
                  <a:pt x="73767" y="103820"/>
                </a:moveTo>
                <a:cubicBezTo>
                  <a:pt x="68328" y="103820"/>
                  <a:pt x="68328" y="103820"/>
                  <a:pt x="68328" y="103820"/>
                </a:cubicBezTo>
                <a:cubicBezTo>
                  <a:pt x="66628" y="103820"/>
                  <a:pt x="65609" y="105168"/>
                  <a:pt x="65609" y="106516"/>
                </a:cubicBezTo>
                <a:cubicBezTo>
                  <a:pt x="65609" y="108202"/>
                  <a:pt x="66628" y="109213"/>
                  <a:pt x="68328" y="109213"/>
                </a:cubicBezTo>
                <a:cubicBezTo>
                  <a:pt x="73767" y="109213"/>
                  <a:pt x="73767" y="109213"/>
                  <a:pt x="73767" y="109213"/>
                </a:cubicBezTo>
                <a:cubicBezTo>
                  <a:pt x="75127" y="109213"/>
                  <a:pt x="76487" y="108202"/>
                  <a:pt x="76487" y="106516"/>
                </a:cubicBezTo>
                <a:cubicBezTo>
                  <a:pt x="76487" y="105168"/>
                  <a:pt x="75127" y="103820"/>
                  <a:pt x="73767" y="103820"/>
                </a:cubicBezTo>
                <a:moveTo>
                  <a:pt x="57450" y="55280"/>
                </a:moveTo>
                <a:cubicBezTo>
                  <a:pt x="52011" y="55280"/>
                  <a:pt x="52011" y="55280"/>
                  <a:pt x="52011" y="55280"/>
                </a:cubicBezTo>
                <a:cubicBezTo>
                  <a:pt x="50311" y="55280"/>
                  <a:pt x="49291" y="56292"/>
                  <a:pt x="49291" y="57977"/>
                </a:cubicBezTo>
                <a:cubicBezTo>
                  <a:pt x="49291" y="59325"/>
                  <a:pt x="50311" y="60674"/>
                  <a:pt x="52011" y="60674"/>
                </a:cubicBezTo>
                <a:cubicBezTo>
                  <a:pt x="57450" y="60674"/>
                  <a:pt x="57450" y="60674"/>
                  <a:pt x="57450" y="60674"/>
                </a:cubicBezTo>
                <a:cubicBezTo>
                  <a:pt x="58810" y="60674"/>
                  <a:pt x="60169" y="59325"/>
                  <a:pt x="60169" y="57977"/>
                </a:cubicBezTo>
                <a:cubicBezTo>
                  <a:pt x="60169" y="56292"/>
                  <a:pt x="58810" y="55280"/>
                  <a:pt x="57450" y="5528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4770437" y="1585912"/>
            <a:ext cx="433387" cy="315912"/>
          </a:xfrm>
          <a:custGeom>
            <a:pathLst>
              <a:path extrusionOk="0" h="120000" w="120000">
                <a:moveTo>
                  <a:pt x="24475" y="29883"/>
                </a:moveTo>
                <a:cubicBezTo>
                  <a:pt x="19036" y="29883"/>
                  <a:pt x="19036" y="29883"/>
                  <a:pt x="19036" y="29883"/>
                </a:cubicBezTo>
                <a:cubicBezTo>
                  <a:pt x="17337" y="29883"/>
                  <a:pt x="16317" y="31750"/>
                  <a:pt x="16317" y="33618"/>
                </a:cubicBezTo>
                <a:cubicBezTo>
                  <a:pt x="16317" y="35953"/>
                  <a:pt x="17337" y="37821"/>
                  <a:pt x="19036" y="37821"/>
                </a:cubicBezTo>
                <a:cubicBezTo>
                  <a:pt x="24475" y="37821"/>
                  <a:pt x="24475" y="37821"/>
                  <a:pt x="24475" y="37821"/>
                </a:cubicBezTo>
                <a:cubicBezTo>
                  <a:pt x="25835" y="37821"/>
                  <a:pt x="27195" y="35953"/>
                  <a:pt x="27195" y="33618"/>
                </a:cubicBezTo>
                <a:cubicBezTo>
                  <a:pt x="27195" y="31750"/>
                  <a:pt x="25835" y="29883"/>
                  <a:pt x="24475" y="29883"/>
                </a:cubicBezTo>
                <a:moveTo>
                  <a:pt x="40793" y="29883"/>
                </a:moveTo>
                <a:cubicBezTo>
                  <a:pt x="35354" y="29883"/>
                  <a:pt x="35354" y="29883"/>
                  <a:pt x="35354" y="29883"/>
                </a:cubicBezTo>
                <a:cubicBezTo>
                  <a:pt x="33654" y="29883"/>
                  <a:pt x="32634" y="31750"/>
                  <a:pt x="32634" y="33618"/>
                </a:cubicBezTo>
                <a:cubicBezTo>
                  <a:pt x="32634" y="35953"/>
                  <a:pt x="33654" y="37821"/>
                  <a:pt x="35354" y="37821"/>
                </a:cubicBezTo>
                <a:cubicBezTo>
                  <a:pt x="40793" y="37821"/>
                  <a:pt x="40793" y="37821"/>
                  <a:pt x="40793" y="37821"/>
                </a:cubicBezTo>
                <a:cubicBezTo>
                  <a:pt x="42152" y="37821"/>
                  <a:pt x="43512" y="35953"/>
                  <a:pt x="43512" y="33618"/>
                </a:cubicBezTo>
                <a:cubicBezTo>
                  <a:pt x="43512" y="31750"/>
                  <a:pt x="42152" y="29883"/>
                  <a:pt x="40793" y="29883"/>
                </a:cubicBezTo>
                <a:moveTo>
                  <a:pt x="40793" y="97587"/>
                </a:moveTo>
                <a:cubicBezTo>
                  <a:pt x="35354" y="97587"/>
                  <a:pt x="35354" y="97587"/>
                  <a:pt x="35354" y="97587"/>
                </a:cubicBezTo>
                <a:cubicBezTo>
                  <a:pt x="33654" y="97587"/>
                  <a:pt x="32634" y="99455"/>
                  <a:pt x="32634" y="101322"/>
                </a:cubicBezTo>
                <a:cubicBezTo>
                  <a:pt x="32634" y="103190"/>
                  <a:pt x="33654" y="105058"/>
                  <a:pt x="35354" y="105058"/>
                </a:cubicBezTo>
                <a:cubicBezTo>
                  <a:pt x="40793" y="105058"/>
                  <a:pt x="40793" y="105058"/>
                  <a:pt x="40793" y="105058"/>
                </a:cubicBezTo>
                <a:cubicBezTo>
                  <a:pt x="42152" y="105058"/>
                  <a:pt x="43512" y="103190"/>
                  <a:pt x="43512" y="101322"/>
                </a:cubicBezTo>
                <a:cubicBezTo>
                  <a:pt x="43512" y="99455"/>
                  <a:pt x="42152" y="97587"/>
                  <a:pt x="40793" y="97587"/>
                </a:cubicBezTo>
                <a:moveTo>
                  <a:pt x="95524" y="63968"/>
                </a:moveTo>
                <a:cubicBezTo>
                  <a:pt x="93824" y="63968"/>
                  <a:pt x="92804" y="65369"/>
                  <a:pt x="92804" y="67704"/>
                </a:cubicBezTo>
                <a:cubicBezTo>
                  <a:pt x="92804" y="69571"/>
                  <a:pt x="93824" y="71439"/>
                  <a:pt x="95524" y="71439"/>
                </a:cubicBezTo>
                <a:cubicBezTo>
                  <a:pt x="96883" y="71439"/>
                  <a:pt x="98243" y="69571"/>
                  <a:pt x="98243" y="67704"/>
                </a:cubicBezTo>
                <a:cubicBezTo>
                  <a:pt x="98243" y="65369"/>
                  <a:pt x="96883" y="63968"/>
                  <a:pt x="95524" y="63968"/>
                </a:cubicBezTo>
                <a:moveTo>
                  <a:pt x="109121" y="45291"/>
                </a:moveTo>
                <a:cubicBezTo>
                  <a:pt x="109121" y="14941"/>
                  <a:pt x="109121" y="14941"/>
                  <a:pt x="109121" y="14941"/>
                </a:cubicBezTo>
                <a:cubicBezTo>
                  <a:pt x="109121" y="7003"/>
                  <a:pt x="104022" y="0"/>
                  <a:pt x="98243" y="0"/>
                </a:cubicBez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7003"/>
                  <a:pt x="0" y="14941"/>
                </a:cubicBezTo>
                <a:cubicBezTo>
                  <a:pt x="0" y="105058"/>
                  <a:pt x="0" y="105058"/>
                  <a:pt x="0" y="105058"/>
                </a:cubicBezTo>
                <a:cubicBezTo>
                  <a:pt x="0" y="113463"/>
                  <a:pt x="4759" y="120000"/>
                  <a:pt x="10878" y="120000"/>
                </a:cubicBezTo>
                <a:cubicBezTo>
                  <a:pt x="98243" y="120000"/>
                  <a:pt x="98243" y="120000"/>
                  <a:pt x="98243" y="120000"/>
                </a:cubicBezTo>
                <a:cubicBezTo>
                  <a:pt x="104022" y="120000"/>
                  <a:pt x="109121" y="113463"/>
                  <a:pt x="109121" y="105058"/>
                </a:cubicBezTo>
                <a:cubicBezTo>
                  <a:pt x="109121" y="90116"/>
                  <a:pt x="109121" y="90116"/>
                  <a:pt x="109121" y="90116"/>
                </a:cubicBezTo>
                <a:cubicBezTo>
                  <a:pt x="114900" y="90116"/>
                  <a:pt x="120000" y="83579"/>
                  <a:pt x="120000" y="75175"/>
                </a:cubicBezTo>
                <a:cubicBezTo>
                  <a:pt x="120000" y="60233"/>
                  <a:pt x="120000" y="60233"/>
                  <a:pt x="120000" y="60233"/>
                </a:cubicBezTo>
                <a:cubicBezTo>
                  <a:pt x="120000" y="51828"/>
                  <a:pt x="114900" y="45291"/>
                  <a:pt x="109121" y="45291"/>
                </a:cubicBezTo>
                <a:moveTo>
                  <a:pt x="5439" y="14941"/>
                </a:moveTo>
                <a:cubicBezTo>
                  <a:pt x="5439" y="10739"/>
                  <a:pt x="7818" y="7470"/>
                  <a:pt x="10878" y="7470"/>
                </a:cubicBezTo>
                <a:cubicBezTo>
                  <a:pt x="98243" y="7470"/>
                  <a:pt x="98243" y="7470"/>
                  <a:pt x="98243" y="7470"/>
                </a:cubicBezTo>
                <a:cubicBezTo>
                  <a:pt x="100963" y="7470"/>
                  <a:pt x="103682" y="10739"/>
                  <a:pt x="103682" y="14941"/>
                </a:cubicBezTo>
                <a:cubicBezTo>
                  <a:pt x="103682" y="17276"/>
                  <a:pt x="103682" y="17276"/>
                  <a:pt x="103682" y="17276"/>
                </a:cubicBezTo>
                <a:cubicBezTo>
                  <a:pt x="101983" y="15875"/>
                  <a:pt x="99943" y="14941"/>
                  <a:pt x="98243" y="14941"/>
                </a:cubicBezTo>
                <a:cubicBezTo>
                  <a:pt x="10878" y="14941"/>
                  <a:pt x="10878" y="14941"/>
                  <a:pt x="10878" y="14941"/>
                </a:cubicBezTo>
                <a:cubicBezTo>
                  <a:pt x="8838" y="14941"/>
                  <a:pt x="6798" y="15875"/>
                  <a:pt x="5439" y="17276"/>
                </a:cubicBezTo>
                <a:lnTo>
                  <a:pt x="5439" y="14941"/>
                </a:lnTo>
                <a:close/>
                <a:moveTo>
                  <a:pt x="103682" y="105058"/>
                </a:moveTo>
                <a:cubicBezTo>
                  <a:pt x="103682" y="109260"/>
                  <a:pt x="100963" y="112529"/>
                  <a:pt x="98243" y="112529"/>
                </a:cubicBezTo>
                <a:cubicBezTo>
                  <a:pt x="10878" y="112529"/>
                  <a:pt x="10878" y="112529"/>
                  <a:pt x="10878" y="112529"/>
                </a:cubicBezTo>
                <a:cubicBezTo>
                  <a:pt x="7818" y="112529"/>
                  <a:pt x="5439" y="109260"/>
                  <a:pt x="5439" y="105058"/>
                </a:cubicBezTo>
                <a:cubicBezTo>
                  <a:pt x="5439" y="29883"/>
                  <a:pt x="5439" y="29883"/>
                  <a:pt x="5439" y="29883"/>
                </a:cubicBezTo>
                <a:cubicBezTo>
                  <a:pt x="5439" y="26147"/>
                  <a:pt x="7818" y="22412"/>
                  <a:pt x="10878" y="22412"/>
                </a:cubicBezTo>
                <a:cubicBezTo>
                  <a:pt x="98243" y="22412"/>
                  <a:pt x="98243" y="22412"/>
                  <a:pt x="98243" y="22412"/>
                </a:cubicBezTo>
                <a:cubicBezTo>
                  <a:pt x="100963" y="22412"/>
                  <a:pt x="103682" y="26147"/>
                  <a:pt x="103682" y="29883"/>
                </a:cubicBezTo>
                <a:cubicBezTo>
                  <a:pt x="103682" y="45291"/>
                  <a:pt x="103682" y="45291"/>
                  <a:pt x="103682" y="45291"/>
                </a:cubicBezTo>
                <a:cubicBezTo>
                  <a:pt x="92804" y="45291"/>
                  <a:pt x="92804" y="45291"/>
                  <a:pt x="92804" y="45291"/>
                </a:cubicBezTo>
                <a:cubicBezTo>
                  <a:pt x="86685" y="45291"/>
                  <a:pt x="81586" y="51828"/>
                  <a:pt x="81586" y="60233"/>
                </a:cubicBezTo>
                <a:cubicBezTo>
                  <a:pt x="81586" y="75175"/>
                  <a:pt x="81586" y="75175"/>
                  <a:pt x="81586" y="75175"/>
                </a:cubicBezTo>
                <a:cubicBezTo>
                  <a:pt x="81586" y="83579"/>
                  <a:pt x="86685" y="90116"/>
                  <a:pt x="92804" y="90116"/>
                </a:cubicBezTo>
                <a:cubicBezTo>
                  <a:pt x="103682" y="90116"/>
                  <a:pt x="103682" y="90116"/>
                  <a:pt x="103682" y="90116"/>
                </a:cubicBezTo>
                <a:lnTo>
                  <a:pt x="103682" y="105058"/>
                </a:lnTo>
                <a:close/>
                <a:moveTo>
                  <a:pt x="114560" y="75175"/>
                </a:moveTo>
                <a:cubicBezTo>
                  <a:pt x="114560" y="79377"/>
                  <a:pt x="112181" y="82645"/>
                  <a:pt x="109121" y="82645"/>
                </a:cubicBezTo>
                <a:cubicBezTo>
                  <a:pt x="92804" y="82645"/>
                  <a:pt x="92804" y="82645"/>
                  <a:pt x="92804" y="82645"/>
                </a:cubicBezTo>
                <a:cubicBezTo>
                  <a:pt x="89745" y="82645"/>
                  <a:pt x="87025" y="79377"/>
                  <a:pt x="87025" y="75175"/>
                </a:cubicBezTo>
                <a:cubicBezTo>
                  <a:pt x="87025" y="60233"/>
                  <a:pt x="87025" y="60233"/>
                  <a:pt x="87025" y="60233"/>
                </a:cubicBezTo>
                <a:cubicBezTo>
                  <a:pt x="87025" y="56031"/>
                  <a:pt x="89745" y="52762"/>
                  <a:pt x="92804" y="52762"/>
                </a:cubicBezTo>
                <a:cubicBezTo>
                  <a:pt x="109121" y="52762"/>
                  <a:pt x="109121" y="52762"/>
                  <a:pt x="109121" y="52762"/>
                </a:cubicBezTo>
                <a:cubicBezTo>
                  <a:pt x="112181" y="52762"/>
                  <a:pt x="114560" y="56031"/>
                  <a:pt x="114560" y="60233"/>
                </a:cubicBezTo>
                <a:lnTo>
                  <a:pt x="114560" y="75175"/>
                </a:lnTo>
                <a:close/>
                <a:moveTo>
                  <a:pt x="84305" y="37821"/>
                </a:moveTo>
                <a:cubicBezTo>
                  <a:pt x="89745" y="37821"/>
                  <a:pt x="89745" y="37821"/>
                  <a:pt x="89745" y="37821"/>
                </a:cubicBezTo>
                <a:cubicBezTo>
                  <a:pt x="91444" y="37821"/>
                  <a:pt x="92804" y="35953"/>
                  <a:pt x="92804" y="33618"/>
                </a:cubicBezTo>
                <a:cubicBezTo>
                  <a:pt x="92804" y="31750"/>
                  <a:pt x="91444" y="29883"/>
                  <a:pt x="89745" y="29883"/>
                </a:cubicBezTo>
                <a:cubicBezTo>
                  <a:pt x="84305" y="29883"/>
                  <a:pt x="84305" y="29883"/>
                  <a:pt x="84305" y="29883"/>
                </a:cubicBezTo>
                <a:cubicBezTo>
                  <a:pt x="82946" y="29883"/>
                  <a:pt x="81586" y="31750"/>
                  <a:pt x="81586" y="33618"/>
                </a:cubicBezTo>
                <a:cubicBezTo>
                  <a:pt x="81586" y="35953"/>
                  <a:pt x="82946" y="37821"/>
                  <a:pt x="84305" y="37821"/>
                </a:cubicBezTo>
                <a:moveTo>
                  <a:pt x="24475" y="97587"/>
                </a:moveTo>
                <a:cubicBezTo>
                  <a:pt x="19036" y="97587"/>
                  <a:pt x="19036" y="97587"/>
                  <a:pt x="19036" y="97587"/>
                </a:cubicBezTo>
                <a:cubicBezTo>
                  <a:pt x="17337" y="97587"/>
                  <a:pt x="16317" y="99455"/>
                  <a:pt x="16317" y="101322"/>
                </a:cubicBezTo>
                <a:cubicBezTo>
                  <a:pt x="16317" y="103190"/>
                  <a:pt x="17337" y="105058"/>
                  <a:pt x="19036" y="105058"/>
                </a:cubicBezTo>
                <a:cubicBezTo>
                  <a:pt x="24475" y="105058"/>
                  <a:pt x="24475" y="105058"/>
                  <a:pt x="24475" y="105058"/>
                </a:cubicBezTo>
                <a:cubicBezTo>
                  <a:pt x="25835" y="105058"/>
                  <a:pt x="27195" y="103190"/>
                  <a:pt x="27195" y="101322"/>
                </a:cubicBezTo>
                <a:cubicBezTo>
                  <a:pt x="27195" y="99455"/>
                  <a:pt x="25835" y="97587"/>
                  <a:pt x="24475" y="97587"/>
                </a:cubicBezTo>
                <a:moveTo>
                  <a:pt x="57110" y="97587"/>
                </a:moveTo>
                <a:cubicBezTo>
                  <a:pt x="51671" y="97587"/>
                  <a:pt x="51671" y="97587"/>
                  <a:pt x="51671" y="97587"/>
                </a:cubicBezTo>
                <a:cubicBezTo>
                  <a:pt x="50311" y="97587"/>
                  <a:pt x="48951" y="99455"/>
                  <a:pt x="48951" y="101322"/>
                </a:cubicBezTo>
                <a:cubicBezTo>
                  <a:pt x="48951" y="103190"/>
                  <a:pt x="50311" y="105058"/>
                  <a:pt x="51671" y="105058"/>
                </a:cubicBezTo>
                <a:cubicBezTo>
                  <a:pt x="57110" y="105058"/>
                  <a:pt x="57110" y="105058"/>
                  <a:pt x="57110" y="105058"/>
                </a:cubicBezTo>
                <a:cubicBezTo>
                  <a:pt x="58810" y="105058"/>
                  <a:pt x="59830" y="103190"/>
                  <a:pt x="59830" y="101322"/>
                </a:cubicBezTo>
                <a:cubicBezTo>
                  <a:pt x="59830" y="99455"/>
                  <a:pt x="58810" y="97587"/>
                  <a:pt x="57110" y="97587"/>
                </a:cubicBezTo>
                <a:moveTo>
                  <a:pt x="73427" y="29883"/>
                </a:moveTo>
                <a:cubicBezTo>
                  <a:pt x="67988" y="29883"/>
                  <a:pt x="67988" y="29883"/>
                  <a:pt x="67988" y="29883"/>
                </a:cubicBezTo>
                <a:cubicBezTo>
                  <a:pt x="66628" y="29883"/>
                  <a:pt x="65269" y="31750"/>
                  <a:pt x="65269" y="33618"/>
                </a:cubicBezTo>
                <a:cubicBezTo>
                  <a:pt x="65269" y="35953"/>
                  <a:pt x="66628" y="37821"/>
                  <a:pt x="67988" y="37821"/>
                </a:cubicBezTo>
                <a:cubicBezTo>
                  <a:pt x="73427" y="37821"/>
                  <a:pt x="73427" y="37821"/>
                  <a:pt x="73427" y="37821"/>
                </a:cubicBezTo>
                <a:cubicBezTo>
                  <a:pt x="75127" y="37821"/>
                  <a:pt x="76147" y="35953"/>
                  <a:pt x="76147" y="33618"/>
                </a:cubicBezTo>
                <a:cubicBezTo>
                  <a:pt x="76147" y="31750"/>
                  <a:pt x="75127" y="29883"/>
                  <a:pt x="73427" y="29883"/>
                </a:cubicBezTo>
                <a:moveTo>
                  <a:pt x="89745" y="97587"/>
                </a:moveTo>
                <a:cubicBezTo>
                  <a:pt x="84305" y="97587"/>
                  <a:pt x="84305" y="97587"/>
                  <a:pt x="84305" y="97587"/>
                </a:cubicBezTo>
                <a:cubicBezTo>
                  <a:pt x="82946" y="97587"/>
                  <a:pt x="81586" y="99455"/>
                  <a:pt x="81586" y="101322"/>
                </a:cubicBezTo>
                <a:cubicBezTo>
                  <a:pt x="81586" y="103190"/>
                  <a:pt x="82946" y="105058"/>
                  <a:pt x="84305" y="105058"/>
                </a:cubicBezTo>
                <a:cubicBezTo>
                  <a:pt x="89745" y="105058"/>
                  <a:pt x="89745" y="105058"/>
                  <a:pt x="89745" y="105058"/>
                </a:cubicBezTo>
                <a:cubicBezTo>
                  <a:pt x="91444" y="105058"/>
                  <a:pt x="92804" y="103190"/>
                  <a:pt x="92804" y="101322"/>
                </a:cubicBezTo>
                <a:cubicBezTo>
                  <a:pt x="92804" y="99455"/>
                  <a:pt x="91444" y="97587"/>
                  <a:pt x="89745" y="97587"/>
                </a:cubicBezTo>
                <a:moveTo>
                  <a:pt x="57110" y="29883"/>
                </a:moveTo>
                <a:cubicBezTo>
                  <a:pt x="51671" y="29883"/>
                  <a:pt x="51671" y="29883"/>
                  <a:pt x="51671" y="29883"/>
                </a:cubicBezTo>
                <a:cubicBezTo>
                  <a:pt x="50311" y="29883"/>
                  <a:pt x="48951" y="31750"/>
                  <a:pt x="48951" y="33618"/>
                </a:cubicBezTo>
                <a:cubicBezTo>
                  <a:pt x="48951" y="35953"/>
                  <a:pt x="50311" y="37821"/>
                  <a:pt x="51671" y="37821"/>
                </a:cubicBezTo>
                <a:cubicBezTo>
                  <a:pt x="57110" y="37821"/>
                  <a:pt x="57110" y="37821"/>
                  <a:pt x="57110" y="37821"/>
                </a:cubicBezTo>
                <a:cubicBezTo>
                  <a:pt x="58810" y="37821"/>
                  <a:pt x="59830" y="35953"/>
                  <a:pt x="59830" y="33618"/>
                </a:cubicBezTo>
                <a:cubicBezTo>
                  <a:pt x="59830" y="31750"/>
                  <a:pt x="58810" y="29883"/>
                  <a:pt x="57110" y="29883"/>
                </a:cubicBezTo>
                <a:moveTo>
                  <a:pt x="73427" y="97587"/>
                </a:moveTo>
                <a:cubicBezTo>
                  <a:pt x="67988" y="97587"/>
                  <a:pt x="67988" y="97587"/>
                  <a:pt x="67988" y="97587"/>
                </a:cubicBezTo>
                <a:cubicBezTo>
                  <a:pt x="66628" y="97587"/>
                  <a:pt x="65269" y="99455"/>
                  <a:pt x="65269" y="101322"/>
                </a:cubicBezTo>
                <a:cubicBezTo>
                  <a:pt x="65269" y="103190"/>
                  <a:pt x="66628" y="105058"/>
                  <a:pt x="67988" y="105058"/>
                </a:cubicBezTo>
                <a:cubicBezTo>
                  <a:pt x="73427" y="105058"/>
                  <a:pt x="73427" y="105058"/>
                  <a:pt x="73427" y="105058"/>
                </a:cubicBezTo>
                <a:cubicBezTo>
                  <a:pt x="75127" y="105058"/>
                  <a:pt x="76147" y="103190"/>
                  <a:pt x="76147" y="101322"/>
                </a:cubicBezTo>
                <a:cubicBezTo>
                  <a:pt x="76147" y="99455"/>
                  <a:pt x="75127" y="97587"/>
                  <a:pt x="73427" y="97587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5597525" y="1565275"/>
            <a:ext cx="433387" cy="355600"/>
          </a:xfrm>
          <a:custGeom>
            <a:pathLst>
              <a:path extrusionOk="0" h="120000" w="120000">
                <a:moveTo>
                  <a:pt x="24475" y="100069"/>
                </a:moveTo>
                <a:cubicBezTo>
                  <a:pt x="19036" y="100069"/>
                  <a:pt x="19036" y="100069"/>
                  <a:pt x="19036" y="100069"/>
                </a:cubicBezTo>
                <a:cubicBezTo>
                  <a:pt x="17677" y="100069"/>
                  <a:pt x="16317" y="101730"/>
                  <a:pt x="16317" y="103391"/>
                </a:cubicBezTo>
                <a:cubicBezTo>
                  <a:pt x="16317" y="105051"/>
                  <a:pt x="17677" y="106712"/>
                  <a:pt x="19036" y="106712"/>
                </a:cubicBezTo>
                <a:cubicBezTo>
                  <a:pt x="24475" y="106712"/>
                  <a:pt x="24475" y="106712"/>
                  <a:pt x="24475" y="106712"/>
                </a:cubicBezTo>
                <a:cubicBezTo>
                  <a:pt x="26175" y="106712"/>
                  <a:pt x="27195" y="105051"/>
                  <a:pt x="27195" y="103391"/>
                </a:cubicBezTo>
                <a:cubicBezTo>
                  <a:pt x="27195" y="101730"/>
                  <a:pt x="26175" y="100069"/>
                  <a:pt x="24475" y="100069"/>
                </a:cubicBezTo>
                <a:moveTo>
                  <a:pt x="40793" y="100069"/>
                </a:moveTo>
                <a:cubicBezTo>
                  <a:pt x="35354" y="100069"/>
                  <a:pt x="35354" y="100069"/>
                  <a:pt x="35354" y="100069"/>
                </a:cubicBezTo>
                <a:cubicBezTo>
                  <a:pt x="33994" y="100069"/>
                  <a:pt x="32634" y="101730"/>
                  <a:pt x="32634" y="103391"/>
                </a:cubicBezTo>
                <a:cubicBezTo>
                  <a:pt x="32634" y="105051"/>
                  <a:pt x="33994" y="106712"/>
                  <a:pt x="35354" y="106712"/>
                </a:cubicBezTo>
                <a:cubicBezTo>
                  <a:pt x="40793" y="106712"/>
                  <a:pt x="40793" y="106712"/>
                  <a:pt x="40793" y="106712"/>
                </a:cubicBezTo>
                <a:cubicBezTo>
                  <a:pt x="42492" y="106712"/>
                  <a:pt x="43512" y="105051"/>
                  <a:pt x="43512" y="103391"/>
                </a:cubicBezTo>
                <a:cubicBezTo>
                  <a:pt x="43512" y="101730"/>
                  <a:pt x="42492" y="100069"/>
                  <a:pt x="40793" y="100069"/>
                </a:cubicBezTo>
                <a:moveTo>
                  <a:pt x="84645" y="46920"/>
                </a:moveTo>
                <a:cubicBezTo>
                  <a:pt x="90084" y="46920"/>
                  <a:pt x="90084" y="46920"/>
                  <a:pt x="90084" y="46920"/>
                </a:cubicBezTo>
                <a:cubicBezTo>
                  <a:pt x="91444" y="46920"/>
                  <a:pt x="92804" y="45259"/>
                  <a:pt x="92804" y="43598"/>
                </a:cubicBezTo>
                <a:cubicBezTo>
                  <a:pt x="92804" y="41522"/>
                  <a:pt x="91444" y="40276"/>
                  <a:pt x="90084" y="40276"/>
                </a:cubicBezTo>
                <a:cubicBezTo>
                  <a:pt x="84645" y="40276"/>
                  <a:pt x="84645" y="40276"/>
                  <a:pt x="84645" y="40276"/>
                </a:cubicBezTo>
                <a:cubicBezTo>
                  <a:pt x="82946" y="40276"/>
                  <a:pt x="81926" y="41522"/>
                  <a:pt x="81926" y="43598"/>
                </a:cubicBezTo>
                <a:cubicBezTo>
                  <a:pt x="81926" y="45259"/>
                  <a:pt x="82946" y="46920"/>
                  <a:pt x="84645" y="46920"/>
                </a:cubicBezTo>
                <a:moveTo>
                  <a:pt x="24475" y="40276"/>
                </a:moveTo>
                <a:cubicBezTo>
                  <a:pt x="19036" y="40276"/>
                  <a:pt x="19036" y="40276"/>
                  <a:pt x="19036" y="40276"/>
                </a:cubicBezTo>
                <a:cubicBezTo>
                  <a:pt x="17677" y="40276"/>
                  <a:pt x="16317" y="41522"/>
                  <a:pt x="16317" y="43598"/>
                </a:cubicBezTo>
                <a:cubicBezTo>
                  <a:pt x="16317" y="45259"/>
                  <a:pt x="17677" y="46920"/>
                  <a:pt x="19036" y="46920"/>
                </a:cubicBezTo>
                <a:cubicBezTo>
                  <a:pt x="24475" y="46920"/>
                  <a:pt x="24475" y="46920"/>
                  <a:pt x="24475" y="46920"/>
                </a:cubicBezTo>
                <a:cubicBezTo>
                  <a:pt x="26175" y="46920"/>
                  <a:pt x="27195" y="45259"/>
                  <a:pt x="27195" y="43598"/>
                </a:cubicBezTo>
                <a:cubicBezTo>
                  <a:pt x="27195" y="41522"/>
                  <a:pt x="26175" y="40276"/>
                  <a:pt x="24475" y="40276"/>
                </a:cubicBezTo>
                <a:moveTo>
                  <a:pt x="95524" y="70173"/>
                </a:moveTo>
                <a:cubicBezTo>
                  <a:pt x="93824" y="70173"/>
                  <a:pt x="92804" y="71418"/>
                  <a:pt x="92804" y="73494"/>
                </a:cubicBezTo>
                <a:cubicBezTo>
                  <a:pt x="92804" y="75155"/>
                  <a:pt x="93824" y="76816"/>
                  <a:pt x="95524" y="76816"/>
                </a:cubicBezTo>
                <a:cubicBezTo>
                  <a:pt x="96883" y="76816"/>
                  <a:pt x="98243" y="75155"/>
                  <a:pt x="98243" y="73494"/>
                </a:cubicBezTo>
                <a:cubicBezTo>
                  <a:pt x="98243" y="71418"/>
                  <a:pt x="96883" y="70173"/>
                  <a:pt x="95524" y="70173"/>
                </a:cubicBezTo>
                <a:moveTo>
                  <a:pt x="90084" y="100069"/>
                </a:moveTo>
                <a:cubicBezTo>
                  <a:pt x="84645" y="100069"/>
                  <a:pt x="84645" y="100069"/>
                  <a:pt x="84645" y="100069"/>
                </a:cubicBezTo>
                <a:cubicBezTo>
                  <a:pt x="82946" y="100069"/>
                  <a:pt x="81926" y="101730"/>
                  <a:pt x="81926" y="103391"/>
                </a:cubicBezTo>
                <a:cubicBezTo>
                  <a:pt x="81926" y="105051"/>
                  <a:pt x="82946" y="106712"/>
                  <a:pt x="84645" y="106712"/>
                </a:cubicBezTo>
                <a:cubicBezTo>
                  <a:pt x="90084" y="106712"/>
                  <a:pt x="90084" y="106712"/>
                  <a:pt x="90084" y="106712"/>
                </a:cubicBezTo>
                <a:cubicBezTo>
                  <a:pt x="91444" y="106712"/>
                  <a:pt x="92804" y="105051"/>
                  <a:pt x="92804" y="103391"/>
                </a:cubicBezTo>
                <a:cubicBezTo>
                  <a:pt x="92804" y="101730"/>
                  <a:pt x="91444" y="100069"/>
                  <a:pt x="90084" y="100069"/>
                </a:cubicBezTo>
                <a:moveTo>
                  <a:pt x="73767" y="40276"/>
                </a:moveTo>
                <a:cubicBezTo>
                  <a:pt x="68328" y="40276"/>
                  <a:pt x="68328" y="40276"/>
                  <a:pt x="68328" y="40276"/>
                </a:cubicBezTo>
                <a:cubicBezTo>
                  <a:pt x="66628" y="40276"/>
                  <a:pt x="65609" y="41522"/>
                  <a:pt x="65609" y="43598"/>
                </a:cubicBezTo>
                <a:cubicBezTo>
                  <a:pt x="65609" y="45259"/>
                  <a:pt x="66628" y="46920"/>
                  <a:pt x="68328" y="46920"/>
                </a:cubicBezTo>
                <a:cubicBezTo>
                  <a:pt x="73767" y="46920"/>
                  <a:pt x="73767" y="46920"/>
                  <a:pt x="73767" y="46920"/>
                </a:cubicBezTo>
                <a:cubicBezTo>
                  <a:pt x="75127" y="46920"/>
                  <a:pt x="76487" y="45259"/>
                  <a:pt x="76487" y="43598"/>
                </a:cubicBezTo>
                <a:cubicBezTo>
                  <a:pt x="76487" y="41522"/>
                  <a:pt x="75127" y="40276"/>
                  <a:pt x="73767" y="40276"/>
                </a:cubicBezTo>
                <a:moveTo>
                  <a:pt x="109121" y="53564"/>
                </a:moveTo>
                <a:cubicBezTo>
                  <a:pt x="109121" y="26574"/>
                  <a:pt x="109121" y="26574"/>
                  <a:pt x="109121" y="26574"/>
                </a:cubicBezTo>
                <a:cubicBezTo>
                  <a:pt x="109121" y="19515"/>
                  <a:pt x="104362" y="13702"/>
                  <a:pt x="98583" y="13287"/>
                </a:cubicBezTo>
                <a:cubicBezTo>
                  <a:pt x="97903" y="7058"/>
                  <a:pt x="97903" y="7058"/>
                  <a:pt x="97903" y="7058"/>
                </a:cubicBezTo>
                <a:cubicBezTo>
                  <a:pt x="55750" y="13287"/>
                  <a:pt x="55750" y="13287"/>
                  <a:pt x="55750" y="13287"/>
                </a:cubicBezTo>
                <a:cubicBezTo>
                  <a:pt x="15297" y="0"/>
                  <a:pt x="15297" y="0"/>
                  <a:pt x="15297" y="0"/>
                </a:cubicBezTo>
                <a:cubicBezTo>
                  <a:pt x="12237" y="13287"/>
                  <a:pt x="12237" y="13287"/>
                  <a:pt x="12237" y="13287"/>
                </a:cubicBezTo>
                <a:cubicBezTo>
                  <a:pt x="10878" y="13287"/>
                  <a:pt x="10878" y="13287"/>
                  <a:pt x="10878" y="13287"/>
                </a:cubicBezTo>
                <a:cubicBezTo>
                  <a:pt x="4759" y="13287"/>
                  <a:pt x="0" y="19515"/>
                  <a:pt x="0" y="26574"/>
                </a:cubicBezTo>
                <a:cubicBezTo>
                  <a:pt x="0" y="106712"/>
                  <a:pt x="0" y="106712"/>
                  <a:pt x="0" y="106712"/>
                </a:cubicBezTo>
                <a:cubicBezTo>
                  <a:pt x="0" y="114186"/>
                  <a:pt x="4759" y="120000"/>
                  <a:pt x="10878" y="120000"/>
                </a:cubicBezTo>
                <a:cubicBezTo>
                  <a:pt x="98243" y="120000"/>
                  <a:pt x="98243" y="120000"/>
                  <a:pt x="98243" y="120000"/>
                </a:cubicBezTo>
                <a:cubicBezTo>
                  <a:pt x="104362" y="120000"/>
                  <a:pt x="109121" y="114186"/>
                  <a:pt x="109121" y="106712"/>
                </a:cubicBezTo>
                <a:cubicBezTo>
                  <a:pt x="109121" y="93425"/>
                  <a:pt x="109121" y="93425"/>
                  <a:pt x="109121" y="93425"/>
                </a:cubicBezTo>
                <a:cubicBezTo>
                  <a:pt x="115240" y="93425"/>
                  <a:pt x="120000" y="87612"/>
                  <a:pt x="120000" y="80138"/>
                </a:cubicBezTo>
                <a:cubicBezTo>
                  <a:pt x="120000" y="66851"/>
                  <a:pt x="120000" y="66851"/>
                  <a:pt x="120000" y="66851"/>
                </a:cubicBezTo>
                <a:cubicBezTo>
                  <a:pt x="120000" y="59377"/>
                  <a:pt x="115240" y="53564"/>
                  <a:pt x="109121" y="53564"/>
                </a:cubicBezTo>
                <a:moveTo>
                  <a:pt x="103682" y="26574"/>
                </a:moveTo>
                <a:cubicBezTo>
                  <a:pt x="103682" y="28650"/>
                  <a:pt x="103682" y="28650"/>
                  <a:pt x="103682" y="28650"/>
                </a:cubicBezTo>
                <a:cubicBezTo>
                  <a:pt x="102662" y="27820"/>
                  <a:pt x="101303" y="27404"/>
                  <a:pt x="99943" y="26989"/>
                </a:cubicBezTo>
                <a:cubicBezTo>
                  <a:pt x="99263" y="20346"/>
                  <a:pt x="99263" y="20346"/>
                  <a:pt x="99263" y="20346"/>
                </a:cubicBezTo>
                <a:cubicBezTo>
                  <a:pt x="101643" y="20761"/>
                  <a:pt x="103682" y="23667"/>
                  <a:pt x="103682" y="26574"/>
                </a:cubicBezTo>
                <a:moveTo>
                  <a:pt x="93144" y="14117"/>
                </a:moveTo>
                <a:cubicBezTo>
                  <a:pt x="94504" y="25743"/>
                  <a:pt x="94504" y="25743"/>
                  <a:pt x="94504" y="25743"/>
                </a:cubicBezTo>
                <a:cubicBezTo>
                  <a:pt x="69688" y="17854"/>
                  <a:pt x="69688" y="17854"/>
                  <a:pt x="69688" y="17854"/>
                </a:cubicBezTo>
                <a:lnTo>
                  <a:pt x="93144" y="14117"/>
                </a:lnTo>
                <a:close/>
                <a:moveTo>
                  <a:pt x="19036" y="8304"/>
                </a:moveTo>
                <a:cubicBezTo>
                  <a:pt x="76147" y="26574"/>
                  <a:pt x="76147" y="26574"/>
                  <a:pt x="76147" y="26574"/>
                </a:cubicBezTo>
                <a:cubicBezTo>
                  <a:pt x="14957" y="26574"/>
                  <a:pt x="14957" y="26574"/>
                  <a:pt x="14957" y="26574"/>
                </a:cubicBezTo>
                <a:lnTo>
                  <a:pt x="19036" y="8304"/>
                </a:lnTo>
                <a:close/>
                <a:moveTo>
                  <a:pt x="5439" y="26574"/>
                </a:moveTo>
                <a:cubicBezTo>
                  <a:pt x="5439" y="23252"/>
                  <a:pt x="7818" y="19930"/>
                  <a:pt x="10878" y="19930"/>
                </a:cubicBezTo>
                <a:cubicBezTo>
                  <a:pt x="9518" y="26989"/>
                  <a:pt x="9518" y="26989"/>
                  <a:pt x="9518" y="26989"/>
                </a:cubicBezTo>
                <a:cubicBezTo>
                  <a:pt x="7818" y="26989"/>
                  <a:pt x="6458" y="27820"/>
                  <a:pt x="5439" y="28650"/>
                </a:cubicBezTo>
                <a:lnTo>
                  <a:pt x="5439" y="26574"/>
                </a:lnTo>
                <a:close/>
                <a:moveTo>
                  <a:pt x="103682" y="106712"/>
                </a:moveTo>
                <a:cubicBezTo>
                  <a:pt x="103682" y="110449"/>
                  <a:pt x="101303" y="113356"/>
                  <a:pt x="98243" y="113356"/>
                </a:cubicBezTo>
                <a:cubicBezTo>
                  <a:pt x="10878" y="113356"/>
                  <a:pt x="10878" y="113356"/>
                  <a:pt x="10878" y="113356"/>
                </a:cubicBezTo>
                <a:cubicBezTo>
                  <a:pt x="7818" y="113356"/>
                  <a:pt x="5439" y="110449"/>
                  <a:pt x="5439" y="106712"/>
                </a:cubicBezTo>
                <a:cubicBezTo>
                  <a:pt x="5439" y="40276"/>
                  <a:pt x="5439" y="40276"/>
                  <a:pt x="5439" y="40276"/>
                </a:cubicBezTo>
                <a:cubicBezTo>
                  <a:pt x="5439" y="36539"/>
                  <a:pt x="7818" y="33217"/>
                  <a:pt x="10878" y="33217"/>
                </a:cubicBezTo>
                <a:cubicBezTo>
                  <a:pt x="98243" y="33217"/>
                  <a:pt x="98243" y="33217"/>
                  <a:pt x="98243" y="33217"/>
                </a:cubicBezTo>
                <a:cubicBezTo>
                  <a:pt x="101303" y="33217"/>
                  <a:pt x="103682" y="36539"/>
                  <a:pt x="103682" y="40276"/>
                </a:cubicBezTo>
                <a:cubicBezTo>
                  <a:pt x="103682" y="53564"/>
                  <a:pt x="103682" y="53564"/>
                  <a:pt x="103682" y="53564"/>
                </a:cubicBezTo>
                <a:cubicBezTo>
                  <a:pt x="92804" y="53564"/>
                  <a:pt x="92804" y="53564"/>
                  <a:pt x="92804" y="53564"/>
                </a:cubicBezTo>
                <a:cubicBezTo>
                  <a:pt x="86685" y="53564"/>
                  <a:pt x="81926" y="59377"/>
                  <a:pt x="81926" y="66851"/>
                </a:cubicBezTo>
                <a:cubicBezTo>
                  <a:pt x="81926" y="80138"/>
                  <a:pt x="81926" y="80138"/>
                  <a:pt x="81926" y="80138"/>
                </a:cubicBezTo>
                <a:cubicBezTo>
                  <a:pt x="81926" y="87612"/>
                  <a:pt x="86685" y="93425"/>
                  <a:pt x="92804" y="93425"/>
                </a:cubicBezTo>
                <a:cubicBezTo>
                  <a:pt x="103682" y="93425"/>
                  <a:pt x="103682" y="93425"/>
                  <a:pt x="103682" y="93425"/>
                </a:cubicBezTo>
                <a:lnTo>
                  <a:pt x="103682" y="106712"/>
                </a:lnTo>
                <a:close/>
                <a:moveTo>
                  <a:pt x="114560" y="80138"/>
                </a:moveTo>
                <a:cubicBezTo>
                  <a:pt x="114560" y="83875"/>
                  <a:pt x="112181" y="86782"/>
                  <a:pt x="109121" y="86782"/>
                </a:cubicBezTo>
                <a:cubicBezTo>
                  <a:pt x="92804" y="86782"/>
                  <a:pt x="92804" y="86782"/>
                  <a:pt x="92804" y="86782"/>
                </a:cubicBezTo>
                <a:cubicBezTo>
                  <a:pt x="89745" y="86782"/>
                  <a:pt x="87365" y="83875"/>
                  <a:pt x="87365" y="80138"/>
                </a:cubicBezTo>
                <a:cubicBezTo>
                  <a:pt x="87365" y="66851"/>
                  <a:pt x="87365" y="66851"/>
                  <a:pt x="87365" y="66851"/>
                </a:cubicBezTo>
                <a:cubicBezTo>
                  <a:pt x="87365" y="63114"/>
                  <a:pt x="89745" y="60207"/>
                  <a:pt x="92804" y="60207"/>
                </a:cubicBezTo>
                <a:cubicBezTo>
                  <a:pt x="109121" y="60207"/>
                  <a:pt x="109121" y="60207"/>
                  <a:pt x="109121" y="60207"/>
                </a:cubicBezTo>
                <a:cubicBezTo>
                  <a:pt x="112181" y="60207"/>
                  <a:pt x="114560" y="63114"/>
                  <a:pt x="114560" y="66851"/>
                </a:cubicBezTo>
                <a:lnTo>
                  <a:pt x="114560" y="80138"/>
                </a:lnTo>
                <a:close/>
                <a:moveTo>
                  <a:pt x="73767" y="100069"/>
                </a:moveTo>
                <a:cubicBezTo>
                  <a:pt x="68328" y="100069"/>
                  <a:pt x="68328" y="100069"/>
                  <a:pt x="68328" y="100069"/>
                </a:cubicBezTo>
                <a:cubicBezTo>
                  <a:pt x="66628" y="100069"/>
                  <a:pt x="65609" y="101730"/>
                  <a:pt x="65609" y="103391"/>
                </a:cubicBezTo>
                <a:cubicBezTo>
                  <a:pt x="65609" y="105051"/>
                  <a:pt x="66628" y="106712"/>
                  <a:pt x="68328" y="106712"/>
                </a:cubicBezTo>
                <a:cubicBezTo>
                  <a:pt x="73767" y="106712"/>
                  <a:pt x="73767" y="106712"/>
                  <a:pt x="73767" y="106712"/>
                </a:cubicBezTo>
                <a:cubicBezTo>
                  <a:pt x="75127" y="106712"/>
                  <a:pt x="76487" y="105051"/>
                  <a:pt x="76487" y="103391"/>
                </a:cubicBezTo>
                <a:cubicBezTo>
                  <a:pt x="76487" y="101730"/>
                  <a:pt x="75127" y="100069"/>
                  <a:pt x="73767" y="100069"/>
                </a:cubicBezTo>
                <a:moveTo>
                  <a:pt x="57110" y="100069"/>
                </a:moveTo>
                <a:cubicBezTo>
                  <a:pt x="51671" y="100069"/>
                  <a:pt x="51671" y="100069"/>
                  <a:pt x="51671" y="100069"/>
                </a:cubicBezTo>
                <a:cubicBezTo>
                  <a:pt x="50311" y="100069"/>
                  <a:pt x="48951" y="101730"/>
                  <a:pt x="48951" y="103391"/>
                </a:cubicBezTo>
                <a:cubicBezTo>
                  <a:pt x="48951" y="105051"/>
                  <a:pt x="50311" y="106712"/>
                  <a:pt x="51671" y="106712"/>
                </a:cubicBezTo>
                <a:cubicBezTo>
                  <a:pt x="57110" y="106712"/>
                  <a:pt x="57110" y="106712"/>
                  <a:pt x="57110" y="106712"/>
                </a:cubicBezTo>
                <a:cubicBezTo>
                  <a:pt x="58810" y="106712"/>
                  <a:pt x="59830" y="105051"/>
                  <a:pt x="59830" y="103391"/>
                </a:cubicBezTo>
                <a:cubicBezTo>
                  <a:pt x="59830" y="101730"/>
                  <a:pt x="58810" y="100069"/>
                  <a:pt x="57110" y="100069"/>
                </a:cubicBezTo>
                <a:moveTo>
                  <a:pt x="40793" y="40276"/>
                </a:moveTo>
                <a:cubicBezTo>
                  <a:pt x="35354" y="40276"/>
                  <a:pt x="35354" y="40276"/>
                  <a:pt x="35354" y="40276"/>
                </a:cubicBezTo>
                <a:cubicBezTo>
                  <a:pt x="33994" y="40276"/>
                  <a:pt x="32634" y="41522"/>
                  <a:pt x="32634" y="43598"/>
                </a:cubicBezTo>
                <a:cubicBezTo>
                  <a:pt x="32634" y="45259"/>
                  <a:pt x="33994" y="46920"/>
                  <a:pt x="35354" y="46920"/>
                </a:cubicBezTo>
                <a:cubicBezTo>
                  <a:pt x="40793" y="46920"/>
                  <a:pt x="40793" y="46920"/>
                  <a:pt x="40793" y="46920"/>
                </a:cubicBezTo>
                <a:cubicBezTo>
                  <a:pt x="42492" y="46920"/>
                  <a:pt x="43512" y="45259"/>
                  <a:pt x="43512" y="43598"/>
                </a:cubicBezTo>
                <a:cubicBezTo>
                  <a:pt x="43512" y="41522"/>
                  <a:pt x="42492" y="40276"/>
                  <a:pt x="40793" y="40276"/>
                </a:cubicBezTo>
                <a:moveTo>
                  <a:pt x="57110" y="40276"/>
                </a:moveTo>
                <a:cubicBezTo>
                  <a:pt x="51671" y="40276"/>
                  <a:pt x="51671" y="40276"/>
                  <a:pt x="51671" y="40276"/>
                </a:cubicBezTo>
                <a:cubicBezTo>
                  <a:pt x="50311" y="40276"/>
                  <a:pt x="48951" y="41522"/>
                  <a:pt x="48951" y="43598"/>
                </a:cubicBezTo>
                <a:cubicBezTo>
                  <a:pt x="48951" y="45259"/>
                  <a:pt x="50311" y="46920"/>
                  <a:pt x="51671" y="46920"/>
                </a:cubicBezTo>
                <a:cubicBezTo>
                  <a:pt x="57110" y="46920"/>
                  <a:pt x="57110" y="46920"/>
                  <a:pt x="57110" y="46920"/>
                </a:cubicBezTo>
                <a:cubicBezTo>
                  <a:pt x="58810" y="46920"/>
                  <a:pt x="59830" y="45259"/>
                  <a:pt x="59830" y="43598"/>
                </a:cubicBezTo>
                <a:cubicBezTo>
                  <a:pt x="59830" y="41522"/>
                  <a:pt x="58810" y="40276"/>
                  <a:pt x="57110" y="4027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6484937" y="1527175"/>
            <a:ext cx="314324" cy="433387"/>
          </a:xfrm>
          <a:custGeom>
            <a:pathLst>
              <a:path extrusionOk="0" h="120000" w="120000">
                <a:moveTo>
                  <a:pt x="75175" y="10878"/>
                </a:moveTo>
                <a:cubicBezTo>
                  <a:pt x="67704" y="10878"/>
                  <a:pt x="67704" y="10878"/>
                  <a:pt x="67704" y="10878"/>
                </a:cubicBezTo>
                <a:cubicBezTo>
                  <a:pt x="67704" y="43852"/>
                  <a:pt x="67704" y="43852"/>
                  <a:pt x="67704" y="43852"/>
                </a:cubicBezTo>
                <a:cubicBezTo>
                  <a:pt x="75175" y="43852"/>
                  <a:pt x="75175" y="43852"/>
                  <a:pt x="75175" y="43852"/>
                </a:cubicBezTo>
                <a:lnTo>
                  <a:pt x="75175" y="10878"/>
                </a:lnTo>
                <a:close/>
                <a:moveTo>
                  <a:pt x="45291" y="10878"/>
                </a:moveTo>
                <a:cubicBezTo>
                  <a:pt x="30350" y="10878"/>
                  <a:pt x="30350" y="10878"/>
                  <a:pt x="30350" y="10878"/>
                </a:cubicBezTo>
                <a:cubicBezTo>
                  <a:pt x="30350" y="43852"/>
                  <a:pt x="30350" y="43852"/>
                  <a:pt x="30350" y="43852"/>
                </a:cubicBezTo>
                <a:cubicBezTo>
                  <a:pt x="45291" y="43852"/>
                  <a:pt x="45291" y="43852"/>
                  <a:pt x="45291" y="43852"/>
                </a:cubicBezTo>
                <a:lnTo>
                  <a:pt x="45291" y="10878"/>
                </a:lnTo>
                <a:close/>
                <a:moveTo>
                  <a:pt x="60233" y="10878"/>
                </a:moveTo>
                <a:cubicBezTo>
                  <a:pt x="52762" y="10878"/>
                  <a:pt x="52762" y="10878"/>
                  <a:pt x="52762" y="10878"/>
                </a:cubicBezTo>
                <a:cubicBezTo>
                  <a:pt x="52762" y="43852"/>
                  <a:pt x="52762" y="43852"/>
                  <a:pt x="52762" y="43852"/>
                </a:cubicBezTo>
                <a:cubicBezTo>
                  <a:pt x="60233" y="43852"/>
                  <a:pt x="60233" y="43852"/>
                  <a:pt x="60233" y="43852"/>
                </a:cubicBezTo>
                <a:lnTo>
                  <a:pt x="60233" y="10878"/>
                </a:lnTo>
                <a:close/>
                <a:moveTo>
                  <a:pt x="105058" y="10878"/>
                </a:moveTo>
                <a:cubicBezTo>
                  <a:pt x="97587" y="10878"/>
                  <a:pt x="97587" y="10878"/>
                  <a:pt x="97587" y="10878"/>
                </a:cubicBezTo>
                <a:cubicBezTo>
                  <a:pt x="97587" y="43852"/>
                  <a:pt x="97587" y="43852"/>
                  <a:pt x="97587" y="43852"/>
                </a:cubicBezTo>
                <a:cubicBezTo>
                  <a:pt x="105058" y="43852"/>
                  <a:pt x="105058" y="43852"/>
                  <a:pt x="105058" y="43852"/>
                </a:cubicBezTo>
                <a:lnTo>
                  <a:pt x="105058" y="10878"/>
                </a:lnTo>
                <a:close/>
                <a:moveTo>
                  <a:pt x="90116" y="10878"/>
                </a:moveTo>
                <a:cubicBezTo>
                  <a:pt x="82645" y="10878"/>
                  <a:pt x="82645" y="10878"/>
                  <a:pt x="82645" y="10878"/>
                </a:cubicBezTo>
                <a:cubicBezTo>
                  <a:pt x="82645" y="43852"/>
                  <a:pt x="82645" y="43852"/>
                  <a:pt x="82645" y="43852"/>
                </a:cubicBezTo>
                <a:cubicBezTo>
                  <a:pt x="90116" y="43852"/>
                  <a:pt x="90116" y="43852"/>
                  <a:pt x="90116" y="43852"/>
                </a:cubicBezTo>
                <a:lnTo>
                  <a:pt x="90116" y="10878"/>
                </a:lnTo>
                <a:close/>
                <a:moveTo>
                  <a:pt x="116264" y="0"/>
                </a:moveTo>
                <a:cubicBezTo>
                  <a:pt x="3735" y="0"/>
                  <a:pt x="3735" y="0"/>
                  <a:pt x="3735" y="0"/>
                </a:cubicBezTo>
                <a:cubicBezTo>
                  <a:pt x="1867" y="0"/>
                  <a:pt x="0" y="1359"/>
                  <a:pt x="0" y="2719"/>
                </a:cubicBezTo>
                <a:cubicBezTo>
                  <a:pt x="0" y="117280"/>
                  <a:pt x="0" y="117280"/>
                  <a:pt x="0" y="117280"/>
                </a:cubicBezTo>
                <a:cubicBezTo>
                  <a:pt x="0" y="118980"/>
                  <a:pt x="1867" y="120000"/>
                  <a:pt x="3735" y="120000"/>
                </a:cubicBezTo>
                <a:cubicBezTo>
                  <a:pt x="5136" y="120000"/>
                  <a:pt x="6070" y="119660"/>
                  <a:pt x="6536" y="119320"/>
                </a:cubicBezTo>
                <a:cubicBezTo>
                  <a:pt x="19143" y="110141"/>
                  <a:pt x="19143" y="110141"/>
                  <a:pt x="19143" y="110141"/>
                </a:cubicBezTo>
                <a:cubicBezTo>
                  <a:pt x="31284" y="119320"/>
                  <a:pt x="31284" y="119320"/>
                  <a:pt x="31284" y="119320"/>
                </a:cubicBezTo>
                <a:cubicBezTo>
                  <a:pt x="31750" y="119660"/>
                  <a:pt x="32684" y="120000"/>
                  <a:pt x="34085" y="120000"/>
                </a:cubicBezTo>
                <a:cubicBezTo>
                  <a:pt x="35019" y="120000"/>
                  <a:pt x="35953" y="119660"/>
                  <a:pt x="36420" y="119320"/>
                </a:cubicBezTo>
                <a:cubicBezTo>
                  <a:pt x="48560" y="110481"/>
                  <a:pt x="48560" y="110481"/>
                  <a:pt x="48560" y="110481"/>
                </a:cubicBezTo>
                <a:cubicBezTo>
                  <a:pt x="56964" y="118980"/>
                  <a:pt x="56964" y="118980"/>
                  <a:pt x="56964" y="118980"/>
                </a:cubicBezTo>
                <a:cubicBezTo>
                  <a:pt x="57431" y="118980"/>
                  <a:pt x="57431" y="118980"/>
                  <a:pt x="57431" y="118980"/>
                </a:cubicBezTo>
                <a:cubicBezTo>
                  <a:pt x="57898" y="119660"/>
                  <a:pt x="58832" y="120000"/>
                  <a:pt x="60233" y="120000"/>
                </a:cubicBezTo>
                <a:cubicBezTo>
                  <a:pt x="61167" y="120000"/>
                  <a:pt x="62568" y="119660"/>
                  <a:pt x="63035" y="118980"/>
                </a:cubicBezTo>
                <a:cubicBezTo>
                  <a:pt x="63035" y="118980"/>
                  <a:pt x="63035" y="118980"/>
                  <a:pt x="63035" y="118980"/>
                </a:cubicBezTo>
                <a:cubicBezTo>
                  <a:pt x="71906" y="110481"/>
                  <a:pt x="71906" y="110481"/>
                  <a:pt x="71906" y="110481"/>
                </a:cubicBezTo>
                <a:cubicBezTo>
                  <a:pt x="83579" y="119320"/>
                  <a:pt x="83579" y="119320"/>
                  <a:pt x="83579" y="119320"/>
                </a:cubicBezTo>
                <a:cubicBezTo>
                  <a:pt x="84513" y="119660"/>
                  <a:pt x="85447" y="120000"/>
                  <a:pt x="86381" y="120000"/>
                </a:cubicBezTo>
                <a:cubicBezTo>
                  <a:pt x="87315" y="120000"/>
                  <a:pt x="88249" y="119660"/>
                  <a:pt x="89182" y="119320"/>
                </a:cubicBezTo>
                <a:cubicBezTo>
                  <a:pt x="101322" y="110141"/>
                  <a:pt x="101322" y="110141"/>
                  <a:pt x="101322" y="110141"/>
                </a:cubicBezTo>
                <a:cubicBezTo>
                  <a:pt x="113929" y="119320"/>
                  <a:pt x="113929" y="119320"/>
                  <a:pt x="113929" y="119320"/>
                </a:cubicBezTo>
                <a:cubicBezTo>
                  <a:pt x="114396" y="119660"/>
                  <a:pt x="115330" y="120000"/>
                  <a:pt x="116264" y="120000"/>
                </a:cubicBezTo>
                <a:cubicBezTo>
                  <a:pt x="118599" y="120000"/>
                  <a:pt x="120000" y="118980"/>
                  <a:pt x="120000" y="117280"/>
                </a:cubicBezTo>
                <a:cubicBezTo>
                  <a:pt x="120000" y="2719"/>
                  <a:pt x="120000" y="2719"/>
                  <a:pt x="120000" y="2719"/>
                </a:cubicBezTo>
                <a:cubicBezTo>
                  <a:pt x="120000" y="1359"/>
                  <a:pt x="118599" y="0"/>
                  <a:pt x="116264" y="0"/>
                </a:cubicBezTo>
                <a:moveTo>
                  <a:pt x="112529" y="110821"/>
                </a:moveTo>
                <a:cubicBezTo>
                  <a:pt x="104124" y="104362"/>
                  <a:pt x="104124" y="104362"/>
                  <a:pt x="104124" y="104362"/>
                </a:cubicBezTo>
                <a:cubicBezTo>
                  <a:pt x="103190" y="104022"/>
                  <a:pt x="102256" y="103682"/>
                  <a:pt x="101322" y="103682"/>
                </a:cubicBezTo>
                <a:cubicBezTo>
                  <a:pt x="100389" y="103682"/>
                  <a:pt x="99455" y="104022"/>
                  <a:pt x="98521" y="104362"/>
                </a:cubicBezTo>
                <a:cubicBezTo>
                  <a:pt x="86381" y="113541"/>
                  <a:pt x="86381" y="113541"/>
                  <a:pt x="86381" y="113541"/>
                </a:cubicBezTo>
                <a:cubicBezTo>
                  <a:pt x="74241" y="104362"/>
                  <a:pt x="74241" y="104362"/>
                  <a:pt x="74241" y="104362"/>
                </a:cubicBezTo>
                <a:cubicBezTo>
                  <a:pt x="73307" y="104022"/>
                  <a:pt x="72373" y="103682"/>
                  <a:pt x="71439" y="103682"/>
                </a:cubicBezTo>
                <a:cubicBezTo>
                  <a:pt x="70038" y="103682"/>
                  <a:pt x="69105" y="104022"/>
                  <a:pt x="68638" y="104702"/>
                </a:cubicBezTo>
                <a:cubicBezTo>
                  <a:pt x="68171" y="104702"/>
                  <a:pt x="68171" y="104702"/>
                  <a:pt x="68171" y="104702"/>
                </a:cubicBezTo>
                <a:cubicBezTo>
                  <a:pt x="60233" y="112861"/>
                  <a:pt x="60233" y="112861"/>
                  <a:pt x="60233" y="112861"/>
                </a:cubicBezTo>
                <a:cubicBezTo>
                  <a:pt x="51828" y="104702"/>
                  <a:pt x="51828" y="104702"/>
                  <a:pt x="51828" y="104702"/>
                </a:cubicBezTo>
                <a:cubicBezTo>
                  <a:pt x="51828" y="104702"/>
                  <a:pt x="51828" y="104702"/>
                  <a:pt x="51828" y="104702"/>
                </a:cubicBezTo>
                <a:cubicBezTo>
                  <a:pt x="51361" y="104022"/>
                  <a:pt x="49961" y="103682"/>
                  <a:pt x="49027" y="103682"/>
                </a:cubicBezTo>
                <a:cubicBezTo>
                  <a:pt x="48093" y="103682"/>
                  <a:pt x="47159" y="104022"/>
                  <a:pt x="46225" y="104362"/>
                </a:cubicBezTo>
                <a:cubicBezTo>
                  <a:pt x="34085" y="113541"/>
                  <a:pt x="34085" y="113541"/>
                  <a:pt x="34085" y="113541"/>
                </a:cubicBezTo>
                <a:cubicBezTo>
                  <a:pt x="21478" y="104362"/>
                  <a:pt x="21478" y="104362"/>
                  <a:pt x="21478" y="104362"/>
                </a:cubicBezTo>
                <a:cubicBezTo>
                  <a:pt x="21011" y="104022"/>
                  <a:pt x="20077" y="103682"/>
                  <a:pt x="19143" y="103682"/>
                </a:cubicBezTo>
                <a:cubicBezTo>
                  <a:pt x="17743" y="103682"/>
                  <a:pt x="16809" y="104022"/>
                  <a:pt x="16342" y="104362"/>
                </a:cubicBezTo>
                <a:cubicBezTo>
                  <a:pt x="7470" y="110821"/>
                  <a:pt x="7470" y="110821"/>
                  <a:pt x="7470" y="110821"/>
                </a:cubicBezTo>
                <a:cubicBezTo>
                  <a:pt x="7470" y="5439"/>
                  <a:pt x="7470" y="5439"/>
                  <a:pt x="7470" y="5439"/>
                </a:cubicBezTo>
                <a:cubicBezTo>
                  <a:pt x="112529" y="5439"/>
                  <a:pt x="112529" y="5439"/>
                  <a:pt x="112529" y="5439"/>
                </a:cubicBezTo>
                <a:lnTo>
                  <a:pt x="112529" y="110821"/>
                </a:lnTo>
                <a:close/>
                <a:moveTo>
                  <a:pt x="90116" y="87365"/>
                </a:moveTo>
                <a:cubicBezTo>
                  <a:pt x="14941" y="87365"/>
                  <a:pt x="14941" y="87365"/>
                  <a:pt x="14941" y="87365"/>
                </a:cubicBezTo>
                <a:cubicBezTo>
                  <a:pt x="14941" y="92804"/>
                  <a:pt x="14941" y="92804"/>
                  <a:pt x="14941" y="92804"/>
                </a:cubicBezTo>
                <a:cubicBezTo>
                  <a:pt x="90116" y="92804"/>
                  <a:pt x="90116" y="92804"/>
                  <a:pt x="90116" y="92804"/>
                </a:cubicBezTo>
                <a:lnTo>
                  <a:pt x="90116" y="87365"/>
                </a:lnTo>
                <a:close/>
                <a:moveTo>
                  <a:pt x="105058" y="76487"/>
                </a:moveTo>
                <a:cubicBezTo>
                  <a:pt x="14941" y="76487"/>
                  <a:pt x="14941" y="76487"/>
                  <a:pt x="14941" y="76487"/>
                </a:cubicBezTo>
                <a:cubicBezTo>
                  <a:pt x="14941" y="81926"/>
                  <a:pt x="14941" y="81926"/>
                  <a:pt x="14941" y="81926"/>
                </a:cubicBezTo>
                <a:cubicBezTo>
                  <a:pt x="105058" y="81926"/>
                  <a:pt x="105058" y="81926"/>
                  <a:pt x="105058" y="81926"/>
                </a:cubicBezTo>
                <a:lnTo>
                  <a:pt x="105058" y="76487"/>
                </a:lnTo>
                <a:close/>
                <a:moveTo>
                  <a:pt x="22879" y="10878"/>
                </a:moveTo>
                <a:cubicBezTo>
                  <a:pt x="14941" y="10878"/>
                  <a:pt x="14941" y="10878"/>
                  <a:pt x="14941" y="10878"/>
                </a:cubicBezTo>
                <a:cubicBezTo>
                  <a:pt x="14941" y="43852"/>
                  <a:pt x="14941" y="43852"/>
                  <a:pt x="14941" y="43852"/>
                </a:cubicBezTo>
                <a:cubicBezTo>
                  <a:pt x="22879" y="43852"/>
                  <a:pt x="22879" y="43852"/>
                  <a:pt x="22879" y="43852"/>
                </a:cubicBezTo>
                <a:lnTo>
                  <a:pt x="22879" y="10878"/>
                </a:lnTo>
                <a:close/>
                <a:moveTo>
                  <a:pt x="105058" y="65609"/>
                </a:moveTo>
                <a:cubicBezTo>
                  <a:pt x="14941" y="65609"/>
                  <a:pt x="14941" y="65609"/>
                  <a:pt x="14941" y="65609"/>
                </a:cubicBezTo>
                <a:cubicBezTo>
                  <a:pt x="14941" y="71048"/>
                  <a:pt x="14941" y="71048"/>
                  <a:pt x="14941" y="71048"/>
                </a:cubicBezTo>
                <a:cubicBezTo>
                  <a:pt x="105058" y="71048"/>
                  <a:pt x="105058" y="71048"/>
                  <a:pt x="105058" y="71048"/>
                </a:cubicBezTo>
                <a:lnTo>
                  <a:pt x="105058" y="65609"/>
                </a:lnTo>
                <a:close/>
                <a:moveTo>
                  <a:pt x="75175" y="54730"/>
                </a:moveTo>
                <a:cubicBezTo>
                  <a:pt x="14941" y="54730"/>
                  <a:pt x="14941" y="54730"/>
                  <a:pt x="14941" y="54730"/>
                </a:cubicBezTo>
                <a:cubicBezTo>
                  <a:pt x="14941" y="60169"/>
                  <a:pt x="14941" y="60169"/>
                  <a:pt x="14941" y="60169"/>
                </a:cubicBezTo>
                <a:cubicBezTo>
                  <a:pt x="75175" y="60169"/>
                  <a:pt x="75175" y="60169"/>
                  <a:pt x="75175" y="60169"/>
                </a:cubicBezTo>
                <a:lnTo>
                  <a:pt x="75175" y="5473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7292975" y="1527175"/>
            <a:ext cx="355600" cy="433387"/>
          </a:xfrm>
          <a:custGeom>
            <a:pathLst>
              <a:path extrusionOk="0" h="120000" w="120000">
                <a:moveTo>
                  <a:pt x="53148" y="27195"/>
                </a:moveTo>
                <a:cubicBezTo>
                  <a:pt x="46505" y="27195"/>
                  <a:pt x="46505" y="27195"/>
                  <a:pt x="46505" y="27195"/>
                </a:cubicBezTo>
                <a:cubicBezTo>
                  <a:pt x="46505" y="54730"/>
                  <a:pt x="46505" y="54730"/>
                  <a:pt x="46505" y="54730"/>
                </a:cubicBezTo>
                <a:cubicBezTo>
                  <a:pt x="53148" y="54730"/>
                  <a:pt x="53148" y="54730"/>
                  <a:pt x="53148" y="54730"/>
                </a:cubicBezTo>
                <a:lnTo>
                  <a:pt x="53148" y="27195"/>
                </a:lnTo>
                <a:close/>
                <a:moveTo>
                  <a:pt x="19930" y="27195"/>
                </a:moveTo>
                <a:cubicBezTo>
                  <a:pt x="13287" y="27195"/>
                  <a:pt x="13287" y="27195"/>
                  <a:pt x="13287" y="27195"/>
                </a:cubicBezTo>
                <a:cubicBezTo>
                  <a:pt x="13287" y="54730"/>
                  <a:pt x="13287" y="54730"/>
                  <a:pt x="13287" y="54730"/>
                </a:cubicBezTo>
                <a:cubicBezTo>
                  <a:pt x="19930" y="54730"/>
                  <a:pt x="19930" y="54730"/>
                  <a:pt x="19930" y="54730"/>
                </a:cubicBezTo>
                <a:lnTo>
                  <a:pt x="19930" y="27195"/>
                </a:lnTo>
                <a:close/>
                <a:moveTo>
                  <a:pt x="39861" y="27195"/>
                </a:moveTo>
                <a:cubicBezTo>
                  <a:pt x="26574" y="27195"/>
                  <a:pt x="26574" y="27195"/>
                  <a:pt x="26574" y="27195"/>
                </a:cubicBezTo>
                <a:cubicBezTo>
                  <a:pt x="26574" y="54730"/>
                  <a:pt x="26574" y="54730"/>
                  <a:pt x="26574" y="54730"/>
                </a:cubicBezTo>
                <a:cubicBezTo>
                  <a:pt x="39861" y="54730"/>
                  <a:pt x="39861" y="54730"/>
                  <a:pt x="39861" y="54730"/>
                </a:cubicBezTo>
                <a:lnTo>
                  <a:pt x="39861" y="27195"/>
                </a:lnTo>
                <a:close/>
                <a:moveTo>
                  <a:pt x="79723" y="27195"/>
                </a:moveTo>
                <a:cubicBezTo>
                  <a:pt x="73079" y="27195"/>
                  <a:pt x="73079" y="27195"/>
                  <a:pt x="73079" y="27195"/>
                </a:cubicBezTo>
                <a:cubicBezTo>
                  <a:pt x="73079" y="54730"/>
                  <a:pt x="73079" y="54730"/>
                  <a:pt x="73079" y="54730"/>
                </a:cubicBezTo>
                <a:cubicBezTo>
                  <a:pt x="79723" y="54730"/>
                  <a:pt x="79723" y="54730"/>
                  <a:pt x="79723" y="54730"/>
                </a:cubicBezTo>
                <a:lnTo>
                  <a:pt x="79723" y="27195"/>
                </a:lnTo>
                <a:close/>
                <a:moveTo>
                  <a:pt x="66435" y="27195"/>
                </a:moveTo>
                <a:cubicBezTo>
                  <a:pt x="59792" y="27195"/>
                  <a:pt x="59792" y="27195"/>
                  <a:pt x="59792" y="27195"/>
                </a:cubicBezTo>
                <a:cubicBezTo>
                  <a:pt x="59792" y="54730"/>
                  <a:pt x="59792" y="54730"/>
                  <a:pt x="59792" y="54730"/>
                </a:cubicBezTo>
                <a:cubicBezTo>
                  <a:pt x="66435" y="54730"/>
                  <a:pt x="66435" y="54730"/>
                  <a:pt x="66435" y="54730"/>
                </a:cubicBezTo>
                <a:lnTo>
                  <a:pt x="66435" y="27195"/>
                </a:lnTo>
                <a:close/>
                <a:moveTo>
                  <a:pt x="59792" y="87365"/>
                </a:moveTo>
                <a:cubicBezTo>
                  <a:pt x="13287" y="87365"/>
                  <a:pt x="13287" y="87365"/>
                  <a:pt x="13287" y="87365"/>
                </a:cubicBezTo>
                <a:cubicBezTo>
                  <a:pt x="13287" y="92804"/>
                  <a:pt x="13287" y="92804"/>
                  <a:pt x="13287" y="92804"/>
                </a:cubicBezTo>
                <a:cubicBezTo>
                  <a:pt x="59792" y="92804"/>
                  <a:pt x="59792" y="92804"/>
                  <a:pt x="59792" y="92804"/>
                </a:cubicBezTo>
                <a:lnTo>
                  <a:pt x="59792" y="87365"/>
                </a:lnTo>
                <a:close/>
                <a:moveTo>
                  <a:pt x="116678" y="0"/>
                </a:moveTo>
                <a:cubicBezTo>
                  <a:pt x="29896" y="0"/>
                  <a:pt x="29896" y="0"/>
                  <a:pt x="29896" y="0"/>
                </a:cubicBezTo>
                <a:cubicBezTo>
                  <a:pt x="27820" y="0"/>
                  <a:pt x="26574" y="1359"/>
                  <a:pt x="26574" y="2719"/>
                </a:cubicBezTo>
                <a:cubicBezTo>
                  <a:pt x="26574" y="10878"/>
                  <a:pt x="26574" y="10878"/>
                  <a:pt x="26574" y="10878"/>
                </a:cubicBezTo>
                <a:cubicBezTo>
                  <a:pt x="33217" y="10878"/>
                  <a:pt x="33217" y="10878"/>
                  <a:pt x="33217" y="10878"/>
                </a:cubicBezTo>
                <a:cubicBezTo>
                  <a:pt x="33217" y="5439"/>
                  <a:pt x="33217" y="5439"/>
                  <a:pt x="33217" y="5439"/>
                </a:cubicBezTo>
                <a:cubicBezTo>
                  <a:pt x="113356" y="5439"/>
                  <a:pt x="113356" y="5439"/>
                  <a:pt x="113356" y="5439"/>
                </a:cubicBezTo>
                <a:cubicBezTo>
                  <a:pt x="113356" y="95184"/>
                  <a:pt x="113356" y="95184"/>
                  <a:pt x="113356" y="95184"/>
                </a:cubicBezTo>
                <a:cubicBezTo>
                  <a:pt x="102145" y="88045"/>
                  <a:pt x="102145" y="88045"/>
                  <a:pt x="102145" y="88045"/>
                </a:cubicBezTo>
                <a:cubicBezTo>
                  <a:pt x="101730" y="87705"/>
                  <a:pt x="100899" y="87365"/>
                  <a:pt x="99653" y="87365"/>
                </a:cubicBezTo>
                <a:cubicBezTo>
                  <a:pt x="99653" y="93824"/>
                  <a:pt x="99653" y="93824"/>
                  <a:pt x="99653" y="93824"/>
                </a:cubicBezTo>
                <a:cubicBezTo>
                  <a:pt x="100069" y="93824"/>
                  <a:pt x="100069" y="93824"/>
                  <a:pt x="100069" y="93824"/>
                </a:cubicBezTo>
                <a:cubicBezTo>
                  <a:pt x="114186" y="103002"/>
                  <a:pt x="114186" y="103002"/>
                  <a:pt x="114186" y="103002"/>
                </a:cubicBezTo>
                <a:cubicBezTo>
                  <a:pt x="114602" y="103342"/>
                  <a:pt x="115432" y="103682"/>
                  <a:pt x="116678" y="103682"/>
                </a:cubicBezTo>
                <a:cubicBezTo>
                  <a:pt x="118339" y="103682"/>
                  <a:pt x="120000" y="102662"/>
                  <a:pt x="120000" y="100963"/>
                </a:cubicBezTo>
                <a:cubicBezTo>
                  <a:pt x="120000" y="2719"/>
                  <a:pt x="120000" y="2719"/>
                  <a:pt x="120000" y="2719"/>
                </a:cubicBezTo>
                <a:cubicBezTo>
                  <a:pt x="120000" y="1359"/>
                  <a:pt x="118339" y="0"/>
                  <a:pt x="116678" y="0"/>
                </a:cubicBezTo>
                <a:moveTo>
                  <a:pt x="46505" y="65609"/>
                </a:moveTo>
                <a:cubicBezTo>
                  <a:pt x="13287" y="65609"/>
                  <a:pt x="13287" y="65609"/>
                  <a:pt x="13287" y="65609"/>
                </a:cubicBezTo>
                <a:cubicBezTo>
                  <a:pt x="13287" y="71048"/>
                  <a:pt x="13287" y="71048"/>
                  <a:pt x="13287" y="71048"/>
                </a:cubicBezTo>
                <a:cubicBezTo>
                  <a:pt x="46505" y="71048"/>
                  <a:pt x="46505" y="71048"/>
                  <a:pt x="46505" y="71048"/>
                </a:cubicBezTo>
                <a:lnTo>
                  <a:pt x="46505" y="65609"/>
                </a:lnTo>
                <a:close/>
                <a:moveTo>
                  <a:pt x="89688" y="16317"/>
                </a:moveTo>
                <a:cubicBezTo>
                  <a:pt x="3321" y="16317"/>
                  <a:pt x="3321" y="16317"/>
                  <a:pt x="3321" y="16317"/>
                </a:cubicBezTo>
                <a:cubicBezTo>
                  <a:pt x="1245" y="16317"/>
                  <a:pt x="0" y="17677"/>
                  <a:pt x="0" y="19036"/>
                </a:cubicBezTo>
                <a:cubicBezTo>
                  <a:pt x="0" y="117280"/>
                  <a:pt x="0" y="117280"/>
                  <a:pt x="0" y="117280"/>
                </a:cubicBezTo>
                <a:cubicBezTo>
                  <a:pt x="0" y="118980"/>
                  <a:pt x="1245" y="120000"/>
                  <a:pt x="3321" y="120000"/>
                </a:cubicBezTo>
                <a:cubicBezTo>
                  <a:pt x="4152" y="120000"/>
                  <a:pt x="4982" y="119660"/>
                  <a:pt x="5397" y="119320"/>
                </a:cubicBezTo>
                <a:cubicBezTo>
                  <a:pt x="19515" y="110141"/>
                  <a:pt x="19515" y="110141"/>
                  <a:pt x="19515" y="110141"/>
                </a:cubicBezTo>
                <a:cubicBezTo>
                  <a:pt x="30726" y="119320"/>
                  <a:pt x="30726" y="119320"/>
                  <a:pt x="30726" y="119320"/>
                </a:cubicBezTo>
                <a:cubicBezTo>
                  <a:pt x="31557" y="119660"/>
                  <a:pt x="32387" y="120000"/>
                  <a:pt x="33217" y="120000"/>
                </a:cubicBezTo>
                <a:cubicBezTo>
                  <a:pt x="34048" y="120000"/>
                  <a:pt x="34878" y="119660"/>
                  <a:pt x="35709" y="119320"/>
                </a:cubicBezTo>
                <a:cubicBezTo>
                  <a:pt x="46505" y="110141"/>
                  <a:pt x="46505" y="110141"/>
                  <a:pt x="46505" y="110141"/>
                </a:cubicBezTo>
                <a:cubicBezTo>
                  <a:pt x="57301" y="119320"/>
                  <a:pt x="57301" y="119320"/>
                  <a:pt x="57301" y="119320"/>
                </a:cubicBezTo>
                <a:cubicBezTo>
                  <a:pt x="58131" y="119660"/>
                  <a:pt x="58961" y="120000"/>
                  <a:pt x="59792" y="120000"/>
                </a:cubicBezTo>
                <a:cubicBezTo>
                  <a:pt x="60622" y="120000"/>
                  <a:pt x="61453" y="119660"/>
                  <a:pt x="62283" y="119320"/>
                </a:cubicBezTo>
                <a:cubicBezTo>
                  <a:pt x="73494" y="110141"/>
                  <a:pt x="73494" y="110141"/>
                  <a:pt x="73494" y="110141"/>
                </a:cubicBezTo>
                <a:cubicBezTo>
                  <a:pt x="87612" y="119320"/>
                  <a:pt x="87612" y="119320"/>
                  <a:pt x="87612" y="119320"/>
                </a:cubicBezTo>
                <a:cubicBezTo>
                  <a:pt x="88027" y="119660"/>
                  <a:pt x="88858" y="120000"/>
                  <a:pt x="89688" y="120000"/>
                </a:cubicBezTo>
                <a:cubicBezTo>
                  <a:pt x="91764" y="120000"/>
                  <a:pt x="93010" y="118980"/>
                  <a:pt x="93010" y="117280"/>
                </a:cubicBezTo>
                <a:cubicBezTo>
                  <a:pt x="93010" y="19036"/>
                  <a:pt x="93010" y="19036"/>
                  <a:pt x="93010" y="19036"/>
                </a:cubicBezTo>
                <a:cubicBezTo>
                  <a:pt x="93010" y="17677"/>
                  <a:pt x="91764" y="16317"/>
                  <a:pt x="89688" y="16317"/>
                </a:cubicBezTo>
                <a:moveTo>
                  <a:pt x="86366" y="111841"/>
                </a:moveTo>
                <a:cubicBezTo>
                  <a:pt x="75570" y="104362"/>
                  <a:pt x="75570" y="104362"/>
                  <a:pt x="75570" y="104362"/>
                </a:cubicBezTo>
                <a:cubicBezTo>
                  <a:pt x="74740" y="104022"/>
                  <a:pt x="73910" y="103682"/>
                  <a:pt x="73079" y="103682"/>
                </a:cubicBezTo>
                <a:cubicBezTo>
                  <a:pt x="72249" y="103682"/>
                  <a:pt x="71418" y="104022"/>
                  <a:pt x="71003" y="104362"/>
                </a:cubicBezTo>
                <a:cubicBezTo>
                  <a:pt x="59792" y="113541"/>
                  <a:pt x="59792" y="113541"/>
                  <a:pt x="59792" y="113541"/>
                </a:cubicBezTo>
                <a:cubicBezTo>
                  <a:pt x="48996" y="104362"/>
                  <a:pt x="48996" y="104362"/>
                  <a:pt x="48996" y="104362"/>
                </a:cubicBezTo>
                <a:cubicBezTo>
                  <a:pt x="48166" y="104022"/>
                  <a:pt x="47335" y="103682"/>
                  <a:pt x="46505" y="103682"/>
                </a:cubicBezTo>
                <a:cubicBezTo>
                  <a:pt x="45674" y="103682"/>
                  <a:pt x="44844" y="104022"/>
                  <a:pt x="44013" y="104362"/>
                </a:cubicBezTo>
                <a:cubicBezTo>
                  <a:pt x="33217" y="113541"/>
                  <a:pt x="33217" y="113541"/>
                  <a:pt x="33217" y="113541"/>
                </a:cubicBezTo>
                <a:cubicBezTo>
                  <a:pt x="22422" y="104362"/>
                  <a:pt x="22422" y="104362"/>
                  <a:pt x="22422" y="104362"/>
                </a:cubicBezTo>
                <a:cubicBezTo>
                  <a:pt x="21591" y="104022"/>
                  <a:pt x="20761" y="103682"/>
                  <a:pt x="19930" y="103682"/>
                </a:cubicBezTo>
                <a:cubicBezTo>
                  <a:pt x="19100" y="103682"/>
                  <a:pt x="18269" y="104022"/>
                  <a:pt x="17439" y="104362"/>
                </a:cubicBezTo>
                <a:cubicBezTo>
                  <a:pt x="6643" y="111841"/>
                  <a:pt x="6643" y="111841"/>
                  <a:pt x="6643" y="111841"/>
                </a:cubicBezTo>
                <a:cubicBezTo>
                  <a:pt x="6643" y="21756"/>
                  <a:pt x="6643" y="21756"/>
                  <a:pt x="6643" y="21756"/>
                </a:cubicBezTo>
                <a:cubicBezTo>
                  <a:pt x="86366" y="21756"/>
                  <a:pt x="86366" y="21756"/>
                  <a:pt x="86366" y="21756"/>
                </a:cubicBezTo>
                <a:lnTo>
                  <a:pt x="86366" y="111841"/>
                </a:lnTo>
                <a:close/>
                <a:moveTo>
                  <a:pt x="79723" y="76487"/>
                </a:moveTo>
                <a:cubicBezTo>
                  <a:pt x="13287" y="76487"/>
                  <a:pt x="13287" y="76487"/>
                  <a:pt x="13287" y="76487"/>
                </a:cubicBezTo>
                <a:cubicBezTo>
                  <a:pt x="13287" y="81926"/>
                  <a:pt x="13287" y="81926"/>
                  <a:pt x="13287" y="81926"/>
                </a:cubicBezTo>
                <a:cubicBezTo>
                  <a:pt x="79723" y="81926"/>
                  <a:pt x="79723" y="81926"/>
                  <a:pt x="79723" y="81926"/>
                </a:cubicBezTo>
                <a:lnTo>
                  <a:pt x="79723" y="7648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8081963" y="1527175"/>
            <a:ext cx="433387" cy="433387"/>
          </a:xfrm>
          <a:custGeom>
            <a:pathLst>
              <a:path extrusionOk="0" h="120000" w="120000">
                <a:moveTo>
                  <a:pt x="103682" y="43852"/>
                </a:moveTo>
                <a:cubicBezTo>
                  <a:pt x="96543" y="43852"/>
                  <a:pt x="96543" y="43852"/>
                  <a:pt x="96543" y="43852"/>
                </a:cubicBezTo>
                <a:cubicBezTo>
                  <a:pt x="92124" y="18356"/>
                  <a:pt x="77507" y="0"/>
                  <a:pt x="59830" y="0"/>
                </a:cubicBezTo>
                <a:cubicBezTo>
                  <a:pt x="42492" y="0"/>
                  <a:pt x="27875" y="18356"/>
                  <a:pt x="23456" y="43852"/>
                </a:cubicBezTo>
                <a:cubicBezTo>
                  <a:pt x="16317" y="43852"/>
                  <a:pt x="16317" y="43852"/>
                  <a:pt x="16317" y="43852"/>
                </a:cubicBezTo>
                <a:cubicBezTo>
                  <a:pt x="7138" y="43852"/>
                  <a:pt x="0" y="50991"/>
                  <a:pt x="0" y="60169"/>
                </a:cubicBezTo>
                <a:cubicBezTo>
                  <a:pt x="0" y="63229"/>
                  <a:pt x="679" y="65269"/>
                  <a:pt x="679" y="65269"/>
                </a:cubicBezTo>
                <a:cubicBezTo>
                  <a:pt x="17337" y="113541"/>
                  <a:pt x="17337" y="113541"/>
                  <a:pt x="17337" y="113541"/>
                </a:cubicBezTo>
                <a:cubicBezTo>
                  <a:pt x="17337" y="113541"/>
                  <a:pt x="19036" y="120000"/>
                  <a:pt x="27195" y="120000"/>
                </a:cubicBezTo>
                <a:cubicBezTo>
                  <a:pt x="92804" y="120000"/>
                  <a:pt x="92804" y="120000"/>
                  <a:pt x="92804" y="120000"/>
                </a:cubicBezTo>
                <a:cubicBezTo>
                  <a:pt x="100963" y="120000"/>
                  <a:pt x="103002" y="112181"/>
                  <a:pt x="103342" y="112181"/>
                </a:cubicBezTo>
                <a:cubicBezTo>
                  <a:pt x="118980" y="65269"/>
                  <a:pt x="118980" y="65269"/>
                  <a:pt x="118980" y="65269"/>
                </a:cubicBezTo>
                <a:cubicBezTo>
                  <a:pt x="119660" y="63569"/>
                  <a:pt x="120000" y="61869"/>
                  <a:pt x="120000" y="60169"/>
                </a:cubicBezTo>
                <a:cubicBezTo>
                  <a:pt x="120000" y="50991"/>
                  <a:pt x="112861" y="43852"/>
                  <a:pt x="103682" y="43852"/>
                </a:cubicBezTo>
                <a:moveTo>
                  <a:pt x="59830" y="5439"/>
                </a:moveTo>
                <a:cubicBezTo>
                  <a:pt x="74787" y="5439"/>
                  <a:pt x="87025" y="21416"/>
                  <a:pt x="91104" y="43852"/>
                </a:cubicBezTo>
                <a:cubicBezTo>
                  <a:pt x="28895" y="43852"/>
                  <a:pt x="28895" y="43852"/>
                  <a:pt x="28895" y="43852"/>
                </a:cubicBezTo>
                <a:cubicBezTo>
                  <a:pt x="32974" y="21416"/>
                  <a:pt x="45212" y="5439"/>
                  <a:pt x="59830" y="5439"/>
                </a:cubicBezTo>
                <a:moveTo>
                  <a:pt x="97903" y="110481"/>
                </a:moveTo>
                <a:cubicBezTo>
                  <a:pt x="97903" y="110481"/>
                  <a:pt x="96883" y="114560"/>
                  <a:pt x="92804" y="114560"/>
                </a:cubicBezTo>
                <a:cubicBezTo>
                  <a:pt x="27195" y="114560"/>
                  <a:pt x="27195" y="114560"/>
                  <a:pt x="27195" y="114560"/>
                </a:cubicBezTo>
                <a:cubicBezTo>
                  <a:pt x="23116" y="114560"/>
                  <a:pt x="22096" y="110481"/>
                  <a:pt x="22096" y="110481"/>
                </a:cubicBezTo>
                <a:cubicBezTo>
                  <a:pt x="12237" y="81586"/>
                  <a:pt x="12237" y="81586"/>
                  <a:pt x="12237" y="81586"/>
                </a:cubicBezTo>
                <a:cubicBezTo>
                  <a:pt x="25495" y="88725"/>
                  <a:pt x="42492" y="92804"/>
                  <a:pt x="61529" y="92804"/>
                </a:cubicBezTo>
                <a:cubicBezTo>
                  <a:pt x="78526" y="92804"/>
                  <a:pt x="94504" y="89065"/>
                  <a:pt x="107422" y="83286"/>
                </a:cubicBezTo>
                <a:lnTo>
                  <a:pt x="97903" y="110481"/>
                </a:lnTo>
                <a:close/>
                <a:moveTo>
                  <a:pt x="113881" y="64249"/>
                </a:moveTo>
                <a:cubicBezTo>
                  <a:pt x="109801" y="76147"/>
                  <a:pt x="109801" y="76147"/>
                  <a:pt x="109801" y="76147"/>
                </a:cubicBezTo>
                <a:cubicBezTo>
                  <a:pt x="97223" y="82946"/>
                  <a:pt x="80226" y="87365"/>
                  <a:pt x="61529" y="87365"/>
                </a:cubicBezTo>
                <a:cubicBezTo>
                  <a:pt x="40793" y="87365"/>
                  <a:pt x="22436" y="82266"/>
                  <a:pt x="9518" y="74107"/>
                </a:cubicBezTo>
                <a:cubicBezTo>
                  <a:pt x="6118" y="64249"/>
                  <a:pt x="6118" y="64249"/>
                  <a:pt x="6118" y="64249"/>
                </a:cubicBezTo>
                <a:cubicBezTo>
                  <a:pt x="6118" y="64249"/>
                  <a:pt x="5439" y="62209"/>
                  <a:pt x="5439" y="60169"/>
                </a:cubicBezTo>
                <a:cubicBezTo>
                  <a:pt x="5439" y="54050"/>
                  <a:pt x="10198" y="49291"/>
                  <a:pt x="16317" y="49291"/>
                </a:cubicBezTo>
                <a:cubicBezTo>
                  <a:pt x="103682" y="49291"/>
                  <a:pt x="103682" y="49291"/>
                  <a:pt x="103682" y="49291"/>
                </a:cubicBezTo>
                <a:cubicBezTo>
                  <a:pt x="109801" y="49291"/>
                  <a:pt x="114560" y="54050"/>
                  <a:pt x="114560" y="60169"/>
                </a:cubicBezTo>
                <a:cubicBezTo>
                  <a:pt x="114560" y="62209"/>
                  <a:pt x="113881" y="64249"/>
                  <a:pt x="113881" y="64249"/>
                </a:cubicBezTo>
                <a:moveTo>
                  <a:pt x="59830" y="60169"/>
                </a:moveTo>
                <a:cubicBezTo>
                  <a:pt x="55410" y="60169"/>
                  <a:pt x="51671" y="63569"/>
                  <a:pt x="51671" y="68328"/>
                </a:cubicBezTo>
                <a:cubicBezTo>
                  <a:pt x="51671" y="72747"/>
                  <a:pt x="55410" y="76487"/>
                  <a:pt x="59830" y="76487"/>
                </a:cubicBezTo>
                <a:cubicBezTo>
                  <a:pt x="64589" y="76487"/>
                  <a:pt x="68328" y="72747"/>
                  <a:pt x="68328" y="68328"/>
                </a:cubicBezTo>
                <a:cubicBezTo>
                  <a:pt x="68328" y="63569"/>
                  <a:pt x="64589" y="60169"/>
                  <a:pt x="59830" y="60169"/>
                </a:cubicBezTo>
                <a:moveTo>
                  <a:pt x="59830" y="71048"/>
                </a:moveTo>
                <a:cubicBezTo>
                  <a:pt x="58470" y="71048"/>
                  <a:pt x="57110" y="69688"/>
                  <a:pt x="57110" y="68328"/>
                </a:cubicBezTo>
                <a:cubicBezTo>
                  <a:pt x="57110" y="66628"/>
                  <a:pt x="58470" y="65609"/>
                  <a:pt x="59830" y="65609"/>
                </a:cubicBezTo>
                <a:cubicBezTo>
                  <a:pt x="61529" y="65609"/>
                  <a:pt x="62889" y="66628"/>
                  <a:pt x="62889" y="68328"/>
                </a:cubicBezTo>
                <a:cubicBezTo>
                  <a:pt x="62889" y="69688"/>
                  <a:pt x="61529" y="71048"/>
                  <a:pt x="59830" y="71048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Shape 708"/>
          <p:cNvSpPr/>
          <p:nvPr/>
        </p:nvSpPr>
        <p:spPr>
          <a:xfrm>
            <a:off x="688975" y="2354263"/>
            <a:ext cx="315912" cy="434974"/>
          </a:xfrm>
          <a:custGeom>
            <a:pathLst>
              <a:path extrusionOk="0" h="120000" w="120000">
                <a:moveTo>
                  <a:pt x="29883" y="70847"/>
                </a:moveTo>
                <a:cubicBezTo>
                  <a:pt x="28015" y="70847"/>
                  <a:pt x="26147" y="72203"/>
                  <a:pt x="26147" y="73559"/>
                </a:cubicBezTo>
                <a:cubicBezTo>
                  <a:pt x="26147" y="74237"/>
                  <a:pt x="26614" y="74915"/>
                  <a:pt x="27548" y="75593"/>
                </a:cubicBezTo>
                <a:cubicBezTo>
                  <a:pt x="57431" y="97288"/>
                  <a:pt x="57431" y="97288"/>
                  <a:pt x="57431" y="97288"/>
                </a:cubicBezTo>
                <a:cubicBezTo>
                  <a:pt x="57898" y="97627"/>
                  <a:pt x="58832" y="97966"/>
                  <a:pt x="60233" y="97966"/>
                </a:cubicBezTo>
                <a:cubicBezTo>
                  <a:pt x="61167" y="97966"/>
                  <a:pt x="62101" y="97627"/>
                  <a:pt x="62568" y="97288"/>
                </a:cubicBezTo>
                <a:cubicBezTo>
                  <a:pt x="92451" y="75593"/>
                  <a:pt x="92451" y="75593"/>
                  <a:pt x="92451" y="75593"/>
                </a:cubicBezTo>
                <a:cubicBezTo>
                  <a:pt x="93385" y="74915"/>
                  <a:pt x="93852" y="74237"/>
                  <a:pt x="93852" y="73559"/>
                </a:cubicBezTo>
                <a:cubicBezTo>
                  <a:pt x="93852" y="72203"/>
                  <a:pt x="91984" y="70847"/>
                  <a:pt x="90116" y="70847"/>
                </a:cubicBezTo>
                <a:cubicBezTo>
                  <a:pt x="89182" y="70847"/>
                  <a:pt x="88249" y="71186"/>
                  <a:pt x="87315" y="71525"/>
                </a:cubicBezTo>
                <a:cubicBezTo>
                  <a:pt x="63968" y="88813"/>
                  <a:pt x="63968" y="88813"/>
                  <a:pt x="63968" y="88813"/>
                </a:cubicBezTo>
                <a:cubicBezTo>
                  <a:pt x="63968" y="2711"/>
                  <a:pt x="63968" y="2711"/>
                  <a:pt x="63968" y="2711"/>
                </a:cubicBezTo>
                <a:cubicBezTo>
                  <a:pt x="63968" y="1355"/>
                  <a:pt x="62101" y="0"/>
                  <a:pt x="60233" y="0"/>
                </a:cubicBezTo>
                <a:cubicBezTo>
                  <a:pt x="57898" y="0"/>
                  <a:pt x="56031" y="1355"/>
                  <a:pt x="56031" y="2711"/>
                </a:cubicBezTo>
                <a:cubicBezTo>
                  <a:pt x="56031" y="88813"/>
                  <a:pt x="56031" y="88813"/>
                  <a:pt x="56031" y="88813"/>
                </a:cubicBezTo>
                <a:cubicBezTo>
                  <a:pt x="32684" y="71525"/>
                  <a:pt x="32684" y="71525"/>
                  <a:pt x="32684" y="71525"/>
                </a:cubicBezTo>
                <a:cubicBezTo>
                  <a:pt x="32217" y="71186"/>
                  <a:pt x="30817" y="70847"/>
                  <a:pt x="29883" y="70847"/>
                </a:cubicBezTo>
                <a:moveTo>
                  <a:pt x="116264" y="38305"/>
                </a:moveTo>
                <a:cubicBezTo>
                  <a:pt x="75175" y="38305"/>
                  <a:pt x="75175" y="38305"/>
                  <a:pt x="75175" y="38305"/>
                </a:cubicBezTo>
                <a:cubicBezTo>
                  <a:pt x="72840" y="38305"/>
                  <a:pt x="71439" y="39322"/>
                  <a:pt x="71439" y="41016"/>
                </a:cubicBezTo>
                <a:cubicBezTo>
                  <a:pt x="71439" y="42372"/>
                  <a:pt x="72840" y="43728"/>
                  <a:pt x="75175" y="43728"/>
                </a:cubicBezTo>
                <a:cubicBezTo>
                  <a:pt x="112529" y="43728"/>
                  <a:pt x="112529" y="43728"/>
                  <a:pt x="112529" y="43728"/>
                </a:cubicBezTo>
                <a:cubicBezTo>
                  <a:pt x="112529" y="114576"/>
                  <a:pt x="112529" y="114576"/>
                  <a:pt x="112529" y="114576"/>
                </a:cubicBezTo>
                <a:cubicBezTo>
                  <a:pt x="7470" y="114576"/>
                  <a:pt x="7470" y="114576"/>
                  <a:pt x="7470" y="114576"/>
                </a:cubicBezTo>
                <a:cubicBezTo>
                  <a:pt x="7470" y="43728"/>
                  <a:pt x="7470" y="43728"/>
                  <a:pt x="7470" y="43728"/>
                </a:cubicBezTo>
                <a:cubicBezTo>
                  <a:pt x="44824" y="43728"/>
                  <a:pt x="44824" y="43728"/>
                  <a:pt x="44824" y="43728"/>
                </a:cubicBezTo>
                <a:cubicBezTo>
                  <a:pt x="47159" y="43728"/>
                  <a:pt x="48560" y="42372"/>
                  <a:pt x="48560" y="41016"/>
                </a:cubicBezTo>
                <a:cubicBezTo>
                  <a:pt x="48560" y="39322"/>
                  <a:pt x="47159" y="38305"/>
                  <a:pt x="44824" y="38305"/>
                </a:cubicBezTo>
                <a:cubicBezTo>
                  <a:pt x="3735" y="38305"/>
                  <a:pt x="3735" y="38305"/>
                  <a:pt x="3735" y="38305"/>
                </a:cubicBezTo>
                <a:cubicBezTo>
                  <a:pt x="1867" y="38305"/>
                  <a:pt x="0" y="39322"/>
                  <a:pt x="0" y="41016"/>
                </a:cubicBezTo>
                <a:cubicBezTo>
                  <a:pt x="0" y="117288"/>
                  <a:pt x="0" y="117288"/>
                  <a:pt x="0" y="117288"/>
                </a:cubicBezTo>
                <a:cubicBezTo>
                  <a:pt x="0" y="118644"/>
                  <a:pt x="1867" y="119999"/>
                  <a:pt x="3735" y="119999"/>
                </a:cubicBezTo>
                <a:cubicBezTo>
                  <a:pt x="116264" y="119999"/>
                  <a:pt x="116264" y="119999"/>
                  <a:pt x="116264" y="119999"/>
                </a:cubicBezTo>
                <a:cubicBezTo>
                  <a:pt x="118132" y="119999"/>
                  <a:pt x="120000" y="118644"/>
                  <a:pt x="120000" y="117288"/>
                </a:cubicBezTo>
                <a:cubicBezTo>
                  <a:pt x="120000" y="41016"/>
                  <a:pt x="120000" y="41016"/>
                  <a:pt x="120000" y="41016"/>
                </a:cubicBezTo>
                <a:cubicBezTo>
                  <a:pt x="120000" y="39322"/>
                  <a:pt x="118132" y="38305"/>
                  <a:pt x="116264" y="3830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1516062" y="2354263"/>
            <a:ext cx="315912" cy="434974"/>
          </a:xfrm>
          <a:custGeom>
            <a:pathLst>
              <a:path extrusionOk="0" h="120000" w="120000">
                <a:moveTo>
                  <a:pt x="116264" y="38305"/>
                </a:moveTo>
                <a:cubicBezTo>
                  <a:pt x="75175" y="38305"/>
                  <a:pt x="75175" y="38305"/>
                  <a:pt x="75175" y="38305"/>
                </a:cubicBezTo>
                <a:cubicBezTo>
                  <a:pt x="73307" y="38305"/>
                  <a:pt x="71439" y="39322"/>
                  <a:pt x="71439" y="41016"/>
                </a:cubicBezTo>
                <a:cubicBezTo>
                  <a:pt x="71439" y="42372"/>
                  <a:pt x="73307" y="43728"/>
                  <a:pt x="75175" y="43728"/>
                </a:cubicBezTo>
                <a:cubicBezTo>
                  <a:pt x="112529" y="43728"/>
                  <a:pt x="112529" y="43728"/>
                  <a:pt x="112529" y="43728"/>
                </a:cubicBezTo>
                <a:cubicBezTo>
                  <a:pt x="112529" y="114576"/>
                  <a:pt x="112529" y="114576"/>
                  <a:pt x="112529" y="114576"/>
                </a:cubicBezTo>
                <a:cubicBezTo>
                  <a:pt x="7470" y="114576"/>
                  <a:pt x="7470" y="114576"/>
                  <a:pt x="7470" y="114576"/>
                </a:cubicBezTo>
                <a:cubicBezTo>
                  <a:pt x="7470" y="43728"/>
                  <a:pt x="7470" y="43728"/>
                  <a:pt x="7470" y="43728"/>
                </a:cubicBezTo>
                <a:cubicBezTo>
                  <a:pt x="45291" y="43728"/>
                  <a:pt x="45291" y="43728"/>
                  <a:pt x="45291" y="43728"/>
                </a:cubicBezTo>
                <a:cubicBezTo>
                  <a:pt x="47159" y="43728"/>
                  <a:pt x="49027" y="42372"/>
                  <a:pt x="49027" y="41016"/>
                </a:cubicBezTo>
                <a:cubicBezTo>
                  <a:pt x="49027" y="39322"/>
                  <a:pt x="47159" y="38305"/>
                  <a:pt x="45291" y="38305"/>
                </a:cubicBezTo>
                <a:cubicBezTo>
                  <a:pt x="3735" y="38305"/>
                  <a:pt x="3735" y="38305"/>
                  <a:pt x="3735" y="38305"/>
                </a:cubicBezTo>
                <a:cubicBezTo>
                  <a:pt x="1867" y="38305"/>
                  <a:pt x="0" y="39322"/>
                  <a:pt x="0" y="41016"/>
                </a:cubicBezTo>
                <a:cubicBezTo>
                  <a:pt x="0" y="117288"/>
                  <a:pt x="0" y="117288"/>
                  <a:pt x="0" y="117288"/>
                </a:cubicBezTo>
                <a:cubicBezTo>
                  <a:pt x="0" y="118644"/>
                  <a:pt x="1867" y="119999"/>
                  <a:pt x="3735" y="119999"/>
                </a:cubicBezTo>
                <a:cubicBezTo>
                  <a:pt x="116264" y="119999"/>
                  <a:pt x="116264" y="119999"/>
                  <a:pt x="116264" y="119999"/>
                </a:cubicBezTo>
                <a:cubicBezTo>
                  <a:pt x="118599" y="119999"/>
                  <a:pt x="120000" y="118644"/>
                  <a:pt x="120000" y="117288"/>
                </a:cubicBezTo>
                <a:cubicBezTo>
                  <a:pt x="120000" y="41016"/>
                  <a:pt x="120000" y="41016"/>
                  <a:pt x="120000" y="41016"/>
                </a:cubicBezTo>
                <a:cubicBezTo>
                  <a:pt x="120000" y="39322"/>
                  <a:pt x="118599" y="38305"/>
                  <a:pt x="116264" y="38305"/>
                </a:cubicBezTo>
                <a:moveTo>
                  <a:pt x="30350" y="27457"/>
                </a:moveTo>
                <a:cubicBezTo>
                  <a:pt x="31284" y="27457"/>
                  <a:pt x="32217" y="27118"/>
                  <a:pt x="32684" y="26440"/>
                </a:cubicBezTo>
                <a:cubicBezTo>
                  <a:pt x="56498" y="9491"/>
                  <a:pt x="56498" y="9491"/>
                  <a:pt x="56498" y="9491"/>
                </a:cubicBezTo>
                <a:cubicBezTo>
                  <a:pt x="56498" y="95254"/>
                  <a:pt x="56498" y="95254"/>
                  <a:pt x="56498" y="95254"/>
                </a:cubicBezTo>
                <a:cubicBezTo>
                  <a:pt x="56498" y="96949"/>
                  <a:pt x="57898" y="97966"/>
                  <a:pt x="60233" y="97966"/>
                </a:cubicBezTo>
                <a:cubicBezTo>
                  <a:pt x="62101" y="97966"/>
                  <a:pt x="63968" y="96949"/>
                  <a:pt x="63968" y="95254"/>
                </a:cubicBezTo>
                <a:cubicBezTo>
                  <a:pt x="63968" y="9491"/>
                  <a:pt x="63968" y="9491"/>
                  <a:pt x="63968" y="9491"/>
                </a:cubicBezTo>
                <a:cubicBezTo>
                  <a:pt x="87315" y="26440"/>
                  <a:pt x="87315" y="26440"/>
                  <a:pt x="87315" y="26440"/>
                </a:cubicBezTo>
                <a:cubicBezTo>
                  <a:pt x="88249" y="27118"/>
                  <a:pt x="89182" y="27457"/>
                  <a:pt x="90116" y="27457"/>
                </a:cubicBezTo>
                <a:cubicBezTo>
                  <a:pt x="91984" y="27457"/>
                  <a:pt x="93852" y="26101"/>
                  <a:pt x="93852" y="24745"/>
                </a:cubicBezTo>
                <a:cubicBezTo>
                  <a:pt x="93852" y="23728"/>
                  <a:pt x="93385" y="23050"/>
                  <a:pt x="92918" y="22711"/>
                </a:cubicBezTo>
                <a:cubicBezTo>
                  <a:pt x="63035" y="1016"/>
                  <a:pt x="63035" y="1016"/>
                  <a:pt x="63035" y="1016"/>
                </a:cubicBezTo>
                <a:cubicBezTo>
                  <a:pt x="62101" y="338"/>
                  <a:pt x="61167" y="0"/>
                  <a:pt x="60233" y="0"/>
                </a:cubicBezTo>
                <a:cubicBezTo>
                  <a:pt x="59299" y="0"/>
                  <a:pt x="58365" y="338"/>
                  <a:pt x="57431" y="1016"/>
                </a:cubicBezTo>
                <a:cubicBezTo>
                  <a:pt x="27548" y="22711"/>
                  <a:pt x="27548" y="22711"/>
                  <a:pt x="27548" y="22711"/>
                </a:cubicBezTo>
                <a:cubicBezTo>
                  <a:pt x="26614" y="23050"/>
                  <a:pt x="26614" y="23728"/>
                  <a:pt x="26614" y="24745"/>
                </a:cubicBezTo>
                <a:cubicBezTo>
                  <a:pt x="26614" y="26101"/>
                  <a:pt x="28015" y="27457"/>
                  <a:pt x="30350" y="27457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2286000" y="2354263"/>
            <a:ext cx="433387" cy="434974"/>
          </a:xfrm>
          <a:custGeom>
            <a:pathLst>
              <a:path extrusionOk="0" h="120000" w="120000">
                <a:moveTo>
                  <a:pt x="33994" y="96610"/>
                </a:moveTo>
                <a:cubicBezTo>
                  <a:pt x="65609" y="76610"/>
                  <a:pt x="65609" y="76610"/>
                  <a:pt x="65609" y="76610"/>
                </a:cubicBezTo>
                <a:cubicBezTo>
                  <a:pt x="85665" y="45084"/>
                  <a:pt x="85665" y="45084"/>
                  <a:pt x="85665" y="45084"/>
                </a:cubicBezTo>
                <a:cubicBezTo>
                  <a:pt x="54050" y="65084"/>
                  <a:pt x="54050" y="65084"/>
                  <a:pt x="54050" y="65084"/>
                </a:cubicBezTo>
                <a:lnTo>
                  <a:pt x="33994" y="96610"/>
                </a:lnTo>
                <a:close/>
                <a:moveTo>
                  <a:pt x="57790" y="68813"/>
                </a:moveTo>
                <a:cubicBezTo>
                  <a:pt x="59150" y="67796"/>
                  <a:pt x="60849" y="67796"/>
                  <a:pt x="61869" y="68813"/>
                </a:cubicBezTo>
                <a:cubicBezTo>
                  <a:pt x="62889" y="70169"/>
                  <a:pt x="62889" y="71864"/>
                  <a:pt x="61869" y="72881"/>
                </a:cubicBezTo>
                <a:cubicBezTo>
                  <a:pt x="60849" y="73898"/>
                  <a:pt x="59150" y="73898"/>
                  <a:pt x="57790" y="72881"/>
                </a:cubicBezTo>
                <a:cubicBezTo>
                  <a:pt x="56770" y="71864"/>
                  <a:pt x="56770" y="70169"/>
                  <a:pt x="57790" y="68813"/>
                </a:cubicBezTo>
                <a:moveTo>
                  <a:pt x="80226" y="63050"/>
                </a:moveTo>
                <a:cubicBezTo>
                  <a:pt x="81246" y="65423"/>
                  <a:pt x="81586" y="68135"/>
                  <a:pt x="81586" y="70847"/>
                </a:cubicBezTo>
                <a:cubicBezTo>
                  <a:pt x="81586" y="83050"/>
                  <a:pt x="72067" y="92542"/>
                  <a:pt x="59830" y="92542"/>
                </a:cubicBezTo>
                <a:cubicBezTo>
                  <a:pt x="57110" y="92542"/>
                  <a:pt x="54390" y="92203"/>
                  <a:pt x="52011" y="91186"/>
                </a:cubicBezTo>
                <a:cubicBezTo>
                  <a:pt x="46572" y="94576"/>
                  <a:pt x="46572" y="94576"/>
                  <a:pt x="46572" y="94576"/>
                </a:cubicBezTo>
                <a:cubicBezTo>
                  <a:pt x="50311" y="96949"/>
                  <a:pt x="55070" y="97966"/>
                  <a:pt x="59830" y="97966"/>
                </a:cubicBezTo>
                <a:cubicBezTo>
                  <a:pt x="75127" y="97966"/>
                  <a:pt x="87025" y="85762"/>
                  <a:pt x="87025" y="70847"/>
                </a:cubicBezTo>
                <a:cubicBezTo>
                  <a:pt x="87025" y="66101"/>
                  <a:pt x="86005" y="61355"/>
                  <a:pt x="83626" y="57627"/>
                </a:cubicBezTo>
                <a:lnTo>
                  <a:pt x="80226" y="63050"/>
                </a:lnTo>
                <a:close/>
                <a:moveTo>
                  <a:pt x="39433" y="78644"/>
                </a:moveTo>
                <a:cubicBezTo>
                  <a:pt x="38753" y="76271"/>
                  <a:pt x="38073" y="73559"/>
                  <a:pt x="38073" y="70847"/>
                </a:cubicBezTo>
                <a:cubicBezTo>
                  <a:pt x="38073" y="58983"/>
                  <a:pt x="47932" y="49152"/>
                  <a:pt x="59830" y="49152"/>
                </a:cubicBezTo>
                <a:cubicBezTo>
                  <a:pt x="62549" y="49152"/>
                  <a:pt x="65269" y="49491"/>
                  <a:pt x="67648" y="50508"/>
                </a:cubicBezTo>
                <a:cubicBezTo>
                  <a:pt x="73427" y="47118"/>
                  <a:pt x="73427" y="47118"/>
                  <a:pt x="73427" y="47118"/>
                </a:cubicBezTo>
                <a:cubicBezTo>
                  <a:pt x="69348" y="45084"/>
                  <a:pt x="64929" y="43728"/>
                  <a:pt x="59830" y="43728"/>
                </a:cubicBezTo>
                <a:cubicBezTo>
                  <a:pt x="44872" y="43728"/>
                  <a:pt x="32634" y="55932"/>
                  <a:pt x="32634" y="70847"/>
                </a:cubicBezTo>
                <a:cubicBezTo>
                  <a:pt x="32634" y="75593"/>
                  <a:pt x="33994" y="80338"/>
                  <a:pt x="36033" y="84406"/>
                </a:cubicBezTo>
                <a:lnTo>
                  <a:pt x="39433" y="78644"/>
                </a:lnTo>
                <a:close/>
                <a:moveTo>
                  <a:pt x="13597" y="10847"/>
                </a:moveTo>
                <a:cubicBezTo>
                  <a:pt x="11898" y="10847"/>
                  <a:pt x="10878" y="12203"/>
                  <a:pt x="10878" y="13898"/>
                </a:cubicBezTo>
                <a:cubicBezTo>
                  <a:pt x="10878" y="15254"/>
                  <a:pt x="11898" y="16610"/>
                  <a:pt x="13597" y="16610"/>
                </a:cubicBezTo>
                <a:cubicBezTo>
                  <a:pt x="14957" y="16610"/>
                  <a:pt x="16317" y="15254"/>
                  <a:pt x="16317" y="13898"/>
                </a:cubicBezTo>
                <a:cubicBezTo>
                  <a:pt x="16317" y="12203"/>
                  <a:pt x="14957" y="10847"/>
                  <a:pt x="13597" y="10847"/>
                </a:cubicBezTo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084"/>
                  <a:pt x="0" y="10847"/>
                </a:cubicBezTo>
                <a:cubicBezTo>
                  <a:pt x="0" y="108813"/>
                  <a:pt x="0" y="108813"/>
                  <a:pt x="0" y="108813"/>
                </a:cubicBezTo>
                <a:cubicBezTo>
                  <a:pt x="0" y="114915"/>
                  <a:pt x="475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4900" y="119999"/>
                  <a:pt x="120000" y="114915"/>
                  <a:pt x="120000" y="108813"/>
                </a:cubicBezTo>
                <a:cubicBezTo>
                  <a:pt x="120000" y="10847"/>
                  <a:pt x="120000" y="10847"/>
                  <a:pt x="120000" y="10847"/>
                </a:cubicBezTo>
                <a:cubicBezTo>
                  <a:pt x="120000" y="5084"/>
                  <a:pt x="114900" y="0"/>
                  <a:pt x="109121" y="0"/>
                </a:cubicBezTo>
                <a:moveTo>
                  <a:pt x="114560" y="108813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8813"/>
                </a:cubicBezTo>
                <a:cubicBezTo>
                  <a:pt x="5439" y="27457"/>
                  <a:pt x="5439" y="27457"/>
                  <a:pt x="5439" y="27457"/>
                </a:cubicBezTo>
                <a:cubicBezTo>
                  <a:pt x="114560" y="27457"/>
                  <a:pt x="114560" y="27457"/>
                  <a:pt x="114560" y="27457"/>
                </a:cubicBezTo>
                <a:lnTo>
                  <a:pt x="114560" y="108813"/>
                </a:lnTo>
                <a:close/>
                <a:moveTo>
                  <a:pt x="114560" y="22033"/>
                </a:moveTo>
                <a:cubicBezTo>
                  <a:pt x="5439" y="22033"/>
                  <a:pt x="5439" y="22033"/>
                  <a:pt x="5439" y="22033"/>
                </a:cubicBezTo>
                <a:cubicBezTo>
                  <a:pt x="5439" y="10847"/>
                  <a:pt x="5439" y="10847"/>
                  <a:pt x="5439" y="10847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0847"/>
                </a:cubicBezTo>
                <a:lnTo>
                  <a:pt x="114560" y="22033"/>
                </a:lnTo>
                <a:close/>
                <a:moveTo>
                  <a:pt x="106402" y="10847"/>
                </a:moveTo>
                <a:cubicBezTo>
                  <a:pt x="46232" y="10847"/>
                  <a:pt x="46232" y="10847"/>
                  <a:pt x="46232" y="10847"/>
                </a:cubicBezTo>
                <a:cubicBezTo>
                  <a:pt x="44872" y="10847"/>
                  <a:pt x="43512" y="12203"/>
                  <a:pt x="43512" y="13898"/>
                </a:cubicBezTo>
                <a:cubicBezTo>
                  <a:pt x="43512" y="15254"/>
                  <a:pt x="44872" y="16610"/>
                  <a:pt x="46232" y="16610"/>
                </a:cubicBezTo>
                <a:cubicBezTo>
                  <a:pt x="106402" y="16610"/>
                  <a:pt x="106402" y="16610"/>
                  <a:pt x="106402" y="16610"/>
                </a:cubicBezTo>
                <a:cubicBezTo>
                  <a:pt x="107762" y="16610"/>
                  <a:pt x="109121" y="15254"/>
                  <a:pt x="109121" y="13898"/>
                </a:cubicBezTo>
                <a:cubicBezTo>
                  <a:pt x="109121" y="12203"/>
                  <a:pt x="107762" y="10847"/>
                  <a:pt x="106402" y="10847"/>
                </a:cubicBezTo>
                <a:moveTo>
                  <a:pt x="24475" y="10847"/>
                </a:moveTo>
                <a:cubicBezTo>
                  <a:pt x="22776" y="10847"/>
                  <a:pt x="21756" y="12203"/>
                  <a:pt x="21756" y="13898"/>
                </a:cubicBezTo>
                <a:cubicBezTo>
                  <a:pt x="21756" y="15254"/>
                  <a:pt x="22776" y="16610"/>
                  <a:pt x="24475" y="16610"/>
                </a:cubicBezTo>
                <a:cubicBezTo>
                  <a:pt x="25835" y="16610"/>
                  <a:pt x="27195" y="15254"/>
                  <a:pt x="27195" y="13898"/>
                </a:cubicBezTo>
                <a:cubicBezTo>
                  <a:pt x="27195" y="12203"/>
                  <a:pt x="25835" y="10847"/>
                  <a:pt x="24475" y="10847"/>
                </a:cubicBezTo>
                <a:moveTo>
                  <a:pt x="35354" y="10847"/>
                </a:moveTo>
                <a:cubicBezTo>
                  <a:pt x="33654" y="10847"/>
                  <a:pt x="32634" y="12203"/>
                  <a:pt x="32634" y="13898"/>
                </a:cubicBezTo>
                <a:cubicBezTo>
                  <a:pt x="32634" y="15254"/>
                  <a:pt x="33654" y="16610"/>
                  <a:pt x="35354" y="16610"/>
                </a:cubicBezTo>
                <a:cubicBezTo>
                  <a:pt x="36713" y="16610"/>
                  <a:pt x="38073" y="15254"/>
                  <a:pt x="38073" y="13898"/>
                </a:cubicBezTo>
                <a:cubicBezTo>
                  <a:pt x="38073" y="12203"/>
                  <a:pt x="36713" y="10847"/>
                  <a:pt x="35354" y="10847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3113088" y="2354263"/>
            <a:ext cx="434974" cy="434974"/>
          </a:xfrm>
          <a:custGeom>
            <a:pathLst>
              <a:path extrusionOk="0" h="120000" w="120000">
                <a:moveTo>
                  <a:pt x="13597" y="10847"/>
                </a:moveTo>
                <a:cubicBezTo>
                  <a:pt x="12237" y="10847"/>
                  <a:pt x="10878" y="12203"/>
                  <a:pt x="10878" y="13898"/>
                </a:cubicBezTo>
                <a:cubicBezTo>
                  <a:pt x="10878" y="15254"/>
                  <a:pt x="12237" y="16610"/>
                  <a:pt x="13597" y="16610"/>
                </a:cubicBezTo>
                <a:cubicBezTo>
                  <a:pt x="14957" y="16610"/>
                  <a:pt x="16317" y="15254"/>
                  <a:pt x="16317" y="13898"/>
                </a:cubicBezTo>
                <a:cubicBezTo>
                  <a:pt x="16317" y="12203"/>
                  <a:pt x="14957" y="10847"/>
                  <a:pt x="13597" y="10847"/>
                </a:cubicBezTo>
                <a:moveTo>
                  <a:pt x="24475" y="10847"/>
                </a:moveTo>
                <a:cubicBezTo>
                  <a:pt x="23116" y="10847"/>
                  <a:pt x="21756" y="12203"/>
                  <a:pt x="21756" y="13898"/>
                </a:cubicBezTo>
                <a:cubicBezTo>
                  <a:pt x="21756" y="15254"/>
                  <a:pt x="23116" y="16610"/>
                  <a:pt x="24475" y="16610"/>
                </a:cubicBezTo>
                <a:cubicBezTo>
                  <a:pt x="26175" y="16610"/>
                  <a:pt x="27195" y="15254"/>
                  <a:pt x="27195" y="13898"/>
                </a:cubicBezTo>
                <a:cubicBezTo>
                  <a:pt x="27195" y="12203"/>
                  <a:pt x="26175" y="10847"/>
                  <a:pt x="24475" y="10847"/>
                </a:cubicBezTo>
                <a:moveTo>
                  <a:pt x="35354" y="10847"/>
                </a:moveTo>
                <a:cubicBezTo>
                  <a:pt x="33994" y="10847"/>
                  <a:pt x="32634" y="12203"/>
                  <a:pt x="32634" y="13898"/>
                </a:cubicBezTo>
                <a:cubicBezTo>
                  <a:pt x="32634" y="15254"/>
                  <a:pt x="33994" y="16610"/>
                  <a:pt x="35354" y="16610"/>
                </a:cubicBezTo>
                <a:cubicBezTo>
                  <a:pt x="37053" y="16610"/>
                  <a:pt x="38073" y="15254"/>
                  <a:pt x="38073" y="13898"/>
                </a:cubicBezTo>
                <a:cubicBezTo>
                  <a:pt x="38073" y="12203"/>
                  <a:pt x="37053" y="10847"/>
                  <a:pt x="35354" y="10847"/>
                </a:cubicBezTo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084"/>
                  <a:pt x="0" y="10847"/>
                </a:cubicBezTo>
                <a:cubicBezTo>
                  <a:pt x="0" y="108813"/>
                  <a:pt x="0" y="108813"/>
                  <a:pt x="0" y="108813"/>
                </a:cubicBezTo>
                <a:cubicBezTo>
                  <a:pt x="0" y="114915"/>
                  <a:pt x="475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5240" y="119999"/>
                  <a:pt x="120000" y="114915"/>
                  <a:pt x="120000" y="108813"/>
                </a:cubicBezTo>
                <a:cubicBezTo>
                  <a:pt x="120000" y="10847"/>
                  <a:pt x="120000" y="10847"/>
                  <a:pt x="120000" y="10847"/>
                </a:cubicBezTo>
                <a:cubicBezTo>
                  <a:pt x="120000" y="5084"/>
                  <a:pt x="115240" y="0"/>
                  <a:pt x="109121" y="0"/>
                </a:cubicBezTo>
                <a:moveTo>
                  <a:pt x="114560" y="108813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8813"/>
                </a:cubicBezTo>
                <a:cubicBezTo>
                  <a:pt x="5439" y="27457"/>
                  <a:pt x="5439" y="27457"/>
                  <a:pt x="5439" y="27457"/>
                </a:cubicBezTo>
                <a:cubicBezTo>
                  <a:pt x="114560" y="27457"/>
                  <a:pt x="114560" y="27457"/>
                  <a:pt x="114560" y="27457"/>
                </a:cubicBezTo>
                <a:lnTo>
                  <a:pt x="114560" y="108813"/>
                </a:lnTo>
                <a:close/>
                <a:moveTo>
                  <a:pt x="114560" y="22033"/>
                </a:moveTo>
                <a:cubicBezTo>
                  <a:pt x="5439" y="22033"/>
                  <a:pt x="5439" y="22033"/>
                  <a:pt x="5439" y="22033"/>
                </a:cubicBezTo>
                <a:cubicBezTo>
                  <a:pt x="5439" y="10847"/>
                  <a:pt x="5439" y="10847"/>
                  <a:pt x="5439" y="10847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0847"/>
                </a:cubicBezTo>
                <a:lnTo>
                  <a:pt x="114560" y="22033"/>
                </a:lnTo>
                <a:close/>
                <a:moveTo>
                  <a:pt x="106402" y="10847"/>
                </a:moveTo>
                <a:cubicBezTo>
                  <a:pt x="46232" y="10847"/>
                  <a:pt x="46232" y="10847"/>
                  <a:pt x="46232" y="10847"/>
                </a:cubicBezTo>
                <a:cubicBezTo>
                  <a:pt x="44872" y="10847"/>
                  <a:pt x="43512" y="12203"/>
                  <a:pt x="43512" y="13898"/>
                </a:cubicBezTo>
                <a:cubicBezTo>
                  <a:pt x="43512" y="15254"/>
                  <a:pt x="44872" y="16610"/>
                  <a:pt x="46232" y="16610"/>
                </a:cubicBezTo>
                <a:cubicBezTo>
                  <a:pt x="106402" y="16610"/>
                  <a:pt x="106402" y="16610"/>
                  <a:pt x="106402" y="16610"/>
                </a:cubicBezTo>
                <a:cubicBezTo>
                  <a:pt x="107762" y="16610"/>
                  <a:pt x="109121" y="15254"/>
                  <a:pt x="109121" y="13898"/>
                </a:cubicBezTo>
                <a:cubicBezTo>
                  <a:pt x="109121" y="12203"/>
                  <a:pt x="107762" y="10847"/>
                  <a:pt x="106402" y="10847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3941762" y="2354263"/>
            <a:ext cx="433387" cy="434974"/>
          </a:xfrm>
          <a:custGeom>
            <a:pathLst>
              <a:path extrusionOk="0" h="120000" w="120000">
                <a:moveTo>
                  <a:pt x="87365" y="22033"/>
                </a:moveTo>
                <a:cubicBezTo>
                  <a:pt x="10878" y="22033"/>
                  <a:pt x="10878" y="22033"/>
                  <a:pt x="10878" y="22033"/>
                </a:cubicBezTo>
                <a:cubicBezTo>
                  <a:pt x="5099" y="22033"/>
                  <a:pt x="0" y="26779"/>
                  <a:pt x="0" y="32881"/>
                </a:cubicBezTo>
                <a:cubicBezTo>
                  <a:pt x="0" y="108813"/>
                  <a:pt x="0" y="108813"/>
                  <a:pt x="0" y="108813"/>
                </a:cubicBezTo>
                <a:cubicBezTo>
                  <a:pt x="0" y="114915"/>
                  <a:pt x="5099" y="119999"/>
                  <a:pt x="10878" y="119999"/>
                </a:cubicBezTo>
                <a:cubicBezTo>
                  <a:pt x="87365" y="119999"/>
                  <a:pt x="87365" y="119999"/>
                  <a:pt x="87365" y="119999"/>
                </a:cubicBezTo>
                <a:cubicBezTo>
                  <a:pt x="93484" y="119999"/>
                  <a:pt x="98243" y="114915"/>
                  <a:pt x="98243" y="108813"/>
                </a:cubicBezTo>
                <a:cubicBezTo>
                  <a:pt x="98243" y="32881"/>
                  <a:pt x="98243" y="32881"/>
                  <a:pt x="98243" y="32881"/>
                </a:cubicBezTo>
                <a:cubicBezTo>
                  <a:pt x="98243" y="26779"/>
                  <a:pt x="93484" y="22033"/>
                  <a:pt x="87365" y="22033"/>
                </a:cubicBezTo>
                <a:moveTo>
                  <a:pt x="92804" y="108813"/>
                </a:moveTo>
                <a:cubicBezTo>
                  <a:pt x="92804" y="111864"/>
                  <a:pt x="90424" y="114576"/>
                  <a:pt x="87365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8813"/>
                </a:cubicBezTo>
                <a:cubicBezTo>
                  <a:pt x="5439" y="49152"/>
                  <a:pt x="5439" y="49152"/>
                  <a:pt x="5439" y="49152"/>
                </a:cubicBezTo>
                <a:cubicBezTo>
                  <a:pt x="92804" y="49152"/>
                  <a:pt x="92804" y="49152"/>
                  <a:pt x="92804" y="49152"/>
                </a:cubicBezTo>
                <a:lnTo>
                  <a:pt x="92804" y="108813"/>
                </a:lnTo>
                <a:close/>
                <a:moveTo>
                  <a:pt x="92804" y="43728"/>
                </a:moveTo>
                <a:cubicBezTo>
                  <a:pt x="5439" y="43728"/>
                  <a:pt x="5439" y="43728"/>
                  <a:pt x="5439" y="43728"/>
                </a:cubicBezTo>
                <a:cubicBezTo>
                  <a:pt x="5439" y="32881"/>
                  <a:pt x="5439" y="32881"/>
                  <a:pt x="5439" y="32881"/>
                </a:cubicBezTo>
                <a:cubicBezTo>
                  <a:pt x="5439" y="29830"/>
                  <a:pt x="7818" y="27457"/>
                  <a:pt x="10878" y="27457"/>
                </a:cubicBezTo>
                <a:cubicBezTo>
                  <a:pt x="87365" y="27457"/>
                  <a:pt x="87365" y="27457"/>
                  <a:pt x="87365" y="27457"/>
                </a:cubicBezTo>
                <a:cubicBezTo>
                  <a:pt x="90424" y="27457"/>
                  <a:pt x="92804" y="29830"/>
                  <a:pt x="92804" y="32881"/>
                </a:cubicBezTo>
                <a:lnTo>
                  <a:pt x="92804" y="43728"/>
                </a:lnTo>
                <a:close/>
                <a:moveTo>
                  <a:pt x="24475" y="32881"/>
                </a:moveTo>
                <a:cubicBezTo>
                  <a:pt x="23116" y="32881"/>
                  <a:pt x="21756" y="33898"/>
                  <a:pt x="21756" y="35593"/>
                </a:cubicBezTo>
                <a:cubicBezTo>
                  <a:pt x="21756" y="36949"/>
                  <a:pt x="23116" y="38305"/>
                  <a:pt x="24475" y="38305"/>
                </a:cubicBezTo>
                <a:cubicBezTo>
                  <a:pt x="26175" y="38305"/>
                  <a:pt x="27535" y="36949"/>
                  <a:pt x="27535" y="35593"/>
                </a:cubicBezTo>
                <a:cubicBezTo>
                  <a:pt x="27535" y="33898"/>
                  <a:pt x="26175" y="32881"/>
                  <a:pt x="24475" y="32881"/>
                </a:cubicBezTo>
                <a:moveTo>
                  <a:pt x="13597" y="32881"/>
                </a:moveTo>
                <a:cubicBezTo>
                  <a:pt x="12237" y="32881"/>
                  <a:pt x="10878" y="33898"/>
                  <a:pt x="10878" y="35593"/>
                </a:cubicBezTo>
                <a:cubicBezTo>
                  <a:pt x="10878" y="36949"/>
                  <a:pt x="12237" y="38305"/>
                  <a:pt x="13597" y="38305"/>
                </a:cubicBezTo>
                <a:cubicBezTo>
                  <a:pt x="15297" y="38305"/>
                  <a:pt x="16317" y="36949"/>
                  <a:pt x="16317" y="35593"/>
                </a:cubicBezTo>
                <a:cubicBezTo>
                  <a:pt x="16317" y="33898"/>
                  <a:pt x="15297" y="32881"/>
                  <a:pt x="13597" y="32881"/>
                </a:cubicBezTo>
                <a:moveTo>
                  <a:pt x="109121" y="0"/>
                </a:moveTo>
                <a:cubicBezTo>
                  <a:pt x="32974" y="0"/>
                  <a:pt x="32974" y="0"/>
                  <a:pt x="32974" y="0"/>
                </a:cubicBezTo>
                <a:cubicBezTo>
                  <a:pt x="26855" y="0"/>
                  <a:pt x="21756" y="5084"/>
                  <a:pt x="21756" y="10847"/>
                </a:cubicBezTo>
                <a:cubicBezTo>
                  <a:pt x="21756" y="13898"/>
                  <a:pt x="21756" y="13898"/>
                  <a:pt x="21756" y="13898"/>
                </a:cubicBezTo>
                <a:cubicBezTo>
                  <a:pt x="21756" y="15254"/>
                  <a:pt x="23116" y="16610"/>
                  <a:pt x="24475" y="16610"/>
                </a:cubicBezTo>
                <a:cubicBezTo>
                  <a:pt x="26175" y="16610"/>
                  <a:pt x="27535" y="15254"/>
                  <a:pt x="27535" y="13898"/>
                </a:cubicBezTo>
                <a:cubicBezTo>
                  <a:pt x="27535" y="10847"/>
                  <a:pt x="27535" y="10847"/>
                  <a:pt x="27535" y="10847"/>
                </a:cubicBezTo>
                <a:cubicBezTo>
                  <a:pt x="27535" y="8135"/>
                  <a:pt x="29915" y="5423"/>
                  <a:pt x="32974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0847"/>
                </a:cubicBezTo>
                <a:cubicBezTo>
                  <a:pt x="114560" y="87118"/>
                  <a:pt x="114560" y="87118"/>
                  <a:pt x="114560" y="87118"/>
                </a:cubicBezTo>
                <a:cubicBezTo>
                  <a:pt x="114560" y="90169"/>
                  <a:pt x="112181" y="92542"/>
                  <a:pt x="109121" y="92542"/>
                </a:cubicBezTo>
                <a:cubicBezTo>
                  <a:pt x="106402" y="92542"/>
                  <a:pt x="106402" y="92542"/>
                  <a:pt x="106402" y="92542"/>
                </a:cubicBezTo>
                <a:cubicBezTo>
                  <a:pt x="105042" y="92542"/>
                  <a:pt x="103682" y="93898"/>
                  <a:pt x="103682" y="95254"/>
                </a:cubicBezTo>
                <a:cubicBezTo>
                  <a:pt x="103682" y="96949"/>
                  <a:pt x="105042" y="97966"/>
                  <a:pt x="106402" y="97966"/>
                </a:cubicBezTo>
                <a:cubicBezTo>
                  <a:pt x="109121" y="97966"/>
                  <a:pt x="109121" y="97966"/>
                  <a:pt x="109121" y="97966"/>
                </a:cubicBezTo>
                <a:cubicBezTo>
                  <a:pt x="115240" y="97966"/>
                  <a:pt x="120000" y="93220"/>
                  <a:pt x="120000" y="87118"/>
                </a:cubicBezTo>
                <a:cubicBezTo>
                  <a:pt x="120000" y="10847"/>
                  <a:pt x="120000" y="10847"/>
                  <a:pt x="120000" y="10847"/>
                </a:cubicBezTo>
                <a:cubicBezTo>
                  <a:pt x="120000" y="5084"/>
                  <a:pt x="115240" y="0"/>
                  <a:pt x="109121" y="0"/>
                </a:cubicBezTo>
                <a:moveTo>
                  <a:pt x="35694" y="32881"/>
                </a:moveTo>
                <a:cubicBezTo>
                  <a:pt x="33994" y="32881"/>
                  <a:pt x="32974" y="33898"/>
                  <a:pt x="32974" y="35593"/>
                </a:cubicBezTo>
                <a:cubicBezTo>
                  <a:pt x="32974" y="36949"/>
                  <a:pt x="33994" y="38305"/>
                  <a:pt x="35694" y="38305"/>
                </a:cubicBezTo>
                <a:cubicBezTo>
                  <a:pt x="37053" y="38305"/>
                  <a:pt x="38413" y="36949"/>
                  <a:pt x="38413" y="35593"/>
                </a:cubicBezTo>
                <a:cubicBezTo>
                  <a:pt x="38413" y="33898"/>
                  <a:pt x="37053" y="32881"/>
                  <a:pt x="35694" y="32881"/>
                </a:cubicBezTo>
                <a:moveTo>
                  <a:pt x="84645" y="32881"/>
                </a:moveTo>
                <a:cubicBezTo>
                  <a:pt x="46572" y="32881"/>
                  <a:pt x="46572" y="32881"/>
                  <a:pt x="46572" y="32881"/>
                </a:cubicBezTo>
                <a:cubicBezTo>
                  <a:pt x="44872" y="32881"/>
                  <a:pt x="43852" y="33898"/>
                  <a:pt x="43852" y="35593"/>
                </a:cubicBezTo>
                <a:cubicBezTo>
                  <a:pt x="43852" y="36949"/>
                  <a:pt x="44872" y="38305"/>
                  <a:pt x="46572" y="38305"/>
                </a:cubicBezTo>
                <a:cubicBezTo>
                  <a:pt x="84645" y="38305"/>
                  <a:pt x="84645" y="38305"/>
                  <a:pt x="84645" y="38305"/>
                </a:cubicBezTo>
                <a:cubicBezTo>
                  <a:pt x="86345" y="38305"/>
                  <a:pt x="87365" y="36949"/>
                  <a:pt x="87365" y="35593"/>
                </a:cubicBezTo>
                <a:cubicBezTo>
                  <a:pt x="87365" y="33898"/>
                  <a:pt x="86345" y="32881"/>
                  <a:pt x="84645" y="32881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4770437" y="2414588"/>
            <a:ext cx="433387" cy="315912"/>
          </a:xfrm>
          <a:custGeom>
            <a:pathLst>
              <a:path extrusionOk="0" h="120000" w="120000"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6562"/>
                  <a:pt x="0" y="15000"/>
                </a:cubicBezTo>
                <a:cubicBezTo>
                  <a:pt x="0" y="105000"/>
                  <a:pt x="0" y="105000"/>
                  <a:pt x="0" y="105000"/>
                </a:cubicBezTo>
                <a:cubicBezTo>
                  <a:pt x="0" y="113437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4900" y="120000"/>
                  <a:pt x="120000" y="113437"/>
                  <a:pt x="120000" y="105000"/>
                </a:cubicBezTo>
                <a:cubicBezTo>
                  <a:pt x="120000" y="15000"/>
                  <a:pt x="120000" y="15000"/>
                  <a:pt x="120000" y="15000"/>
                </a:cubicBezTo>
                <a:cubicBezTo>
                  <a:pt x="120000" y="6562"/>
                  <a:pt x="114900" y="0"/>
                  <a:pt x="109121" y="0"/>
                </a:cubicBezTo>
                <a:moveTo>
                  <a:pt x="10878" y="7500"/>
                </a:moveTo>
                <a:cubicBezTo>
                  <a:pt x="109121" y="7500"/>
                  <a:pt x="109121" y="7500"/>
                  <a:pt x="109121" y="7500"/>
                </a:cubicBezTo>
                <a:cubicBezTo>
                  <a:pt x="109801" y="7500"/>
                  <a:pt x="110141" y="7500"/>
                  <a:pt x="110821" y="7968"/>
                </a:cubicBezTo>
                <a:cubicBezTo>
                  <a:pt x="63569" y="73125"/>
                  <a:pt x="63569" y="73125"/>
                  <a:pt x="63569" y="73125"/>
                </a:cubicBezTo>
                <a:cubicBezTo>
                  <a:pt x="62549" y="74062"/>
                  <a:pt x="61189" y="75000"/>
                  <a:pt x="59830" y="75000"/>
                </a:cubicBezTo>
                <a:cubicBezTo>
                  <a:pt x="58470" y="75000"/>
                  <a:pt x="57110" y="74062"/>
                  <a:pt x="56090" y="73125"/>
                </a:cubicBezTo>
                <a:cubicBezTo>
                  <a:pt x="8838" y="7968"/>
                  <a:pt x="8838" y="7968"/>
                  <a:pt x="8838" y="7968"/>
                </a:cubicBezTo>
                <a:cubicBezTo>
                  <a:pt x="9518" y="7500"/>
                  <a:pt x="10198" y="7500"/>
                  <a:pt x="10878" y="7500"/>
                </a:cubicBezTo>
                <a:moveTo>
                  <a:pt x="5439" y="105000"/>
                </a:moveTo>
                <a:cubicBezTo>
                  <a:pt x="5439" y="15000"/>
                  <a:pt x="5439" y="15000"/>
                  <a:pt x="5439" y="15000"/>
                </a:cubicBezTo>
                <a:cubicBezTo>
                  <a:pt x="5439" y="14531"/>
                  <a:pt x="5439" y="14062"/>
                  <a:pt x="5439" y="13593"/>
                </a:cubicBezTo>
                <a:cubicBezTo>
                  <a:pt x="39093" y="60000"/>
                  <a:pt x="39093" y="60000"/>
                  <a:pt x="39093" y="60000"/>
                </a:cubicBezTo>
                <a:cubicBezTo>
                  <a:pt x="5439" y="106406"/>
                  <a:pt x="5439" y="106406"/>
                  <a:pt x="5439" y="106406"/>
                </a:cubicBezTo>
                <a:cubicBezTo>
                  <a:pt x="5439" y="105937"/>
                  <a:pt x="5439" y="105468"/>
                  <a:pt x="5439" y="105000"/>
                </a:cubicBezTo>
                <a:moveTo>
                  <a:pt x="109121" y="112500"/>
                </a:moveTo>
                <a:cubicBezTo>
                  <a:pt x="10878" y="112500"/>
                  <a:pt x="10878" y="112500"/>
                  <a:pt x="10878" y="112500"/>
                </a:cubicBezTo>
                <a:cubicBezTo>
                  <a:pt x="10198" y="112500"/>
                  <a:pt x="9518" y="112500"/>
                  <a:pt x="8838" y="112031"/>
                </a:cubicBezTo>
                <a:cubicBezTo>
                  <a:pt x="42832" y="65156"/>
                  <a:pt x="42832" y="65156"/>
                  <a:pt x="42832" y="65156"/>
                </a:cubicBezTo>
                <a:cubicBezTo>
                  <a:pt x="52351" y="78281"/>
                  <a:pt x="52351" y="78281"/>
                  <a:pt x="52351" y="78281"/>
                </a:cubicBezTo>
                <a:cubicBezTo>
                  <a:pt x="54390" y="81093"/>
                  <a:pt x="57110" y="82500"/>
                  <a:pt x="59830" y="82500"/>
                </a:cubicBezTo>
                <a:cubicBezTo>
                  <a:pt x="62549" y="82500"/>
                  <a:pt x="65269" y="81093"/>
                  <a:pt x="67308" y="78281"/>
                </a:cubicBezTo>
                <a:cubicBezTo>
                  <a:pt x="76827" y="65156"/>
                  <a:pt x="76827" y="65156"/>
                  <a:pt x="76827" y="65156"/>
                </a:cubicBezTo>
                <a:cubicBezTo>
                  <a:pt x="110821" y="112031"/>
                  <a:pt x="110821" y="112031"/>
                  <a:pt x="110821" y="112031"/>
                </a:cubicBezTo>
                <a:cubicBezTo>
                  <a:pt x="110141" y="112500"/>
                  <a:pt x="109801" y="112500"/>
                  <a:pt x="109121" y="112500"/>
                </a:cubicBezTo>
                <a:moveTo>
                  <a:pt x="114560" y="105000"/>
                </a:moveTo>
                <a:cubicBezTo>
                  <a:pt x="114560" y="105468"/>
                  <a:pt x="114560" y="105937"/>
                  <a:pt x="114220" y="106406"/>
                </a:cubicBezTo>
                <a:cubicBezTo>
                  <a:pt x="80566" y="60000"/>
                  <a:pt x="80566" y="60000"/>
                  <a:pt x="80566" y="60000"/>
                </a:cubicBezTo>
                <a:cubicBezTo>
                  <a:pt x="114220" y="13593"/>
                  <a:pt x="114220" y="13593"/>
                  <a:pt x="114220" y="13593"/>
                </a:cubicBezTo>
                <a:cubicBezTo>
                  <a:pt x="114560" y="14062"/>
                  <a:pt x="114560" y="14531"/>
                  <a:pt x="114560" y="15000"/>
                </a:cubicBezTo>
                <a:lnTo>
                  <a:pt x="114560" y="105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5597525" y="2405063"/>
            <a:ext cx="433387" cy="334963"/>
          </a:xfrm>
          <a:custGeom>
            <a:pathLst>
              <a:path extrusionOk="0" h="120000" w="120000">
                <a:moveTo>
                  <a:pt x="109121" y="0"/>
                </a:moveTo>
                <a:cubicBezTo>
                  <a:pt x="32634" y="0"/>
                  <a:pt x="32634" y="0"/>
                  <a:pt x="32634" y="0"/>
                </a:cubicBezTo>
                <a:cubicBezTo>
                  <a:pt x="26515" y="0"/>
                  <a:pt x="21756" y="6176"/>
                  <a:pt x="21756" y="14117"/>
                </a:cubicBezTo>
                <a:cubicBezTo>
                  <a:pt x="21756" y="17647"/>
                  <a:pt x="21756" y="17647"/>
                  <a:pt x="21756" y="17647"/>
                </a:cubicBezTo>
                <a:cubicBezTo>
                  <a:pt x="21756" y="19411"/>
                  <a:pt x="23116" y="21176"/>
                  <a:pt x="24475" y="21176"/>
                </a:cubicBezTo>
                <a:cubicBezTo>
                  <a:pt x="26175" y="21176"/>
                  <a:pt x="27195" y="19411"/>
                  <a:pt x="27195" y="17647"/>
                </a:cubicBezTo>
                <a:cubicBezTo>
                  <a:pt x="27195" y="14117"/>
                  <a:pt x="27195" y="14117"/>
                  <a:pt x="27195" y="14117"/>
                </a:cubicBezTo>
                <a:cubicBezTo>
                  <a:pt x="27195" y="10147"/>
                  <a:pt x="29575" y="7058"/>
                  <a:pt x="32634" y="7058"/>
                </a:cubicBezTo>
                <a:cubicBezTo>
                  <a:pt x="109121" y="7058"/>
                  <a:pt x="109121" y="7058"/>
                  <a:pt x="109121" y="7058"/>
                </a:cubicBezTo>
                <a:cubicBezTo>
                  <a:pt x="112181" y="7058"/>
                  <a:pt x="114560" y="10147"/>
                  <a:pt x="114560" y="14117"/>
                </a:cubicBezTo>
                <a:cubicBezTo>
                  <a:pt x="114560" y="77647"/>
                  <a:pt x="114560" y="77647"/>
                  <a:pt x="114560" y="77647"/>
                </a:cubicBezTo>
                <a:cubicBezTo>
                  <a:pt x="114560" y="81617"/>
                  <a:pt x="112181" y="84705"/>
                  <a:pt x="109121" y="84705"/>
                </a:cubicBezTo>
                <a:cubicBezTo>
                  <a:pt x="106402" y="84705"/>
                  <a:pt x="106402" y="84705"/>
                  <a:pt x="106402" y="84705"/>
                </a:cubicBezTo>
                <a:cubicBezTo>
                  <a:pt x="105042" y="84705"/>
                  <a:pt x="103682" y="86470"/>
                  <a:pt x="103682" y="88235"/>
                </a:cubicBezTo>
                <a:cubicBezTo>
                  <a:pt x="103682" y="90441"/>
                  <a:pt x="105042" y="91764"/>
                  <a:pt x="106402" y="91764"/>
                </a:cubicBezTo>
                <a:cubicBezTo>
                  <a:pt x="109121" y="91764"/>
                  <a:pt x="109121" y="91764"/>
                  <a:pt x="109121" y="91764"/>
                </a:cubicBezTo>
                <a:cubicBezTo>
                  <a:pt x="115240" y="91764"/>
                  <a:pt x="120000" y="85588"/>
                  <a:pt x="120000" y="77647"/>
                </a:cubicBezTo>
                <a:cubicBezTo>
                  <a:pt x="120000" y="14117"/>
                  <a:pt x="120000" y="14117"/>
                  <a:pt x="120000" y="14117"/>
                </a:cubicBezTo>
                <a:cubicBezTo>
                  <a:pt x="120000" y="6176"/>
                  <a:pt x="115240" y="0"/>
                  <a:pt x="109121" y="0"/>
                </a:cubicBezTo>
                <a:moveTo>
                  <a:pt x="87365" y="28235"/>
                </a:moveTo>
                <a:cubicBezTo>
                  <a:pt x="10878" y="28235"/>
                  <a:pt x="10878" y="28235"/>
                  <a:pt x="10878" y="28235"/>
                </a:cubicBezTo>
                <a:cubicBezTo>
                  <a:pt x="4759" y="28235"/>
                  <a:pt x="0" y="34411"/>
                  <a:pt x="0" y="42352"/>
                </a:cubicBezTo>
                <a:cubicBezTo>
                  <a:pt x="0" y="105882"/>
                  <a:pt x="0" y="105882"/>
                  <a:pt x="0" y="105882"/>
                </a:cubicBezTo>
                <a:cubicBezTo>
                  <a:pt x="0" y="113823"/>
                  <a:pt x="4759" y="120000"/>
                  <a:pt x="10878" y="120000"/>
                </a:cubicBezTo>
                <a:cubicBezTo>
                  <a:pt x="87365" y="120000"/>
                  <a:pt x="87365" y="120000"/>
                  <a:pt x="87365" y="120000"/>
                </a:cubicBezTo>
                <a:cubicBezTo>
                  <a:pt x="93484" y="120000"/>
                  <a:pt x="98243" y="113823"/>
                  <a:pt x="98243" y="105882"/>
                </a:cubicBezTo>
                <a:cubicBezTo>
                  <a:pt x="98243" y="42352"/>
                  <a:pt x="98243" y="42352"/>
                  <a:pt x="98243" y="42352"/>
                </a:cubicBezTo>
                <a:cubicBezTo>
                  <a:pt x="98243" y="34411"/>
                  <a:pt x="93484" y="28235"/>
                  <a:pt x="87365" y="28235"/>
                </a:cubicBezTo>
                <a:moveTo>
                  <a:pt x="10878" y="35294"/>
                </a:moveTo>
                <a:cubicBezTo>
                  <a:pt x="87365" y="35294"/>
                  <a:pt x="87365" y="35294"/>
                  <a:pt x="87365" y="35294"/>
                </a:cubicBezTo>
                <a:cubicBezTo>
                  <a:pt x="88725" y="35294"/>
                  <a:pt x="89745" y="35735"/>
                  <a:pt x="90764" y="37058"/>
                </a:cubicBezTo>
                <a:cubicBezTo>
                  <a:pt x="52691" y="86470"/>
                  <a:pt x="52691" y="86470"/>
                  <a:pt x="52691" y="86470"/>
                </a:cubicBezTo>
                <a:cubicBezTo>
                  <a:pt x="51671" y="87794"/>
                  <a:pt x="50311" y="88235"/>
                  <a:pt x="48951" y="88235"/>
                </a:cubicBezTo>
                <a:cubicBezTo>
                  <a:pt x="47592" y="88235"/>
                  <a:pt x="46232" y="87794"/>
                  <a:pt x="45212" y="86470"/>
                </a:cubicBezTo>
                <a:cubicBezTo>
                  <a:pt x="7478" y="37058"/>
                  <a:pt x="7478" y="37058"/>
                  <a:pt x="7478" y="37058"/>
                </a:cubicBezTo>
                <a:cubicBezTo>
                  <a:pt x="8158" y="35735"/>
                  <a:pt x="9518" y="35294"/>
                  <a:pt x="10878" y="35294"/>
                </a:cubicBezTo>
                <a:moveTo>
                  <a:pt x="5439" y="44558"/>
                </a:moveTo>
                <a:cubicBezTo>
                  <a:pt x="28215" y="74117"/>
                  <a:pt x="28215" y="74117"/>
                  <a:pt x="28215" y="74117"/>
                </a:cubicBezTo>
                <a:cubicBezTo>
                  <a:pt x="5439" y="103676"/>
                  <a:pt x="5439" y="103676"/>
                  <a:pt x="5439" y="103676"/>
                </a:cubicBezTo>
                <a:lnTo>
                  <a:pt x="5439" y="44558"/>
                </a:lnTo>
                <a:close/>
                <a:moveTo>
                  <a:pt x="87365" y="112941"/>
                </a:moveTo>
                <a:cubicBezTo>
                  <a:pt x="10878" y="112941"/>
                  <a:pt x="10878" y="112941"/>
                  <a:pt x="10878" y="112941"/>
                </a:cubicBezTo>
                <a:cubicBezTo>
                  <a:pt x="9518" y="112941"/>
                  <a:pt x="8158" y="112500"/>
                  <a:pt x="7478" y="111176"/>
                </a:cubicBezTo>
                <a:cubicBezTo>
                  <a:pt x="32294" y="78970"/>
                  <a:pt x="32294" y="78970"/>
                  <a:pt x="32294" y="78970"/>
                </a:cubicBezTo>
                <a:cubicBezTo>
                  <a:pt x="41473" y="91323"/>
                  <a:pt x="41473" y="91323"/>
                  <a:pt x="41473" y="91323"/>
                </a:cubicBezTo>
                <a:cubicBezTo>
                  <a:pt x="43512" y="93970"/>
                  <a:pt x="46232" y="95294"/>
                  <a:pt x="48951" y="95294"/>
                </a:cubicBezTo>
                <a:cubicBezTo>
                  <a:pt x="51671" y="95294"/>
                  <a:pt x="54390" y="93970"/>
                  <a:pt x="56770" y="91323"/>
                </a:cubicBezTo>
                <a:cubicBezTo>
                  <a:pt x="65949" y="78970"/>
                  <a:pt x="65949" y="78970"/>
                  <a:pt x="65949" y="78970"/>
                </a:cubicBezTo>
                <a:cubicBezTo>
                  <a:pt x="90764" y="111176"/>
                  <a:pt x="90764" y="111176"/>
                  <a:pt x="90764" y="111176"/>
                </a:cubicBezTo>
                <a:cubicBezTo>
                  <a:pt x="89745" y="112500"/>
                  <a:pt x="88725" y="112941"/>
                  <a:pt x="87365" y="112941"/>
                </a:cubicBezTo>
                <a:moveTo>
                  <a:pt x="92804" y="103676"/>
                </a:moveTo>
                <a:cubicBezTo>
                  <a:pt x="70028" y="74117"/>
                  <a:pt x="70028" y="74117"/>
                  <a:pt x="70028" y="74117"/>
                </a:cubicBezTo>
                <a:cubicBezTo>
                  <a:pt x="92804" y="44558"/>
                  <a:pt x="92804" y="44558"/>
                  <a:pt x="92804" y="44558"/>
                </a:cubicBezTo>
                <a:lnTo>
                  <a:pt x="92804" y="10367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6426200" y="2393950"/>
            <a:ext cx="433387" cy="355600"/>
          </a:xfrm>
          <a:custGeom>
            <a:pathLst>
              <a:path extrusionOk="0" h="120000" w="120000">
                <a:moveTo>
                  <a:pt x="120000" y="68927"/>
                </a:moveTo>
                <a:cubicBezTo>
                  <a:pt x="120000" y="68512"/>
                  <a:pt x="120000" y="68512"/>
                  <a:pt x="120000" y="68512"/>
                </a:cubicBezTo>
                <a:cubicBezTo>
                  <a:pt x="92464" y="2076"/>
                  <a:pt x="92464" y="2076"/>
                  <a:pt x="92464" y="2076"/>
                </a:cubicBezTo>
                <a:cubicBezTo>
                  <a:pt x="92464" y="2076"/>
                  <a:pt x="92464" y="2076"/>
                  <a:pt x="92464" y="2076"/>
                </a:cubicBezTo>
                <a:cubicBezTo>
                  <a:pt x="92124" y="830"/>
                  <a:pt x="91104" y="0"/>
                  <a:pt x="90084" y="0"/>
                </a:cubicBezTo>
                <a:cubicBezTo>
                  <a:pt x="30254" y="0"/>
                  <a:pt x="30254" y="0"/>
                  <a:pt x="30254" y="0"/>
                </a:cubicBezTo>
                <a:cubicBezTo>
                  <a:pt x="28895" y="0"/>
                  <a:pt x="28215" y="830"/>
                  <a:pt x="27535" y="2076"/>
                </a:cubicBezTo>
                <a:cubicBezTo>
                  <a:pt x="27535" y="2076"/>
                  <a:pt x="27535" y="2076"/>
                  <a:pt x="27535" y="2076"/>
                </a:cubicBezTo>
                <a:cubicBezTo>
                  <a:pt x="339" y="68512"/>
                  <a:pt x="339" y="68512"/>
                  <a:pt x="339" y="68512"/>
                </a:cubicBezTo>
                <a:cubicBezTo>
                  <a:pt x="339" y="68927"/>
                  <a:pt x="339" y="68927"/>
                  <a:pt x="339" y="68927"/>
                </a:cubicBezTo>
                <a:cubicBezTo>
                  <a:pt x="339" y="69342"/>
                  <a:pt x="0" y="69757"/>
                  <a:pt x="0" y="70173"/>
                </a:cubicBezTo>
                <a:cubicBezTo>
                  <a:pt x="0" y="116678"/>
                  <a:pt x="0" y="116678"/>
                  <a:pt x="0" y="116678"/>
                </a:cubicBezTo>
                <a:cubicBezTo>
                  <a:pt x="0" y="118754"/>
                  <a:pt x="1359" y="120000"/>
                  <a:pt x="2719" y="120000"/>
                </a:cubicBezTo>
                <a:cubicBezTo>
                  <a:pt x="117280" y="120000"/>
                  <a:pt x="117280" y="120000"/>
                  <a:pt x="117280" y="120000"/>
                </a:cubicBezTo>
                <a:cubicBezTo>
                  <a:pt x="118980" y="120000"/>
                  <a:pt x="120000" y="118754"/>
                  <a:pt x="120000" y="116678"/>
                </a:cubicBezTo>
                <a:cubicBezTo>
                  <a:pt x="120000" y="70173"/>
                  <a:pt x="120000" y="70173"/>
                  <a:pt x="120000" y="70173"/>
                </a:cubicBezTo>
                <a:cubicBezTo>
                  <a:pt x="120000" y="69757"/>
                  <a:pt x="120000" y="69342"/>
                  <a:pt x="120000" y="68927"/>
                </a:cubicBezTo>
                <a:moveTo>
                  <a:pt x="31614" y="7058"/>
                </a:moveTo>
                <a:cubicBezTo>
                  <a:pt x="88385" y="7058"/>
                  <a:pt x="88385" y="7058"/>
                  <a:pt x="88385" y="7058"/>
                </a:cubicBezTo>
                <a:cubicBezTo>
                  <a:pt x="112861" y="66851"/>
                  <a:pt x="112861" y="66851"/>
                  <a:pt x="112861" y="66851"/>
                </a:cubicBezTo>
                <a:cubicBezTo>
                  <a:pt x="79206" y="66851"/>
                  <a:pt x="79206" y="66851"/>
                  <a:pt x="79206" y="66851"/>
                </a:cubicBezTo>
                <a:cubicBezTo>
                  <a:pt x="77847" y="66851"/>
                  <a:pt x="76487" y="68512"/>
                  <a:pt x="76487" y="70173"/>
                </a:cubicBezTo>
                <a:cubicBezTo>
                  <a:pt x="76487" y="81384"/>
                  <a:pt x="69008" y="90103"/>
                  <a:pt x="60169" y="90103"/>
                </a:cubicBezTo>
                <a:cubicBezTo>
                  <a:pt x="50991" y="90103"/>
                  <a:pt x="43852" y="81384"/>
                  <a:pt x="43852" y="70173"/>
                </a:cubicBezTo>
                <a:cubicBezTo>
                  <a:pt x="43852" y="68512"/>
                  <a:pt x="42492" y="66851"/>
                  <a:pt x="41133" y="66851"/>
                </a:cubicBezTo>
                <a:cubicBezTo>
                  <a:pt x="7138" y="66851"/>
                  <a:pt x="7138" y="66851"/>
                  <a:pt x="7138" y="66851"/>
                </a:cubicBezTo>
                <a:lnTo>
                  <a:pt x="31614" y="7058"/>
                </a:lnTo>
                <a:close/>
                <a:moveTo>
                  <a:pt x="114560" y="113356"/>
                </a:moveTo>
                <a:cubicBezTo>
                  <a:pt x="5439" y="113356"/>
                  <a:pt x="5439" y="113356"/>
                  <a:pt x="5439" y="113356"/>
                </a:cubicBezTo>
                <a:cubicBezTo>
                  <a:pt x="5439" y="73494"/>
                  <a:pt x="5439" y="73494"/>
                  <a:pt x="5439" y="73494"/>
                </a:cubicBezTo>
                <a:cubicBezTo>
                  <a:pt x="38413" y="73494"/>
                  <a:pt x="38413" y="73494"/>
                  <a:pt x="38413" y="73494"/>
                </a:cubicBezTo>
                <a:cubicBezTo>
                  <a:pt x="39773" y="86782"/>
                  <a:pt x="48951" y="96747"/>
                  <a:pt x="60169" y="96747"/>
                </a:cubicBezTo>
                <a:cubicBezTo>
                  <a:pt x="71388" y="96747"/>
                  <a:pt x="80566" y="86782"/>
                  <a:pt x="81926" y="73494"/>
                </a:cubicBezTo>
                <a:cubicBezTo>
                  <a:pt x="114560" y="73494"/>
                  <a:pt x="114560" y="73494"/>
                  <a:pt x="114560" y="73494"/>
                </a:cubicBezTo>
                <a:lnTo>
                  <a:pt x="114560" y="1133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7254875" y="2374900"/>
            <a:ext cx="433387" cy="395288"/>
          </a:xfrm>
          <a:custGeom>
            <a:pathLst>
              <a:path extrusionOk="0" h="120000" w="120000">
                <a:moveTo>
                  <a:pt x="43512" y="48074"/>
                </a:moveTo>
                <a:cubicBezTo>
                  <a:pt x="42152" y="48074"/>
                  <a:pt x="40793" y="49192"/>
                  <a:pt x="40793" y="51055"/>
                </a:cubicBezTo>
                <a:cubicBezTo>
                  <a:pt x="40793" y="51801"/>
                  <a:pt x="41133" y="52546"/>
                  <a:pt x="41473" y="53291"/>
                </a:cubicBezTo>
                <a:cubicBezTo>
                  <a:pt x="57790" y="71180"/>
                  <a:pt x="57790" y="71180"/>
                  <a:pt x="57790" y="71180"/>
                </a:cubicBezTo>
                <a:cubicBezTo>
                  <a:pt x="58470" y="71552"/>
                  <a:pt x="59150" y="71925"/>
                  <a:pt x="59830" y="71925"/>
                </a:cubicBezTo>
                <a:cubicBezTo>
                  <a:pt x="60509" y="71925"/>
                  <a:pt x="61189" y="71552"/>
                  <a:pt x="61869" y="71180"/>
                </a:cubicBezTo>
                <a:cubicBezTo>
                  <a:pt x="78186" y="53291"/>
                  <a:pt x="78186" y="53291"/>
                  <a:pt x="78186" y="53291"/>
                </a:cubicBezTo>
                <a:cubicBezTo>
                  <a:pt x="78526" y="52546"/>
                  <a:pt x="78866" y="51801"/>
                  <a:pt x="78866" y="51055"/>
                </a:cubicBezTo>
                <a:cubicBezTo>
                  <a:pt x="78866" y="49192"/>
                  <a:pt x="77847" y="48074"/>
                  <a:pt x="76147" y="48074"/>
                </a:cubicBezTo>
                <a:cubicBezTo>
                  <a:pt x="75467" y="48074"/>
                  <a:pt x="74787" y="48447"/>
                  <a:pt x="74447" y="48819"/>
                </a:cubicBezTo>
                <a:cubicBezTo>
                  <a:pt x="62549" y="61863"/>
                  <a:pt x="62549" y="61863"/>
                  <a:pt x="62549" y="61863"/>
                </a:cubicBezTo>
                <a:cubicBezTo>
                  <a:pt x="62549" y="2981"/>
                  <a:pt x="62549" y="2981"/>
                  <a:pt x="62549" y="2981"/>
                </a:cubicBezTo>
                <a:cubicBezTo>
                  <a:pt x="62549" y="1490"/>
                  <a:pt x="61529" y="0"/>
                  <a:pt x="59830" y="0"/>
                </a:cubicBezTo>
                <a:cubicBezTo>
                  <a:pt x="58470" y="0"/>
                  <a:pt x="57110" y="1490"/>
                  <a:pt x="57110" y="2981"/>
                </a:cubicBezTo>
                <a:cubicBezTo>
                  <a:pt x="57110" y="61863"/>
                  <a:pt x="57110" y="61863"/>
                  <a:pt x="57110" y="61863"/>
                </a:cubicBezTo>
                <a:cubicBezTo>
                  <a:pt x="45552" y="48819"/>
                  <a:pt x="45552" y="48819"/>
                  <a:pt x="45552" y="48819"/>
                </a:cubicBezTo>
                <a:cubicBezTo>
                  <a:pt x="44872" y="48447"/>
                  <a:pt x="44192" y="48074"/>
                  <a:pt x="43512" y="48074"/>
                </a:cubicBezTo>
                <a:moveTo>
                  <a:pt x="119660" y="73788"/>
                </a:moveTo>
                <a:cubicBezTo>
                  <a:pt x="119660" y="73788"/>
                  <a:pt x="119660" y="73788"/>
                  <a:pt x="119660" y="73788"/>
                </a:cubicBezTo>
                <a:cubicBezTo>
                  <a:pt x="92464" y="13788"/>
                  <a:pt x="92464" y="13788"/>
                  <a:pt x="92464" y="13788"/>
                </a:cubicBezTo>
                <a:cubicBezTo>
                  <a:pt x="92464" y="13788"/>
                  <a:pt x="92464" y="13788"/>
                  <a:pt x="92464" y="13788"/>
                </a:cubicBezTo>
                <a:cubicBezTo>
                  <a:pt x="91784" y="12670"/>
                  <a:pt x="91104" y="12298"/>
                  <a:pt x="89745" y="12298"/>
                </a:cubicBezTo>
                <a:cubicBezTo>
                  <a:pt x="70708" y="12298"/>
                  <a:pt x="70708" y="12298"/>
                  <a:pt x="70708" y="12298"/>
                </a:cubicBezTo>
                <a:cubicBezTo>
                  <a:pt x="69348" y="12298"/>
                  <a:pt x="67988" y="13416"/>
                  <a:pt x="67988" y="15279"/>
                </a:cubicBezTo>
                <a:cubicBezTo>
                  <a:pt x="67988" y="16770"/>
                  <a:pt x="69348" y="18260"/>
                  <a:pt x="70708" y="18260"/>
                </a:cubicBezTo>
                <a:cubicBezTo>
                  <a:pt x="88385" y="18260"/>
                  <a:pt x="88385" y="18260"/>
                  <a:pt x="88385" y="18260"/>
                </a:cubicBezTo>
                <a:cubicBezTo>
                  <a:pt x="112861" y="71925"/>
                  <a:pt x="112861" y="71925"/>
                  <a:pt x="112861" y="71925"/>
                </a:cubicBezTo>
                <a:cubicBezTo>
                  <a:pt x="78866" y="71925"/>
                  <a:pt x="78866" y="71925"/>
                  <a:pt x="78866" y="71925"/>
                </a:cubicBezTo>
                <a:cubicBezTo>
                  <a:pt x="77507" y="71925"/>
                  <a:pt x="76147" y="73416"/>
                  <a:pt x="76147" y="74906"/>
                </a:cubicBezTo>
                <a:cubicBezTo>
                  <a:pt x="76147" y="84968"/>
                  <a:pt x="69008" y="92795"/>
                  <a:pt x="59830" y="92795"/>
                </a:cubicBezTo>
                <a:cubicBezTo>
                  <a:pt x="50991" y="92795"/>
                  <a:pt x="43512" y="84968"/>
                  <a:pt x="43512" y="74906"/>
                </a:cubicBezTo>
                <a:cubicBezTo>
                  <a:pt x="43512" y="73416"/>
                  <a:pt x="42152" y="71925"/>
                  <a:pt x="40793" y="71925"/>
                </a:cubicBezTo>
                <a:cubicBezTo>
                  <a:pt x="7138" y="71925"/>
                  <a:pt x="7138" y="71925"/>
                  <a:pt x="7138" y="71925"/>
                </a:cubicBezTo>
                <a:cubicBezTo>
                  <a:pt x="31614" y="18260"/>
                  <a:pt x="31614" y="18260"/>
                  <a:pt x="31614" y="18260"/>
                </a:cubicBezTo>
                <a:cubicBezTo>
                  <a:pt x="48951" y="18260"/>
                  <a:pt x="48951" y="18260"/>
                  <a:pt x="48951" y="18260"/>
                </a:cubicBezTo>
                <a:cubicBezTo>
                  <a:pt x="50311" y="18260"/>
                  <a:pt x="51671" y="16770"/>
                  <a:pt x="51671" y="15279"/>
                </a:cubicBezTo>
                <a:cubicBezTo>
                  <a:pt x="51671" y="13416"/>
                  <a:pt x="50311" y="12298"/>
                  <a:pt x="48951" y="12298"/>
                </a:cubicBezTo>
                <a:cubicBezTo>
                  <a:pt x="29915" y="12298"/>
                  <a:pt x="29915" y="12298"/>
                  <a:pt x="29915" y="12298"/>
                </a:cubicBezTo>
                <a:cubicBezTo>
                  <a:pt x="28895" y="12298"/>
                  <a:pt x="27875" y="12670"/>
                  <a:pt x="27535" y="13788"/>
                </a:cubicBezTo>
                <a:cubicBezTo>
                  <a:pt x="27535" y="13788"/>
                  <a:pt x="27535" y="13788"/>
                  <a:pt x="27535" y="13788"/>
                </a:cubicBezTo>
                <a:cubicBezTo>
                  <a:pt x="0" y="73788"/>
                  <a:pt x="0" y="73788"/>
                  <a:pt x="0" y="73788"/>
                </a:cubicBezTo>
                <a:cubicBezTo>
                  <a:pt x="0" y="73788"/>
                  <a:pt x="0" y="73788"/>
                  <a:pt x="0" y="73788"/>
                </a:cubicBezTo>
                <a:cubicBezTo>
                  <a:pt x="0" y="74161"/>
                  <a:pt x="0" y="74534"/>
                  <a:pt x="0" y="74906"/>
                </a:cubicBezTo>
                <a:cubicBezTo>
                  <a:pt x="0" y="117018"/>
                  <a:pt x="0" y="117018"/>
                  <a:pt x="0" y="117018"/>
                </a:cubicBezTo>
                <a:cubicBezTo>
                  <a:pt x="0" y="118509"/>
                  <a:pt x="1019" y="120000"/>
                  <a:pt x="2719" y="120000"/>
                </a:cubicBezTo>
                <a:cubicBezTo>
                  <a:pt x="117280" y="120000"/>
                  <a:pt x="117280" y="120000"/>
                  <a:pt x="117280" y="120000"/>
                </a:cubicBezTo>
                <a:cubicBezTo>
                  <a:pt x="118640" y="120000"/>
                  <a:pt x="120000" y="118509"/>
                  <a:pt x="120000" y="117018"/>
                </a:cubicBezTo>
                <a:cubicBezTo>
                  <a:pt x="120000" y="74906"/>
                  <a:pt x="120000" y="74906"/>
                  <a:pt x="120000" y="74906"/>
                </a:cubicBezTo>
                <a:cubicBezTo>
                  <a:pt x="120000" y="74534"/>
                  <a:pt x="119660" y="74161"/>
                  <a:pt x="119660" y="73788"/>
                </a:cubicBezTo>
                <a:moveTo>
                  <a:pt x="114560" y="113664"/>
                </a:moveTo>
                <a:cubicBezTo>
                  <a:pt x="5439" y="113664"/>
                  <a:pt x="5439" y="113664"/>
                  <a:pt x="5439" y="113664"/>
                </a:cubicBezTo>
                <a:cubicBezTo>
                  <a:pt x="5439" y="77888"/>
                  <a:pt x="5439" y="77888"/>
                  <a:pt x="5439" y="77888"/>
                </a:cubicBezTo>
                <a:cubicBezTo>
                  <a:pt x="38073" y="77888"/>
                  <a:pt x="38073" y="77888"/>
                  <a:pt x="38073" y="77888"/>
                </a:cubicBezTo>
                <a:cubicBezTo>
                  <a:pt x="39433" y="89813"/>
                  <a:pt x="48611" y="98757"/>
                  <a:pt x="59830" y="98757"/>
                </a:cubicBezTo>
                <a:cubicBezTo>
                  <a:pt x="71048" y="98757"/>
                  <a:pt x="80226" y="89813"/>
                  <a:pt x="81586" y="77888"/>
                </a:cubicBezTo>
                <a:cubicBezTo>
                  <a:pt x="114560" y="77888"/>
                  <a:pt x="114560" y="77888"/>
                  <a:pt x="114560" y="77888"/>
                </a:cubicBezTo>
                <a:lnTo>
                  <a:pt x="114560" y="11366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8081963" y="2374900"/>
            <a:ext cx="433387" cy="395288"/>
          </a:xfrm>
          <a:custGeom>
            <a:pathLst>
              <a:path extrusionOk="0" h="120000" w="120000">
                <a:moveTo>
                  <a:pt x="43512" y="24223"/>
                </a:moveTo>
                <a:cubicBezTo>
                  <a:pt x="44532" y="24223"/>
                  <a:pt x="45212" y="23850"/>
                  <a:pt x="45552" y="23105"/>
                </a:cubicBezTo>
                <a:cubicBezTo>
                  <a:pt x="57110" y="10434"/>
                  <a:pt x="57110" y="10434"/>
                  <a:pt x="57110" y="10434"/>
                </a:cubicBezTo>
                <a:cubicBezTo>
                  <a:pt x="57110" y="68944"/>
                  <a:pt x="57110" y="68944"/>
                  <a:pt x="57110" y="68944"/>
                </a:cubicBezTo>
                <a:cubicBezTo>
                  <a:pt x="57110" y="70807"/>
                  <a:pt x="58470" y="71925"/>
                  <a:pt x="59830" y="71925"/>
                </a:cubicBezTo>
                <a:cubicBezTo>
                  <a:pt x="61529" y="71925"/>
                  <a:pt x="62889" y="70807"/>
                  <a:pt x="62889" y="68944"/>
                </a:cubicBezTo>
                <a:cubicBezTo>
                  <a:pt x="62889" y="10434"/>
                  <a:pt x="62889" y="10434"/>
                  <a:pt x="62889" y="10434"/>
                </a:cubicBezTo>
                <a:cubicBezTo>
                  <a:pt x="74447" y="23105"/>
                  <a:pt x="74447" y="23105"/>
                  <a:pt x="74447" y="23105"/>
                </a:cubicBezTo>
                <a:cubicBezTo>
                  <a:pt x="74787" y="23850"/>
                  <a:pt x="75467" y="24223"/>
                  <a:pt x="76487" y="24223"/>
                </a:cubicBezTo>
                <a:cubicBezTo>
                  <a:pt x="77847" y="24223"/>
                  <a:pt x="79206" y="22732"/>
                  <a:pt x="79206" y="21242"/>
                </a:cubicBezTo>
                <a:cubicBezTo>
                  <a:pt x="79206" y="20124"/>
                  <a:pt x="78866" y="19378"/>
                  <a:pt x="78186" y="19006"/>
                </a:cubicBezTo>
                <a:cubicBezTo>
                  <a:pt x="61869" y="1118"/>
                  <a:pt x="61869" y="1118"/>
                  <a:pt x="61869" y="1118"/>
                </a:cubicBezTo>
                <a:cubicBezTo>
                  <a:pt x="61529" y="372"/>
                  <a:pt x="60849" y="0"/>
                  <a:pt x="59830" y="0"/>
                </a:cubicBezTo>
                <a:cubicBezTo>
                  <a:pt x="59150" y="0"/>
                  <a:pt x="58470" y="372"/>
                  <a:pt x="58130" y="1118"/>
                </a:cubicBezTo>
                <a:cubicBezTo>
                  <a:pt x="41813" y="19006"/>
                  <a:pt x="41813" y="19006"/>
                  <a:pt x="41813" y="19006"/>
                </a:cubicBezTo>
                <a:cubicBezTo>
                  <a:pt x="41133" y="19378"/>
                  <a:pt x="40793" y="20124"/>
                  <a:pt x="40793" y="21242"/>
                </a:cubicBezTo>
                <a:cubicBezTo>
                  <a:pt x="40793" y="22732"/>
                  <a:pt x="42152" y="24223"/>
                  <a:pt x="43512" y="24223"/>
                </a:cubicBezTo>
                <a:moveTo>
                  <a:pt x="119660" y="73788"/>
                </a:moveTo>
                <a:cubicBezTo>
                  <a:pt x="119660" y="73788"/>
                  <a:pt x="119660" y="73788"/>
                  <a:pt x="119660" y="73788"/>
                </a:cubicBezTo>
                <a:cubicBezTo>
                  <a:pt x="92464" y="13788"/>
                  <a:pt x="92464" y="13788"/>
                  <a:pt x="92464" y="13788"/>
                </a:cubicBezTo>
                <a:cubicBezTo>
                  <a:pt x="92464" y="13788"/>
                  <a:pt x="92464" y="13788"/>
                  <a:pt x="92464" y="13788"/>
                </a:cubicBezTo>
                <a:cubicBezTo>
                  <a:pt x="92124" y="12670"/>
                  <a:pt x="91104" y="12298"/>
                  <a:pt x="90084" y="12298"/>
                </a:cubicBezTo>
                <a:cubicBezTo>
                  <a:pt x="87365" y="12298"/>
                  <a:pt x="87365" y="12298"/>
                  <a:pt x="87365" y="12298"/>
                </a:cubicBezTo>
                <a:cubicBezTo>
                  <a:pt x="85665" y="12298"/>
                  <a:pt x="84645" y="13416"/>
                  <a:pt x="84645" y="15279"/>
                </a:cubicBezTo>
                <a:cubicBezTo>
                  <a:pt x="84645" y="16770"/>
                  <a:pt x="85665" y="18260"/>
                  <a:pt x="87365" y="18260"/>
                </a:cubicBezTo>
                <a:cubicBezTo>
                  <a:pt x="88385" y="18260"/>
                  <a:pt x="88385" y="18260"/>
                  <a:pt x="88385" y="18260"/>
                </a:cubicBezTo>
                <a:cubicBezTo>
                  <a:pt x="112861" y="71925"/>
                  <a:pt x="112861" y="71925"/>
                  <a:pt x="112861" y="71925"/>
                </a:cubicBezTo>
                <a:cubicBezTo>
                  <a:pt x="79206" y="71925"/>
                  <a:pt x="79206" y="71925"/>
                  <a:pt x="79206" y="71925"/>
                </a:cubicBezTo>
                <a:cubicBezTo>
                  <a:pt x="77507" y="71925"/>
                  <a:pt x="76487" y="73416"/>
                  <a:pt x="76487" y="74906"/>
                </a:cubicBezTo>
                <a:cubicBezTo>
                  <a:pt x="76487" y="84968"/>
                  <a:pt x="69008" y="92795"/>
                  <a:pt x="59830" y="92795"/>
                </a:cubicBezTo>
                <a:cubicBezTo>
                  <a:pt x="50991" y="92795"/>
                  <a:pt x="43512" y="84968"/>
                  <a:pt x="43512" y="74906"/>
                </a:cubicBezTo>
                <a:cubicBezTo>
                  <a:pt x="43512" y="73416"/>
                  <a:pt x="42492" y="71925"/>
                  <a:pt x="40793" y="71925"/>
                </a:cubicBezTo>
                <a:cubicBezTo>
                  <a:pt x="7138" y="71925"/>
                  <a:pt x="7138" y="71925"/>
                  <a:pt x="7138" y="71925"/>
                </a:cubicBezTo>
                <a:cubicBezTo>
                  <a:pt x="31614" y="18260"/>
                  <a:pt x="31614" y="18260"/>
                  <a:pt x="31614" y="18260"/>
                </a:cubicBezTo>
                <a:cubicBezTo>
                  <a:pt x="32634" y="18260"/>
                  <a:pt x="32634" y="18260"/>
                  <a:pt x="32634" y="18260"/>
                </a:cubicBezTo>
                <a:cubicBezTo>
                  <a:pt x="34334" y="18260"/>
                  <a:pt x="35354" y="16770"/>
                  <a:pt x="35354" y="15279"/>
                </a:cubicBezTo>
                <a:cubicBezTo>
                  <a:pt x="35354" y="13416"/>
                  <a:pt x="34334" y="12298"/>
                  <a:pt x="32634" y="12298"/>
                </a:cubicBezTo>
                <a:cubicBezTo>
                  <a:pt x="29915" y="12298"/>
                  <a:pt x="29915" y="12298"/>
                  <a:pt x="29915" y="12298"/>
                </a:cubicBezTo>
                <a:cubicBezTo>
                  <a:pt x="28895" y="12298"/>
                  <a:pt x="27875" y="12670"/>
                  <a:pt x="27535" y="13788"/>
                </a:cubicBezTo>
                <a:cubicBezTo>
                  <a:pt x="27535" y="13788"/>
                  <a:pt x="27535" y="13788"/>
                  <a:pt x="27535" y="13788"/>
                </a:cubicBezTo>
                <a:cubicBezTo>
                  <a:pt x="339" y="73788"/>
                  <a:pt x="339" y="73788"/>
                  <a:pt x="339" y="73788"/>
                </a:cubicBezTo>
                <a:cubicBezTo>
                  <a:pt x="339" y="73788"/>
                  <a:pt x="339" y="73788"/>
                  <a:pt x="339" y="73788"/>
                </a:cubicBezTo>
                <a:cubicBezTo>
                  <a:pt x="0" y="74161"/>
                  <a:pt x="0" y="74534"/>
                  <a:pt x="0" y="74906"/>
                </a:cubicBezTo>
                <a:cubicBezTo>
                  <a:pt x="0" y="117018"/>
                  <a:pt x="0" y="117018"/>
                  <a:pt x="0" y="117018"/>
                </a:cubicBezTo>
                <a:cubicBezTo>
                  <a:pt x="0" y="118509"/>
                  <a:pt x="1019" y="120000"/>
                  <a:pt x="2719" y="120000"/>
                </a:cubicBezTo>
                <a:cubicBezTo>
                  <a:pt x="117280" y="120000"/>
                  <a:pt x="117280" y="120000"/>
                  <a:pt x="117280" y="120000"/>
                </a:cubicBezTo>
                <a:cubicBezTo>
                  <a:pt x="118980" y="120000"/>
                  <a:pt x="120000" y="118509"/>
                  <a:pt x="120000" y="117018"/>
                </a:cubicBezTo>
                <a:cubicBezTo>
                  <a:pt x="120000" y="74906"/>
                  <a:pt x="120000" y="74906"/>
                  <a:pt x="120000" y="74906"/>
                </a:cubicBezTo>
                <a:cubicBezTo>
                  <a:pt x="120000" y="74534"/>
                  <a:pt x="120000" y="74161"/>
                  <a:pt x="119660" y="73788"/>
                </a:cubicBezTo>
                <a:moveTo>
                  <a:pt x="114560" y="113664"/>
                </a:moveTo>
                <a:cubicBezTo>
                  <a:pt x="5439" y="113664"/>
                  <a:pt x="5439" y="113664"/>
                  <a:pt x="5439" y="113664"/>
                </a:cubicBezTo>
                <a:cubicBezTo>
                  <a:pt x="5439" y="77888"/>
                  <a:pt x="5439" y="77888"/>
                  <a:pt x="5439" y="77888"/>
                </a:cubicBezTo>
                <a:cubicBezTo>
                  <a:pt x="38413" y="77888"/>
                  <a:pt x="38413" y="77888"/>
                  <a:pt x="38413" y="77888"/>
                </a:cubicBezTo>
                <a:cubicBezTo>
                  <a:pt x="39773" y="89813"/>
                  <a:pt x="48951" y="98757"/>
                  <a:pt x="59830" y="98757"/>
                </a:cubicBezTo>
                <a:cubicBezTo>
                  <a:pt x="71048" y="98757"/>
                  <a:pt x="80226" y="89813"/>
                  <a:pt x="81586" y="77888"/>
                </a:cubicBezTo>
                <a:cubicBezTo>
                  <a:pt x="114560" y="77888"/>
                  <a:pt x="114560" y="77888"/>
                  <a:pt x="114560" y="77888"/>
                </a:cubicBezTo>
                <a:lnTo>
                  <a:pt x="114560" y="11366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630237" y="3224213"/>
            <a:ext cx="433387" cy="354013"/>
          </a:xfrm>
          <a:custGeom>
            <a:pathLst>
              <a:path extrusionOk="0" h="120000" w="120000">
                <a:moveTo>
                  <a:pt x="40793" y="26574"/>
                </a:moveTo>
                <a:cubicBezTo>
                  <a:pt x="79206" y="26574"/>
                  <a:pt x="79206" y="26574"/>
                  <a:pt x="79206" y="26574"/>
                </a:cubicBezTo>
                <a:cubicBezTo>
                  <a:pt x="80566" y="26574"/>
                  <a:pt x="81926" y="24913"/>
                  <a:pt x="81926" y="23252"/>
                </a:cubicBezTo>
                <a:cubicBezTo>
                  <a:pt x="81926" y="21591"/>
                  <a:pt x="80566" y="19930"/>
                  <a:pt x="79206" y="19930"/>
                </a:cubicBezTo>
                <a:cubicBezTo>
                  <a:pt x="40793" y="19930"/>
                  <a:pt x="40793" y="19930"/>
                  <a:pt x="40793" y="19930"/>
                </a:cubicBezTo>
                <a:cubicBezTo>
                  <a:pt x="39433" y="19930"/>
                  <a:pt x="38073" y="21591"/>
                  <a:pt x="38073" y="23252"/>
                </a:cubicBezTo>
                <a:cubicBezTo>
                  <a:pt x="38073" y="24913"/>
                  <a:pt x="39433" y="26574"/>
                  <a:pt x="40793" y="26574"/>
                </a:cubicBezTo>
                <a:moveTo>
                  <a:pt x="35354" y="39861"/>
                </a:moveTo>
                <a:cubicBezTo>
                  <a:pt x="84645" y="39861"/>
                  <a:pt x="84645" y="39861"/>
                  <a:pt x="84645" y="39861"/>
                </a:cubicBezTo>
                <a:cubicBezTo>
                  <a:pt x="86005" y="39861"/>
                  <a:pt x="87365" y="38615"/>
                  <a:pt x="87365" y="36539"/>
                </a:cubicBezTo>
                <a:cubicBezTo>
                  <a:pt x="87365" y="34878"/>
                  <a:pt x="86005" y="33217"/>
                  <a:pt x="84645" y="33217"/>
                </a:cubicBezTo>
                <a:cubicBezTo>
                  <a:pt x="35354" y="33217"/>
                  <a:pt x="35354" y="33217"/>
                  <a:pt x="35354" y="33217"/>
                </a:cubicBezTo>
                <a:cubicBezTo>
                  <a:pt x="33994" y="33217"/>
                  <a:pt x="32634" y="34878"/>
                  <a:pt x="32634" y="36539"/>
                </a:cubicBezTo>
                <a:cubicBezTo>
                  <a:pt x="32634" y="38615"/>
                  <a:pt x="33994" y="39861"/>
                  <a:pt x="35354" y="39861"/>
                </a:cubicBezTo>
                <a:moveTo>
                  <a:pt x="92804" y="49826"/>
                </a:moveTo>
                <a:cubicBezTo>
                  <a:pt x="92804" y="48166"/>
                  <a:pt x="91444" y="46505"/>
                  <a:pt x="90084" y="46505"/>
                </a:cubicBezTo>
                <a:cubicBezTo>
                  <a:pt x="29915" y="46505"/>
                  <a:pt x="29915" y="46505"/>
                  <a:pt x="29915" y="46505"/>
                </a:cubicBezTo>
                <a:cubicBezTo>
                  <a:pt x="28555" y="46505"/>
                  <a:pt x="27195" y="48166"/>
                  <a:pt x="27195" y="49826"/>
                </a:cubicBezTo>
                <a:cubicBezTo>
                  <a:pt x="27195" y="51903"/>
                  <a:pt x="28555" y="53148"/>
                  <a:pt x="29915" y="53148"/>
                </a:cubicBezTo>
                <a:cubicBezTo>
                  <a:pt x="90084" y="53148"/>
                  <a:pt x="90084" y="53148"/>
                  <a:pt x="90084" y="53148"/>
                </a:cubicBezTo>
                <a:cubicBezTo>
                  <a:pt x="91444" y="53148"/>
                  <a:pt x="92804" y="51903"/>
                  <a:pt x="92804" y="49826"/>
                </a:cubicBezTo>
                <a:moveTo>
                  <a:pt x="119660" y="68512"/>
                </a:moveTo>
                <a:cubicBezTo>
                  <a:pt x="119660" y="68512"/>
                  <a:pt x="119660" y="68512"/>
                  <a:pt x="119660" y="68512"/>
                </a:cubicBezTo>
                <a:cubicBezTo>
                  <a:pt x="92464" y="1660"/>
                  <a:pt x="92464" y="1660"/>
                  <a:pt x="92464" y="1660"/>
                </a:cubicBezTo>
                <a:cubicBezTo>
                  <a:pt x="92464" y="1660"/>
                  <a:pt x="92464" y="1660"/>
                  <a:pt x="92464" y="1660"/>
                </a:cubicBezTo>
                <a:cubicBezTo>
                  <a:pt x="92124" y="830"/>
                  <a:pt x="91104" y="0"/>
                  <a:pt x="90084" y="0"/>
                </a:cubicBezTo>
                <a:cubicBezTo>
                  <a:pt x="29915" y="0"/>
                  <a:pt x="29915" y="0"/>
                  <a:pt x="29915" y="0"/>
                </a:cubicBezTo>
                <a:cubicBezTo>
                  <a:pt x="28895" y="0"/>
                  <a:pt x="27875" y="830"/>
                  <a:pt x="27535" y="1660"/>
                </a:cubicBezTo>
                <a:cubicBezTo>
                  <a:pt x="27535" y="1660"/>
                  <a:pt x="27535" y="1660"/>
                  <a:pt x="27535" y="1660"/>
                </a:cubicBezTo>
                <a:cubicBezTo>
                  <a:pt x="339" y="68512"/>
                  <a:pt x="339" y="68512"/>
                  <a:pt x="339" y="68512"/>
                </a:cubicBezTo>
                <a:cubicBezTo>
                  <a:pt x="339" y="68512"/>
                  <a:pt x="339" y="68512"/>
                  <a:pt x="339" y="68512"/>
                </a:cubicBezTo>
                <a:cubicBezTo>
                  <a:pt x="0" y="68927"/>
                  <a:pt x="0" y="69342"/>
                  <a:pt x="0" y="69757"/>
                </a:cubicBezTo>
                <a:cubicBezTo>
                  <a:pt x="0" y="116678"/>
                  <a:pt x="0" y="116678"/>
                  <a:pt x="0" y="116678"/>
                </a:cubicBezTo>
                <a:cubicBezTo>
                  <a:pt x="0" y="118339"/>
                  <a:pt x="1019" y="120000"/>
                  <a:pt x="2719" y="120000"/>
                </a:cubicBezTo>
                <a:cubicBezTo>
                  <a:pt x="117280" y="120000"/>
                  <a:pt x="117280" y="120000"/>
                  <a:pt x="117280" y="120000"/>
                </a:cubicBezTo>
                <a:cubicBezTo>
                  <a:pt x="118980" y="120000"/>
                  <a:pt x="120000" y="118339"/>
                  <a:pt x="120000" y="116678"/>
                </a:cubicBezTo>
                <a:cubicBezTo>
                  <a:pt x="120000" y="69757"/>
                  <a:pt x="120000" y="69757"/>
                  <a:pt x="120000" y="69757"/>
                </a:cubicBezTo>
                <a:cubicBezTo>
                  <a:pt x="120000" y="69342"/>
                  <a:pt x="120000" y="68927"/>
                  <a:pt x="119660" y="68512"/>
                </a:cubicBezTo>
                <a:moveTo>
                  <a:pt x="31614" y="6643"/>
                </a:moveTo>
                <a:cubicBezTo>
                  <a:pt x="88385" y="6643"/>
                  <a:pt x="88385" y="6643"/>
                  <a:pt x="88385" y="6643"/>
                </a:cubicBezTo>
                <a:cubicBezTo>
                  <a:pt x="112861" y="66435"/>
                  <a:pt x="112861" y="66435"/>
                  <a:pt x="112861" y="66435"/>
                </a:cubicBezTo>
                <a:cubicBezTo>
                  <a:pt x="79206" y="66435"/>
                  <a:pt x="79206" y="66435"/>
                  <a:pt x="79206" y="66435"/>
                </a:cubicBezTo>
                <a:cubicBezTo>
                  <a:pt x="77507" y="66435"/>
                  <a:pt x="76487" y="68096"/>
                  <a:pt x="76487" y="69757"/>
                </a:cubicBezTo>
                <a:cubicBezTo>
                  <a:pt x="76487" y="80968"/>
                  <a:pt x="69008" y="90103"/>
                  <a:pt x="60169" y="90103"/>
                </a:cubicBezTo>
                <a:cubicBezTo>
                  <a:pt x="50991" y="90103"/>
                  <a:pt x="43512" y="80968"/>
                  <a:pt x="43512" y="69757"/>
                </a:cubicBezTo>
                <a:cubicBezTo>
                  <a:pt x="43512" y="68096"/>
                  <a:pt x="42492" y="66435"/>
                  <a:pt x="40793" y="66435"/>
                </a:cubicBezTo>
                <a:cubicBezTo>
                  <a:pt x="7138" y="66435"/>
                  <a:pt x="7138" y="66435"/>
                  <a:pt x="7138" y="66435"/>
                </a:cubicBezTo>
                <a:lnTo>
                  <a:pt x="31614" y="6643"/>
                </a:lnTo>
                <a:close/>
                <a:moveTo>
                  <a:pt x="114560" y="113356"/>
                </a:moveTo>
                <a:cubicBezTo>
                  <a:pt x="5439" y="113356"/>
                  <a:pt x="5439" y="113356"/>
                  <a:pt x="5439" y="113356"/>
                </a:cubicBezTo>
                <a:cubicBezTo>
                  <a:pt x="5439" y="73079"/>
                  <a:pt x="5439" y="73079"/>
                  <a:pt x="5439" y="73079"/>
                </a:cubicBezTo>
                <a:cubicBezTo>
                  <a:pt x="38413" y="73079"/>
                  <a:pt x="38413" y="73079"/>
                  <a:pt x="38413" y="73079"/>
                </a:cubicBezTo>
                <a:cubicBezTo>
                  <a:pt x="39773" y="86366"/>
                  <a:pt x="48951" y="96747"/>
                  <a:pt x="60169" y="96747"/>
                </a:cubicBezTo>
                <a:cubicBezTo>
                  <a:pt x="71048" y="96747"/>
                  <a:pt x="80226" y="86366"/>
                  <a:pt x="81586" y="73079"/>
                </a:cubicBezTo>
                <a:cubicBezTo>
                  <a:pt x="114560" y="73079"/>
                  <a:pt x="114560" y="73079"/>
                  <a:pt x="114560" y="73079"/>
                </a:cubicBezTo>
                <a:lnTo>
                  <a:pt x="114560" y="1133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1457325" y="3184525"/>
            <a:ext cx="433387" cy="433387"/>
          </a:xfrm>
          <a:custGeom>
            <a:pathLst>
              <a:path extrusionOk="0" h="120000" w="120000">
                <a:moveTo>
                  <a:pt x="120000" y="67988"/>
                </a:moveTo>
                <a:cubicBezTo>
                  <a:pt x="120000" y="35354"/>
                  <a:pt x="120000" y="35354"/>
                  <a:pt x="120000" y="35354"/>
                </a:cubicBezTo>
                <a:cubicBezTo>
                  <a:pt x="120000" y="35014"/>
                  <a:pt x="120000" y="34674"/>
                  <a:pt x="120000" y="34334"/>
                </a:cubicBezTo>
                <a:cubicBezTo>
                  <a:pt x="120000" y="33994"/>
                  <a:pt x="120000" y="33994"/>
                  <a:pt x="120000" y="33994"/>
                </a:cubicBezTo>
                <a:cubicBezTo>
                  <a:pt x="97903" y="1359"/>
                  <a:pt x="97903" y="1359"/>
                  <a:pt x="97903" y="1359"/>
                </a:cubicBezTo>
                <a:cubicBezTo>
                  <a:pt x="97903" y="1359"/>
                  <a:pt x="97903" y="1359"/>
                  <a:pt x="97903" y="1359"/>
                </a:cubicBezTo>
                <a:cubicBezTo>
                  <a:pt x="97563" y="679"/>
                  <a:pt x="96543" y="0"/>
                  <a:pt x="95524" y="0"/>
                </a:cubicBezTo>
                <a:cubicBezTo>
                  <a:pt x="24475" y="0"/>
                  <a:pt x="24475" y="0"/>
                  <a:pt x="24475" y="0"/>
                </a:cubicBezTo>
                <a:cubicBezTo>
                  <a:pt x="23456" y="0"/>
                  <a:pt x="22776" y="679"/>
                  <a:pt x="22096" y="1359"/>
                </a:cubicBezTo>
                <a:cubicBezTo>
                  <a:pt x="22096" y="1359"/>
                  <a:pt x="22096" y="1359"/>
                  <a:pt x="22096" y="1359"/>
                </a:cubicBezTo>
                <a:cubicBezTo>
                  <a:pt x="339" y="33994"/>
                  <a:pt x="339" y="33994"/>
                  <a:pt x="339" y="33994"/>
                </a:cubicBezTo>
                <a:cubicBezTo>
                  <a:pt x="339" y="34334"/>
                  <a:pt x="339" y="34334"/>
                  <a:pt x="339" y="34334"/>
                </a:cubicBezTo>
                <a:cubicBezTo>
                  <a:pt x="339" y="34674"/>
                  <a:pt x="0" y="35014"/>
                  <a:pt x="0" y="35354"/>
                </a:cubicBezTo>
                <a:cubicBezTo>
                  <a:pt x="0" y="67988"/>
                  <a:pt x="0" y="67988"/>
                  <a:pt x="0" y="67988"/>
                </a:cubicBezTo>
                <a:cubicBezTo>
                  <a:pt x="0" y="69688"/>
                  <a:pt x="1359" y="70708"/>
                  <a:pt x="2719" y="70708"/>
                </a:cubicBezTo>
                <a:cubicBezTo>
                  <a:pt x="8498" y="70708"/>
                  <a:pt x="8498" y="70708"/>
                  <a:pt x="8498" y="70708"/>
                </a:cubicBezTo>
                <a:cubicBezTo>
                  <a:pt x="339" y="83286"/>
                  <a:pt x="339" y="83286"/>
                  <a:pt x="339" y="83286"/>
                </a:cubicBezTo>
                <a:cubicBezTo>
                  <a:pt x="339" y="83286"/>
                  <a:pt x="339" y="83286"/>
                  <a:pt x="339" y="83286"/>
                </a:cubicBezTo>
                <a:cubicBezTo>
                  <a:pt x="339" y="83626"/>
                  <a:pt x="0" y="83966"/>
                  <a:pt x="0" y="84645"/>
                </a:cubicBezTo>
                <a:cubicBezTo>
                  <a:pt x="0" y="117280"/>
                  <a:pt x="0" y="117280"/>
                  <a:pt x="0" y="117280"/>
                </a:cubicBezTo>
                <a:cubicBezTo>
                  <a:pt x="0" y="118640"/>
                  <a:pt x="1359" y="120000"/>
                  <a:pt x="2719" y="120000"/>
                </a:cubicBezTo>
                <a:cubicBezTo>
                  <a:pt x="117280" y="120000"/>
                  <a:pt x="117280" y="120000"/>
                  <a:pt x="117280" y="120000"/>
                </a:cubicBezTo>
                <a:cubicBezTo>
                  <a:pt x="118980" y="120000"/>
                  <a:pt x="120000" y="118640"/>
                  <a:pt x="120000" y="117280"/>
                </a:cubicBezTo>
                <a:cubicBezTo>
                  <a:pt x="120000" y="84645"/>
                  <a:pt x="120000" y="84645"/>
                  <a:pt x="120000" y="84645"/>
                </a:cubicBezTo>
                <a:cubicBezTo>
                  <a:pt x="120000" y="83966"/>
                  <a:pt x="120000" y="83626"/>
                  <a:pt x="120000" y="83286"/>
                </a:cubicBezTo>
                <a:cubicBezTo>
                  <a:pt x="120000" y="83286"/>
                  <a:pt x="120000" y="83286"/>
                  <a:pt x="120000" y="83286"/>
                </a:cubicBezTo>
                <a:cubicBezTo>
                  <a:pt x="111501" y="70708"/>
                  <a:pt x="111501" y="70708"/>
                  <a:pt x="111501" y="70708"/>
                </a:cubicBezTo>
                <a:cubicBezTo>
                  <a:pt x="117280" y="70708"/>
                  <a:pt x="117280" y="70708"/>
                  <a:pt x="117280" y="70708"/>
                </a:cubicBezTo>
                <a:cubicBezTo>
                  <a:pt x="118980" y="70708"/>
                  <a:pt x="120000" y="69688"/>
                  <a:pt x="120000" y="67988"/>
                </a:cubicBezTo>
                <a:moveTo>
                  <a:pt x="26175" y="5439"/>
                </a:moveTo>
                <a:cubicBezTo>
                  <a:pt x="94164" y="5439"/>
                  <a:pt x="94164" y="5439"/>
                  <a:pt x="94164" y="5439"/>
                </a:cubicBezTo>
                <a:cubicBezTo>
                  <a:pt x="112861" y="32634"/>
                  <a:pt x="112861" y="32634"/>
                  <a:pt x="112861" y="32634"/>
                </a:cubicBezTo>
                <a:cubicBezTo>
                  <a:pt x="79206" y="32634"/>
                  <a:pt x="79206" y="32634"/>
                  <a:pt x="79206" y="32634"/>
                </a:cubicBezTo>
                <a:cubicBezTo>
                  <a:pt x="77847" y="32634"/>
                  <a:pt x="76487" y="33994"/>
                  <a:pt x="76487" y="35354"/>
                </a:cubicBezTo>
                <a:cubicBezTo>
                  <a:pt x="76487" y="44532"/>
                  <a:pt x="69008" y="51671"/>
                  <a:pt x="60169" y="51671"/>
                </a:cubicBezTo>
                <a:cubicBezTo>
                  <a:pt x="50991" y="51671"/>
                  <a:pt x="43852" y="44532"/>
                  <a:pt x="43852" y="35354"/>
                </a:cubicBezTo>
                <a:cubicBezTo>
                  <a:pt x="43852" y="33994"/>
                  <a:pt x="42492" y="32634"/>
                  <a:pt x="41133" y="32634"/>
                </a:cubicBezTo>
                <a:cubicBezTo>
                  <a:pt x="7478" y="32634"/>
                  <a:pt x="7478" y="32634"/>
                  <a:pt x="7478" y="32634"/>
                </a:cubicBezTo>
                <a:lnTo>
                  <a:pt x="26175" y="5439"/>
                </a:lnTo>
                <a:close/>
                <a:moveTo>
                  <a:pt x="114560" y="114560"/>
                </a:moveTo>
                <a:cubicBezTo>
                  <a:pt x="5439" y="114560"/>
                  <a:pt x="5439" y="114560"/>
                  <a:pt x="5439" y="114560"/>
                </a:cubicBezTo>
                <a:cubicBezTo>
                  <a:pt x="5439" y="87365"/>
                  <a:pt x="5439" y="87365"/>
                  <a:pt x="5439" y="87365"/>
                </a:cubicBezTo>
                <a:cubicBezTo>
                  <a:pt x="38413" y="87365"/>
                  <a:pt x="38413" y="87365"/>
                  <a:pt x="38413" y="87365"/>
                </a:cubicBezTo>
                <a:cubicBezTo>
                  <a:pt x="39773" y="97903"/>
                  <a:pt x="48951" y="106402"/>
                  <a:pt x="60169" y="106402"/>
                </a:cubicBezTo>
                <a:cubicBezTo>
                  <a:pt x="71388" y="106402"/>
                  <a:pt x="80566" y="97903"/>
                  <a:pt x="81926" y="87365"/>
                </a:cubicBezTo>
                <a:cubicBezTo>
                  <a:pt x="114560" y="87365"/>
                  <a:pt x="114560" y="87365"/>
                  <a:pt x="114560" y="87365"/>
                </a:cubicBezTo>
                <a:lnTo>
                  <a:pt x="114560" y="114560"/>
                </a:lnTo>
                <a:close/>
                <a:moveTo>
                  <a:pt x="112861" y="81926"/>
                </a:moveTo>
                <a:cubicBezTo>
                  <a:pt x="79206" y="81926"/>
                  <a:pt x="79206" y="81926"/>
                  <a:pt x="79206" y="81926"/>
                </a:cubicBezTo>
                <a:cubicBezTo>
                  <a:pt x="77847" y="81926"/>
                  <a:pt x="76487" y="82946"/>
                  <a:pt x="76487" y="84645"/>
                </a:cubicBezTo>
                <a:cubicBezTo>
                  <a:pt x="76487" y="93484"/>
                  <a:pt x="69008" y="100963"/>
                  <a:pt x="60169" y="100963"/>
                </a:cubicBezTo>
                <a:cubicBezTo>
                  <a:pt x="50991" y="100963"/>
                  <a:pt x="43852" y="93484"/>
                  <a:pt x="43852" y="84645"/>
                </a:cubicBezTo>
                <a:cubicBezTo>
                  <a:pt x="43852" y="82946"/>
                  <a:pt x="42492" y="81926"/>
                  <a:pt x="41133" y="81926"/>
                </a:cubicBezTo>
                <a:cubicBezTo>
                  <a:pt x="7478" y="81926"/>
                  <a:pt x="7478" y="81926"/>
                  <a:pt x="7478" y="81926"/>
                </a:cubicBezTo>
                <a:cubicBezTo>
                  <a:pt x="14957" y="70708"/>
                  <a:pt x="14957" y="70708"/>
                  <a:pt x="14957" y="70708"/>
                </a:cubicBezTo>
                <a:cubicBezTo>
                  <a:pt x="105382" y="70708"/>
                  <a:pt x="105382" y="70708"/>
                  <a:pt x="105382" y="70708"/>
                </a:cubicBezTo>
                <a:lnTo>
                  <a:pt x="112861" y="81926"/>
                </a:lnTo>
                <a:close/>
                <a:moveTo>
                  <a:pt x="114560" y="65269"/>
                </a:moveTo>
                <a:cubicBezTo>
                  <a:pt x="5439" y="65269"/>
                  <a:pt x="5439" y="65269"/>
                  <a:pt x="5439" y="65269"/>
                </a:cubicBezTo>
                <a:cubicBezTo>
                  <a:pt x="5439" y="38073"/>
                  <a:pt x="5439" y="38073"/>
                  <a:pt x="5439" y="38073"/>
                </a:cubicBezTo>
                <a:cubicBezTo>
                  <a:pt x="38413" y="38073"/>
                  <a:pt x="38413" y="38073"/>
                  <a:pt x="38413" y="38073"/>
                </a:cubicBezTo>
                <a:cubicBezTo>
                  <a:pt x="39773" y="48951"/>
                  <a:pt x="48951" y="57110"/>
                  <a:pt x="60169" y="57110"/>
                </a:cubicBezTo>
                <a:cubicBezTo>
                  <a:pt x="71388" y="57110"/>
                  <a:pt x="80566" y="48951"/>
                  <a:pt x="81926" y="38073"/>
                </a:cubicBezTo>
                <a:cubicBezTo>
                  <a:pt x="114560" y="38073"/>
                  <a:pt x="114560" y="38073"/>
                  <a:pt x="114560" y="38073"/>
                </a:cubicBezTo>
                <a:lnTo>
                  <a:pt x="114560" y="6526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2286000" y="3184525"/>
            <a:ext cx="433387" cy="433387"/>
          </a:xfrm>
          <a:custGeom>
            <a:pathLst>
              <a:path extrusionOk="0" h="120000" w="120000">
                <a:moveTo>
                  <a:pt x="117280" y="57110"/>
                </a:moveTo>
                <a:cubicBezTo>
                  <a:pt x="115580" y="57110"/>
                  <a:pt x="114560" y="58470"/>
                  <a:pt x="114560" y="59830"/>
                </a:cubicBezTo>
                <a:cubicBezTo>
                  <a:pt x="114560" y="90084"/>
                  <a:pt x="90084" y="114560"/>
                  <a:pt x="59830" y="114560"/>
                </a:cubicBezTo>
                <a:cubicBezTo>
                  <a:pt x="29575" y="114560"/>
                  <a:pt x="5439" y="90084"/>
                  <a:pt x="5439" y="59830"/>
                </a:cubicBezTo>
                <a:cubicBezTo>
                  <a:pt x="5439" y="29915"/>
                  <a:pt x="29575" y="5439"/>
                  <a:pt x="59830" y="5439"/>
                </a:cubicBezTo>
                <a:cubicBezTo>
                  <a:pt x="77847" y="5439"/>
                  <a:pt x="93484" y="13937"/>
                  <a:pt x="103682" y="27195"/>
                </a:cubicBezTo>
                <a:cubicBezTo>
                  <a:pt x="81586" y="27195"/>
                  <a:pt x="81586" y="27195"/>
                  <a:pt x="81586" y="27195"/>
                </a:cubicBezTo>
                <a:cubicBezTo>
                  <a:pt x="80226" y="27195"/>
                  <a:pt x="78866" y="28555"/>
                  <a:pt x="78866" y="29915"/>
                </a:cubicBezTo>
                <a:cubicBezTo>
                  <a:pt x="78866" y="31274"/>
                  <a:pt x="80226" y="32634"/>
                  <a:pt x="81586" y="32634"/>
                </a:cubicBezTo>
                <a:cubicBezTo>
                  <a:pt x="109121" y="32634"/>
                  <a:pt x="109121" y="32634"/>
                  <a:pt x="109121" y="32634"/>
                </a:cubicBezTo>
                <a:cubicBezTo>
                  <a:pt x="110481" y="32634"/>
                  <a:pt x="111841" y="31274"/>
                  <a:pt x="111841" y="29915"/>
                </a:cubicBezTo>
                <a:cubicBezTo>
                  <a:pt x="111841" y="2719"/>
                  <a:pt x="111841" y="2719"/>
                  <a:pt x="111841" y="2719"/>
                </a:cubicBezTo>
                <a:cubicBezTo>
                  <a:pt x="111841" y="1019"/>
                  <a:pt x="110481" y="0"/>
                  <a:pt x="109121" y="0"/>
                </a:cubicBezTo>
                <a:cubicBezTo>
                  <a:pt x="107422" y="0"/>
                  <a:pt x="106402" y="1019"/>
                  <a:pt x="106402" y="2719"/>
                </a:cubicBezTo>
                <a:cubicBezTo>
                  <a:pt x="106402" y="21756"/>
                  <a:pt x="106402" y="21756"/>
                  <a:pt x="106402" y="21756"/>
                </a:cubicBezTo>
                <a:cubicBezTo>
                  <a:pt x="95184" y="8498"/>
                  <a:pt x="78526" y="0"/>
                  <a:pt x="59830" y="0"/>
                </a:cubicBezTo>
                <a:cubicBezTo>
                  <a:pt x="26855" y="0"/>
                  <a:pt x="0" y="26855"/>
                  <a:pt x="0" y="59830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58470"/>
                  <a:pt x="118640" y="57110"/>
                  <a:pt x="117280" y="5711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3113088" y="3184525"/>
            <a:ext cx="434974" cy="433387"/>
          </a:xfrm>
          <a:custGeom>
            <a:pathLst>
              <a:path extrusionOk="0" h="120000" w="120000">
                <a:moveTo>
                  <a:pt x="117280" y="57110"/>
                </a:moveTo>
                <a:cubicBezTo>
                  <a:pt x="115920" y="57110"/>
                  <a:pt x="114560" y="58470"/>
                  <a:pt x="114560" y="59830"/>
                </a:cubicBezTo>
                <a:cubicBezTo>
                  <a:pt x="114560" y="90084"/>
                  <a:pt x="90084" y="114560"/>
                  <a:pt x="60169" y="114560"/>
                </a:cubicBezTo>
                <a:cubicBezTo>
                  <a:pt x="42152" y="114560"/>
                  <a:pt x="26175" y="106062"/>
                  <a:pt x="16317" y="92804"/>
                </a:cubicBezTo>
                <a:cubicBezTo>
                  <a:pt x="38073" y="92804"/>
                  <a:pt x="38073" y="92804"/>
                  <a:pt x="38073" y="92804"/>
                </a:cubicBezTo>
                <a:cubicBezTo>
                  <a:pt x="39773" y="92804"/>
                  <a:pt x="40793" y="91444"/>
                  <a:pt x="40793" y="90084"/>
                </a:cubicBezTo>
                <a:cubicBezTo>
                  <a:pt x="40793" y="88385"/>
                  <a:pt x="39773" y="87365"/>
                  <a:pt x="38073" y="87365"/>
                </a:cubicBezTo>
                <a:cubicBezTo>
                  <a:pt x="10878" y="87365"/>
                  <a:pt x="10878" y="87365"/>
                  <a:pt x="10878" y="87365"/>
                </a:cubicBezTo>
                <a:cubicBezTo>
                  <a:pt x="9518" y="87365"/>
                  <a:pt x="8158" y="88385"/>
                  <a:pt x="8158" y="90084"/>
                </a:cubicBezTo>
                <a:cubicBezTo>
                  <a:pt x="8158" y="117280"/>
                  <a:pt x="8158" y="117280"/>
                  <a:pt x="8158" y="117280"/>
                </a:cubicBezTo>
                <a:cubicBezTo>
                  <a:pt x="8158" y="118640"/>
                  <a:pt x="9518" y="120000"/>
                  <a:pt x="10878" y="120000"/>
                </a:cubicBezTo>
                <a:cubicBezTo>
                  <a:pt x="12237" y="120000"/>
                  <a:pt x="13597" y="118640"/>
                  <a:pt x="13597" y="117280"/>
                </a:cubicBezTo>
                <a:cubicBezTo>
                  <a:pt x="13597" y="97903"/>
                  <a:pt x="13597" y="97903"/>
                  <a:pt x="13597" y="97903"/>
                </a:cubicBezTo>
                <a:cubicBezTo>
                  <a:pt x="24475" y="111501"/>
                  <a:pt x="41133" y="120000"/>
                  <a:pt x="60169" y="120000"/>
                </a:cubicBezTo>
                <a:cubicBezTo>
                  <a:pt x="93144" y="120000"/>
                  <a:pt x="120000" y="93144"/>
                  <a:pt x="120000" y="59830"/>
                </a:cubicBezTo>
                <a:cubicBezTo>
                  <a:pt x="120000" y="58470"/>
                  <a:pt x="118980" y="57110"/>
                  <a:pt x="117280" y="57110"/>
                </a:cubicBezTo>
                <a:moveTo>
                  <a:pt x="60169" y="5439"/>
                </a:moveTo>
                <a:cubicBezTo>
                  <a:pt x="77847" y="5439"/>
                  <a:pt x="93824" y="13937"/>
                  <a:pt x="103682" y="27195"/>
                </a:cubicBezTo>
                <a:cubicBezTo>
                  <a:pt x="81926" y="27195"/>
                  <a:pt x="81926" y="27195"/>
                  <a:pt x="81926" y="27195"/>
                </a:cubicBezTo>
                <a:cubicBezTo>
                  <a:pt x="80226" y="27195"/>
                  <a:pt x="79206" y="28555"/>
                  <a:pt x="79206" y="29915"/>
                </a:cubicBezTo>
                <a:cubicBezTo>
                  <a:pt x="79206" y="31274"/>
                  <a:pt x="80226" y="32634"/>
                  <a:pt x="81926" y="32634"/>
                </a:cubicBezTo>
                <a:cubicBezTo>
                  <a:pt x="109121" y="32634"/>
                  <a:pt x="109121" y="32634"/>
                  <a:pt x="109121" y="32634"/>
                </a:cubicBezTo>
                <a:cubicBezTo>
                  <a:pt x="110481" y="32634"/>
                  <a:pt x="111841" y="31274"/>
                  <a:pt x="111841" y="29915"/>
                </a:cubicBezTo>
                <a:cubicBezTo>
                  <a:pt x="111841" y="2719"/>
                  <a:pt x="111841" y="2719"/>
                  <a:pt x="111841" y="2719"/>
                </a:cubicBezTo>
                <a:cubicBezTo>
                  <a:pt x="111841" y="1019"/>
                  <a:pt x="110481" y="0"/>
                  <a:pt x="109121" y="0"/>
                </a:cubicBezTo>
                <a:cubicBezTo>
                  <a:pt x="107762" y="0"/>
                  <a:pt x="106402" y="1019"/>
                  <a:pt x="106402" y="2719"/>
                </a:cubicBezTo>
                <a:cubicBezTo>
                  <a:pt x="106402" y="21756"/>
                  <a:pt x="106402" y="21756"/>
                  <a:pt x="106402" y="21756"/>
                </a:cubicBezTo>
                <a:cubicBezTo>
                  <a:pt x="95524" y="8498"/>
                  <a:pt x="78866" y="0"/>
                  <a:pt x="60169" y="0"/>
                </a:cubicBezTo>
                <a:cubicBezTo>
                  <a:pt x="26855" y="0"/>
                  <a:pt x="0" y="26855"/>
                  <a:pt x="0" y="59830"/>
                </a:cubicBezTo>
                <a:cubicBezTo>
                  <a:pt x="0" y="61529"/>
                  <a:pt x="1019" y="62549"/>
                  <a:pt x="2719" y="62549"/>
                </a:cubicBezTo>
                <a:cubicBezTo>
                  <a:pt x="4079" y="62549"/>
                  <a:pt x="5439" y="61529"/>
                  <a:pt x="5439" y="59830"/>
                </a:cubicBezTo>
                <a:cubicBezTo>
                  <a:pt x="5439" y="29915"/>
                  <a:pt x="29915" y="5439"/>
                  <a:pt x="60169" y="5439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3981450" y="3184525"/>
            <a:ext cx="354013" cy="433387"/>
          </a:xfrm>
          <a:custGeom>
            <a:pathLst>
              <a:path extrusionOk="0" h="120000" w="120000">
                <a:moveTo>
                  <a:pt x="116678" y="67988"/>
                </a:moveTo>
                <a:cubicBezTo>
                  <a:pt x="115017" y="67988"/>
                  <a:pt x="113356" y="69348"/>
                  <a:pt x="113356" y="70708"/>
                </a:cubicBezTo>
                <a:cubicBezTo>
                  <a:pt x="113356" y="94844"/>
                  <a:pt x="89688" y="114560"/>
                  <a:pt x="60207" y="114560"/>
                </a:cubicBezTo>
                <a:cubicBezTo>
                  <a:pt x="30726" y="114560"/>
                  <a:pt x="6643" y="94844"/>
                  <a:pt x="6643" y="70708"/>
                </a:cubicBezTo>
                <a:cubicBezTo>
                  <a:pt x="6643" y="46572"/>
                  <a:pt x="30726" y="27195"/>
                  <a:pt x="60207" y="27195"/>
                </a:cubicBezTo>
                <a:cubicBezTo>
                  <a:pt x="60207" y="46232"/>
                  <a:pt x="60207" y="46232"/>
                  <a:pt x="60207" y="46232"/>
                </a:cubicBezTo>
                <a:cubicBezTo>
                  <a:pt x="60207" y="47932"/>
                  <a:pt x="61453" y="48951"/>
                  <a:pt x="63529" y="48951"/>
                </a:cubicBezTo>
                <a:cubicBezTo>
                  <a:pt x="64359" y="48951"/>
                  <a:pt x="64775" y="48951"/>
                  <a:pt x="65190" y="48611"/>
                </a:cubicBezTo>
                <a:cubicBezTo>
                  <a:pt x="65190" y="48611"/>
                  <a:pt x="65190" y="48611"/>
                  <a:pt x="65190" y="48611"/>
                </a:cubicBezTo>
                <a:cubicBezTo>
                  <a:pt x="105467" y="26855"/>
                  <a:pt x="105467" y="26855"/>
                  <a:pt x="105467" y="26855"/>
                </a:cubicBezTo>
                <a:cubicBezTo>
                  <a:pt x="105467" y="26855"/>
                  <a:pt x="105467" y="26855"/>
                  <a:pt x="105467" y="26855"/>
                </a:cubicBezTo>
                <a:cubicBezTo>
                  <a:pt x="106297" y="26175"/>
                  <a:pt x="106712" y="25495"/>
                  <a:pt x="106712" y="24475"/>
                </a:cubicBezTo>
                <a:cubicBezTo>
                  <a:pt x="106712" y="23456"/>
                  <a:pt x="106297" y="22776"/>
                  <a:pt x="105467" y="22096"/>
                </a:cubicBezTo>
                <a:cubicBezTo>
                  <a:pt x="105467" y="22096"/>
                  <a:pt x="105467" y="22096"/>
                  <a:pt x="105467" y="22096"/>
                </a:cubicBezTo>
                <a:cubicBezTo>
                  <a:pt x="65190" y="339"/>
                  <a:pt x="65190" y="339"/>
                  <a:pt x="65190" y="339"/>
                </a:cubicBezTo>
                <a:cubicBezTo>
                  <a:pt x="65190" y="339"/>
                  <a:pt x="65190" y="339"/>
                  <a:pt x="65190" y="339"/>
                </a:cubicBezTo>
                <a:cubicBezTo>
                  <a:pt x="64775" y="0"/>
                  <a:pt x="64359" y="0"/>
                  <a:pt x="63529" y="0"/>
                </a:cubicBezTo>
                <a:cubicBezTo>
                  <a:pt x="61453" y="0"/>
                  <a:pt x="60207" y="1019"/>
                  <a:pt x="60207" y="2719"/>
                </a:cubicBezTo>
                <a:cubicBezTo>
                  <a:pt x="60207" y="21756"/>
                  <a:pt x="60207" y="21756"/>
                  <a:pt x="60207" y="21756"/>
                </a:cubicBezTo>
                <a:cubicBezTo>
                  <a:pt x="26989" y="21756"/>
                  <a:pt x="0" y="43852"/>
                  <a:pt x="0" y="70708"/>
                </a:cubicBezTo>
                <a:cubicBezTo>
                  <a:pt x="0" y="97903"/>
                  <a:pt x="26989" y="120000"/>
                  <a:pt x="60207" y="120000"/>
                </a:cubicBezTo>
                <a:cubicBezTo>
                  <a:pt x="93425" y="120000"/>
                  <a:pt x="120000" y="97903"/>
                  <a:pt x="120000" y="70708"/>
                </a:cubicBezTo>
                <a:cubicBezTo>
                  <a:pt x="120000" y="69348"/>
                  <a:pt x="118754" y="67988"/>
                  <a:pt x="116678" y="67988"/>
                </a:cubicBezTo>
                <a:moveTo>
                  <a:pt x="66851" y="7818"/>
                </a:moveTo>
                <a:cubicBezTo>
                  <a:pt x="97577" y="24475"/>
                  <a:pt x="97577" y="24475"/>
                  <a:pt x="97577" y="24475"/>
                </a:cubicBezTo>
                <a:cubicBezTo>
                  <a:pt x="66851" y="41133"/>
                  <a:pt x="66851" y="41133"/>
                  <a:pt x="66851" y="41133"/>
                </a:cubicBezTo>
                <a:lnTo>
                  <a:pt x="66851" y="781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4810125" y="3184525"/>
            <a:ext cx="354013" cy="433387"/>
          </a:xfrm>
          <a:custGeom>
            <a:pathLst>
              <a:path extrusionOk="0" h="120000" w="120000">
                <a:moveTo>
                  <a:pt x="116678" y="67988"/>
                </a:moveTo>
                <a:cubicBezTo>
                  <a:pt x="114602" y="67988"/>
                  <a:pt x="113356" y="69348"/>
                  <a:pt x="113356" y="70708"/>
                </a:cubicBezTo>
                <a:cubicBezTo>
                  <a:pt x="113356" y="94844"/>
                  <a:pt x="89273" y="114560"/>
                  <a:pt x="59792" y="114560"/>
                </a:cubicBezTo>
                <a:cubicBezTo>
                  <a:pt x="30311" y="114560"/>
                  <a:pt x="6643" y="94844"/>
                  <a:pt x="6643" y="70708"/>
                </a:cubicBezTo>
                <a:cubicBezTo>
                  <a:pt x="6643" y="46572"/>
                  <a:pt x="30311" y="27195"/>
                  <a:pt x="59792" y="27195"/>
                </a:cubicBezTo>
                <a:cubicBezTo>
                  <a:pt x="81799" y="27195"/>
                  <a:pt x="81799" y="27195"/>
                  <a:pt x="81799" y="27195"/>
                </a:cubicBezTo>
                <a:cubicBezTo>
                  <a:pt x="61453" y="43852"/>
                  <a:pt x="61453" y="43852"/>
                  <a:pt x="61453" y="43852"/>
                </a:cubicBezTo>
                <a:cubicBezTo>
                  <a:pt x="61453" y="44192"/>
                  <a:pt x="61453" y="44192"/>
                  <a:pt x="61453" y="44192"/>
                </a:cubicBezTo>
                <a:cubicBezTo>
                  <a:pt x="60622" y="44532"/>
                  <a:pt x="59792" y="45212"/>
                  <a:pt x="59792" y="46232"/>
                </a:cubicBezTo>
                <a:cubicBezTo>
                  <a:pt x="59792" y="47932"/>
                  <a:pt x="61453" y="48951"/>
                  <a:pt x="63114" y="48951"/>
                </a:cubicBezTo>
                <a:cubicBezTo>
                  <a:pt x="63944" y="48951"/>
                  <a:pt x="64359" y="48951"/>
                  <a:pt x="65190" y="48611"/>
                </a:cubicBezTo>
                <a:cubicBezTo>
                  <a:pt x="65190" y="48611"/>
                  <a:pt x="65190" y="48611"/>
                  <a:pt x="65190" y="48611"/>
                </a:cubicBezTo>
                <a:cubicBezTo>
                  <a:pt x="65190" y="48271"/>
                  <a:pt x="65190" y="48271"/>
                  <a:pt x="65190" y="48271"/>
                </a:cubicBezTo>
                <a:cubicBezTo>
                  <a:pt x="65605" y="48271"/>
                  <a:pt x="65605" y="48271"/>
                  <a:pt x="65605" y="47932"/>
                </a:cubicBezTo>
                <a:cubicBezTo>
                  <a:pt x="91764" y="26855"/>
                  <a:pt x="91764" y="26855"/>
                  <a:pt x="91764" y="26855"/>
                </a:cubicBezTo>
                <a:cubicBezTo>
                  <a:pt x="91764" y="26855"/>
                  <a:pt x="91764" y="26855"/>
                  <a:pt x="91764" y="26855"/>
                </a:cubicBezTo>
                <a:cubicBezTo>
                  <a:pt x="92595" y="26175"/>
                  <a:pt x="93010" y="25495"/>
                  <a:pt x="93010" y="24475"/>
                </a:cubicBezTo>
                <a:cubicBezTo>
                  <a:pt x="93010" y="23456"/>
                  <a:pt x="92595" y="22776"/>
                  <a:pt x="91764" y="22096"/>
                </a:cubicBezTo>
                <a:cubicBezTo>
                  <a:pt x="91764" y="22096"/>
                  <a:pt x="91764" y="22096"/>
                  <a:pt x="91764" y="22096"/>
                </a:cubicBezTo>
                <a:cubicBezTo>
                  <a:pt x="65605" y="1019"/>
                  <a:pt x="65605" y="1019"/>
                  <a:pt x="65605" y="1019"/>
                </a:cubicBezTo>
                <a:cubicBezTo>
                  <a:pt x="65605" y="679"/>
                  <a:pt x="65605" y="679"/>
                  <a:pt x="65190" y="679"/>
                </a:cubicBezTo>
                <a:cubicBezTo>
                  <a:pt x="65190" y="339"/>
                  <a:pt x="65190" y="339"/>
                  <a:pt x="65190" y="339"/>
                </a:cubicBezTo>
                <a:cubicBezTo>
                  <a:pt x="65190" y="339"/>
                  <a:pt x="65190" y="339"/>
                  <a:pt x="65190" y="339"/>
                </a:cubicBezTo>
                <a:cubicBezTo>
                  <a:pt x="64359" y="0"/>
                  <a:pt x="63944" y="0"/>
                  <a:pt x="63114" y="0"/>
                </a:cubicBezTo>
                <a:cubicBezTo>
                  <a:pt x="61453" y="0"/>
                  <a:pt x="59792" y="1019"/>
                  <a:pt x="59792" y="2719"/>
                </a:cubicBezTo>
                <a:cubicBezTo>
                  <a:pt x="59792" y="3739"/>
                  <a:pt x="60622" y="4419"/>
                  <a:pt x="61453" y="4759"/>
                </a:cubicBezTo>
                <a:cubicBezTo>
                  <a:pt x="61453" y="4759"/>
                  <a:pt x="61453" y="4759"/>
                  <a:pt x="61453" y="4759"/>
                </a:cubicBezTo>
                <a:cubicBezTo>
                  <a:pt x="81799" y="21756"/>
                  <a:pt x="81799" y="21756"/>
                  <a:pt x="81799" y="21756"/>
                </a:cubicBezTo>
                <a:cubicBezTo>
                  <a:pt x="59792" y="21756"/>
                  <a:pt x="59792" y="21756"/>
                  <a:pt x="59792" y="21756"/>
                </a:cubicBezTo>
                <a:cubicBezTo>
                  <a:pt x="26574" y="21756"/>
                  <a:pt x="0" y="43852"/>
                  <a:pt x="0" y="70708"/>
                </a:cubicBezTo>
                <a:cubicBezTo>
                  <a:pt x="0" y="97903"/>
                  <a:pt x="26574" y="120000"/>
                  <a:pt x="59792" y="120000"/>
                </a:cubicBezTo>
                <a:cubicBezTo>
                  <a:pt x="93010" y="120000"/>
                  <a:pt x="120000" y="97903"/>
                  <a:pt x="120000" y="70708"/>
                </a:cubicBezTo>
                <a:cubicBezTo>
                  <a:pt x="120000" y="69348"/>
                  <a:pt x="118339" y="67988"/>
                  <a:pt x="116678" y="67988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5597525" y="3184525"/>
            <a:ext cx="433387" cy="433387"/>
          </a:xfrm>
          <a:custGeom>
            <a:pathLst>
              <a:path extrusionOk="0" h="120000" w="120000">
                <a:moveTo>
                  <a:pt x="76487" y="98243"/>
                </a:moveTo>
                <a:cubicBezTo>
                  <a:pt x="75467" y="98243"/>
                  <a:pt x="74787" y="98583"/>
                  <a:pt x="74447" y="98923"/>
                </a:cubicBezTo>
                <a:cubicBezTo>
                  <a:pt x="62889" y="110821"/>
                  <a:pt x="62889" y="110821"/>
                  <a:pt x="62889" y="110821"/>
                </a:cubicBezTo>
                <a:cubicBezTo>
                  <a:pt x="62889" y="46232"/>
                  <a:pt x="62889" y="46232"/>
                  <a:pt x="62889" y="46232"/>
                </a:cubicBezTo>
                <a:cubicBezTo>
                  <a:pt x="62889" y="44872"/>
                  <a:pt x="61529" y="43512"/>
                  <a:pt x="59830" y="43512"/>
                </a:cubicBezTo>
                <a:cubicBezTo>
                  <a:pt x="58470" y="43512"/>
                  <a:pt x="57110" y="44872"/>
                  <a:pt x="57110" y="46232"/>
                </a:cubicBezTo>
                <a:cubicBezTo>
                  <a:pt x="57110" y="110821"/>
                  <a:pt x="57110" y="110821"/>
                  <a:pt x="57110" y="110821"/>
                </a:cubicBezTo>
                <a:cubicBezTo>
                  <a:pt x="45552" y="98923"/>
                  <a:pt x="45552" y="98923"/>
                  <a:pt x="45552" y="98923"/>
                </a:cubicBezTo>
                <a:cubicBezTo>
                  <a:pt x="45212" y="98583"/>
                  <a:pt x="44532" y="98243"/>
                  <a:pt x="43512" y="98243"/>
                </a:cubicBezTo>
                <a:cubicBezTo>
                  <a:pt x="42152" y="98243"/>
                  <a:pt x="40793" y="99263"/>
                  <a:pt x="40793" y="100963"/>
                </a:cubicBezTo>
                <a:cubicBezTo>
                  <a:pt x="40793" y="101643"/>
                  <a:pt x="41133" y="102322"/>
                  <a:pt x="41813" y="102662"/>
                </a:cubicBezTo>
                <a:cubicBezTo>
                  <a:pt x="58130" y="119320"/>
                  <a:pt x="58130" y="119320"/>
                  <a:pt x="58130" y="119320"/>
                </a:cubicBezTo>
                <a:cubicBezTo>
                  <a:pt x="58470" y="119660"/>
                  <a:pt x="59150" y="120000"/>
                  <a:pt x="59830" y="120000"/>
                </a:cubicBezTo>
                <a:cubicBezTo>
                  <a:pt x="60849" y="120000"/>
                  <a:pt x="61529" y="119660"/>
                  <a:pt x="61869" y="119320"/>
                </a:cubicBezTo>
                <a:cubicBezTo>
                  <a:pt x="78186" y="102662"/>
                  <a:pt x="78186" y="102662"/>
                  <a:pt x="78186" y="102662"/>
                </a:cubicBezTo>
                <a:cubicBezTo>
                  <a:pt x="78866" y="102322"/>
                  <a:pt x="79206" y="101643"/>
                  <a:pt x="79206" y="100963"/>
                </a:cubicBezTo>
                <a:cubicBezTo>
                  <a:pt x="79206" y="99263"/>
                  <a:pt x="77847" y="98243"/>
                  <a:pt x="76487" y="98243"/>
                </a:cubicBezTo>
                <a:moveTo>
                  <a:pt x="103682" y="35014"/>
                </a:moveTo>
                <a:cubicBezTo>
                  <a:pt x="103682" y="33994"/>
                  <a:pt x="103682" y="33314"/>
                  <a:pt x="103682" y="32634"/>
                </a:cubicBezTo>
                <a:cubicBezTo>
                  <a:pt x="103682" y="14617"/>
                  <a:pt x="89065" y="0"/>
                  <a:pt x="71048" y="0"/>
                </a:cubicBezTo>
                <a:cubicBezTo>
                  <a:pt x="58470" y="0"/>
                  <a:pt x="47252" y="7138"/>
                  <a:pt x="41813" y="17337"/>
                </a:cubicBezTo>
                <a:cubicBezTo>
                  <a:pt x="39773" y="16657"/>
                  <a:pt x="37733" y="16317"/>
                  <a:pt x="35354" y="16317"/>
                </a:cubicBezTo>
                <a:cubicBezTo>
                  <a:pt x="24815" y="16317"/>
                  <a:pt x="16317" y="24815"/>
                  <a:pt x="16317" y="35354"/>
                </a:cubicBezTo>
                <a:cubicBezTo>
                  <a:pt x="16317" y="36713"/>
                  <a:pt x="16657" y="38073"/>
                  <a:pt x="16657" y="39433"/>
                </a:cubicBezTo>
                <a:cubicBezTo>
                  <a:pt x="7138" y="42492"/>
                  <a:pt x="0" y="51671"/>
                  <a:pt x="0" y="62549"/>
                </a:cubicBezTo>
                <a:cubicBezTo>
                  <a:pt x="0" y="76147"/>
                  <a:pt x="10878" y="87365"/>
                  <a:pt x="24475" y="87365"/>
                </a:cubicBezTo>
                <a:cubicBezTo>
                  <a:pt x="48951" y="87365"/>
                  <a:pt x="48951" y="87365"/>
                  <a:pt x="48951" y="87365"/>
                </a:cubicBezTo>
                <a:cubicBezTo>
                  <a:pt x="50651" y="87365"/>
                  <a:pt x="51671" y="86005"/>
                  <a:pt x="51671" y="84645"/>
                </a:cubicBezTo>
                <a:cubicBezTo>
                  <a:pt x="51671" y="82946"/>
                  <a:pt x="50651" y="81926"/>
                  <a:pt x="48951" y="81926"/>
                </a:cubicBezTo>
                <a:cubicBezTo>
                  <a:pt x="24475" y="81926"/>
                  <a:pt x="24475" y="81926"/>
                  <a:pt x="24475" y="81926"/>
                </a:cubicBezTo>
                <a:cubicBezTo>
                  <a:pt x="13937" y="81926"/>
                  <a:pt x="5439" y="73087"/>
                  <a:pt x="5439" y="62549"/>
                </a:cubicBezTo>
                <a:cubicBezTo>
                  <a:pt x="5439" y="54390"/>
                  <a:pt x="10538" y="47252"/>
                  <a:pt x="18356" y="44532"/>
                </a:cubicBezTo>
                <a:cubicBezTo>
                  <a:pt x="23116" y="43172"/>
                  <a:pt x="23116" y="43172"/>
                  <a:pt x="23116" y="43172"/>
                </a:cubicBezTo>
                <a:cubicBezTo>
                  <a:pt x="22096" y="38073"/>
                  <a:pt x="22096" y="38073"/>
                  <a:pt x="22096" y="38073"/>
                </a:cubicBezTo>
                <a:cubicBezTo>
                  <a:pt x="21756" y="37393"/>
                  <a:pt x="21756" y="36373"/>
                  <a:pt x="21756" y="35354"/>
                </a:cubicBezTo>
                <a:cubicBezTo>
                  <a:pt x="21756" y="27875"/>
                  <a:pt x="27875" y="21756"/>
                  <a:pt x="35354" y="21756"/>
                </a:cubicBezTo>
                <a:cubicBezTo>
                  <a:pt x="37053" y="21756"/>
                  <a:pt x="38413" y="22096"/>
                  <a:pt x="40113" y="22436"/>
                </a:cubicBezTo>
                <a:cubicBezTo>
                  <a:pt x="44532" y="24135"/>
                  <a:pt x="44532" y="24135"/>
                  <a:pt x="44532" y="24135"/>
                </a:cubicBezTo>
                <a:cubicBezTo>
                  <a:pt x="46912" y="20056"/>
                  <a:pt x="46912" y="20056"/>
                  <a:pt x="46912" y="20056"/>
                </a:cubicBezTo>
                <a:cubicBezTo>
                  <a:pt x="51671" y="10878"/>
                  <a:pt x="60849" y="5439"/>
                  <a:pt x="71048" y="5439"/>
                </a:cubicBezTo>
                <a:cubicBezTo>
                  <a:pt x="86005" y="5439"/>
                  <a:pt x="98243" y="17677"/>
                  <a:pt x="98243" y="32634"/>
                </a:cubicBezTo>
                <a:cubicBezTo>
                  <a:pt x="98243" y="32974"/>
                  <a:pt x="98243" y="33654"/>
                  <a:pt x="98243" y="33994"/>
                </a:cubicBezTo>
                <a:cubicBezTo>
                  <a:pt x="98243" y="34674"/>
                  <a:pt x="98243" y="34674"/>
                  <a:pt x="98243" y="34674"/>
                </a:cubicBezTo>
                <a:cubicBezTo>
                  <a:pt x="97903" y="38413"/>
                  <a:pt x="97903" y="38413"/>
                  <a:pt x="97903" y="38413"/>
                </a:cubicBezTo>
                <a:cubicBezTo>
                  <a:pt x="101303" y="39773"/>
                  <a:pt x="101303" y="39773"/>
                  <a:pt x="101303" y="39773"/>
                </a:cubicBezTo>
                <a:cubicBezTo>
                  <a:pt x="109461" y="43512"/>
                  <a:pt x="114560" y="51331"/>
                  <a:pt x="114560" y="59830"/>
                </a:cubicBezTo>
                <a:cubicBezTo>
                  <a:pt x="114560" y="72067"/>
                  <a:pt x="104702" y="81926"/>
                  <a:pt x="92804" y="81926"/>
                </a:cubicBezTo>
                <a:cubicBezTo>
                  <a:pt x="71048" y="81926"/>
                  <a:pt x="71048" y="81926"/>
                  <a:pt x="71048" y="81926"/>
                </a:cubicBezTo>
                <a:cubicBezTo>
                  <a:pt x="69348" y="81926"/>
                  <a:pt x="68328" y="82946"/>
                  <a:pt x="68328" y="84645"/>
                </a:cubicBezTo>
                <a:cubicBezTo>
                  <a:pt x="68328" y="86005"/>
                  <a:pt x="69348" y="87365"/>
                  <a:pt x="71048" y="87365"/>
                </a:cubicBezTo>
                <a:cubicBezTo>
                  <a:pt x="92804" y="87365"/>
                  <a:pt x="92804" y="87365"/>
                  <a:pt x="92804" y="87365"/>
                </a:cubicBezTo>
                <a:cubicBezTo>
                  <a:pt x="107762" y="87365"/>
                  <a:pt x="120000" y="75127"/>
                  <a:pt x="120000" y="59830"/>
                </a:cubicBezTo>
                <a:cubicBezTo>
                  <a:pt x="120000" y="48611"/>
                  <a:pt x="113201" y="39093"/>
                  <a:pt x="103682" y="35014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6426200" y="3184525"/>
            <a:ext cx="433387" cy="433387"/>
          </a:xfrm>
          <a:custGeom>
            <a:pathLst>
              <a:path extrusionOk="0" h="120000" w="120000">
                <a:moveTo>
                  <a:pt x="76487" y="65269"/>
                </a:moveTo>
                <a:cubicBezTo>
                  <a:pt x="77847" y="65269"/>
                  <a:pt x="79206" y="64249"/>
                  <a:pt x="79206" y="62549"/>
                </a:cubicBezTo>
                <a:cubicBezTo>
                  <a:pt x="79206" y="61869"/>
                  <a:pt x="78866" y="61189"/>
                  <a:pt x="78526" y="60849"/>
                </a:cubicBezTo>
                <a:cubicBezTo>
                  <a:pt x="62209" y="44532"/>
                  <a:pt x="62209" y="44532"/>
                  <a:pt x="62209" y="44532"/>
                </a:cubicBezTo>
                <a:cubicBezTo>
                  <a:pt x="61529" y="43852"/>
                  <a:pt x="60849" y="43512"/>
                  <a:pt x="60169" y="43512"/>
                </a:cubicBezTo>
                <a:cubicBezTo>
                  <a:pt x="59490" y="43512"/>
                  <a:pt x="58810" y="43852"/>
                  <a:pt x="58130" y="44532"/>
                </a:cubicBezTo>
                <a:cubicBezTo>
                  <a:pt x="41813" y="60849"/>
                  <a:pt x="41813" y="60849"/>
                  <a:pt x="41813" y="60849"/>
                </a:cubicBezTo>
                <a:cubicBezTo>
                  <a:pt x="41473" y="61189"/>
                  <a:pt x="41133" y="61869"/>
                  <a:pt x="41133" y="62549"/>
                </a:cubicBezTo>
                <a:cubicBezTo>
                  <a:pt x="41133" y="64249"/>
                  <a:pt x="42152" y="65269"/>
                  <a:pt x="43852" y="65269"/>
                </a:cubicBezTo>
                <a:cubicBezTo>
                  <a:pt x="44532" y="65269"/>
                  <a:pt x="45212" y="64929"/>
                  <a:pt x="45552" y="64589"/>
                </a:cubicBezTo>
                <a:cubicBezTo>
                  <a:pt x="57450" y="53031"/>
                  <a:pt x="57450" y="53031"/>
                  <a:pt x="57450" y="53031"/>
                </a:cubicBezTo>
                <a:cubicBezTo>
                  <a:pt x="57450" y="117280"/>
                  <a:pt x="57450" y="117280"/>
                  <a:pt x="57450" y="117280"/>
                </a:cubicBezTo>
                <a:cubicBezTo>
                  <a:pt x="57450" y="118640"/>
                  <a:pt x="58470" y="120000"/>
                  <a:pt x="60169" y="120000"/>
                </a:cubicBezTo>
                <a:cubicBezTo>
                  <a:pt x="61529" y="120000"/>
                  <a:pt x="62889" y="118640"/>
                  <a:pt x="62889" y="117280"/>
                </a:cubicBezTo>
                <a:cubicBezTo>
                  <a:pt x="62889" y="53031"/>
                  <a:pt x="62889" y="53031"/>
                  <a:pt x="62889" y="53031"/>
                </a:cubicBezTo>
                <a:cubicBezTo>
                  <a:pt x="74447" y="64589"/>
                  <a:pt x="74447" y="64589"/>
                  <a:pt x="74447" y="64589"/>
                </a:cubicBezTo>
                <a:cubicBezTo>
                  <a:pt x="75127" y="64929"/>
                  <a:pt x="75807" y="65269"/>
                  <a:pt x="76487" y="65269"/>
                </a:cubicBezTo>
                <a:moveTo>
                  <a:pt x="103682" y="35014"/>
                </a:moveTo>
                <a:cubicBezTo>
                  <a:pt x="103682" y="33994"/>
                  <a:pt x="103682" y="33314"/>
                  <a:pt x="103682" y="32634"/>
                </a:cubicBezTo>
                <a:cubicBezTo>
                  <a:pt x="103682" y="14617"/>
                  <a:pt x="89065" y="0"/>
                  <a:pt x="71048" y="0"/>
                </a:cubicBezTo>
                <a:cubicBezTo>
                  <a:pt x="58470" y="0"/>
                  <a:pt x="47592" y="7138"/>
                  <a:pt x="42152" y="17337"/>
                </a:cubicBezTo>
                <a:cubicBezTo>
                  <a:pt x="40113" y="16657"/>
                  <a:pt x="37733" y="16317"/>
                  <a:pt x="35694" y="16317"/>
                </a:cubicBezTo>
                <a:cubicBezTo>
                  <a:pt x="25155" y="16317"/>
                  <a:pt x="16317" y="24815"/>
                  <a:pt x="16317" y="35354"/>
                </a:cubicBezTo>
                <a:cubicBezTo>
                  <a:pt x="16317" y="36713"/>
                  <a:pt x="16657" y="38073"/>
                  <a:pt x="16997" y="39433"/>
                </a:cubicBezTo>
                <a:cubicBezTo>
                  <a:pt x="7138" y="42492"/>
                  <a:pt x="0" y="51671"/>
                  <a:pt x="0" y="62549"/>
                </a:cubicBezTo>
                <a:cubicBezTo>
                  <a:pt x="0" y="76147"/>
                  <a:pt x="11218" y="87365"/>
                  <a:pt x="24475" y="87365"/>
                </a:cubicBezTo>
                <a:cubicBezTo>
                  <a:pt x="49291" y="87365"/>
                  <a:pt x="49291" y="87365"/>
                  <a:pt x="49291" y="87365"/>
                </a:cubicBezTo>
                <a:cubicBezTo>
                  <a:pt x="50651" y="87365"/>
                  <a:pt x="52011" y="86005"/>
                  <a:pt x="52011" y="84645"/>
                </a:cubicBezTo>
                <a:cubicBezTo>
                  <a:pt x="52011" y="82946"/>
                  <a:pt x="50651" y="81926"/>
                  <a:pt x="49291" y="81926"/>
                </a:cubicBezTo>
                <a:cubicBezTo>
                  <a:pt x="24475" y="81926"/>
                  <a:pt x="24475" y="81926"/>
                  <a:pt x="24475" y="81926"/>
                </a:cubicBezTo>
                <a:cubicBezTo>
                  <a:pt x="13937" y="81926"/>
                  <a:pt x="5439" y="73087"/>
                  <a:pt x="5439" y="62549"/>
                </a:cubicBezTo>
                <a:cubicBezTo>
                  <a:pt x="5439" y="54390"/>
                  <a:pt x="10878" y="47252"/>
                  <a:pt x="18696" y="44532"/>
                </a:cubicBezTo>
                <a:cubicBezTo>
                  <a:pt x="23116" y="43172"/>
                  <a:pt x="23116" y="43172"/>
                  <a:pt x="23116" y="43172"/>
                </a:cubicBezTo>
                <a:cubicBezTo>
                  <a:pt x="22096" y="38073"/>
                  <a:pt x="22096" y="38073"/>
                  <a:pt x="22096" y="38073"/>
                </a:cubicBezTo>
                <a:cubicBezTo>
                  <a:pt x="22096" y="37393"/>
                  <a:pt x="21756" y="36373"/>
                  <a:pt x="21756" y="35354"/>
                </a:cubicBezTo>
                <a:cubicBezTo>
                  <a:pt x="21756" y="27875"/>
                  <a:pt x="27875" y="21756"/>
                  <a:pt x="35694" y="21756"/>
                </a:cubicBezTo>
                <a:cubicBezTo>
                  <a:pt x="37053" y="21756"/>
                  <a:pt x="38753" y="22096"/>
                  <a:pt x="40113" y="22436"/>
                </a:cubicBezTo>
                <a:cubicBezTo>
                  <a:pt x="44532" y="24135"/>
                  <a:pt x="44532" y="24135"/>
                  <a:pt x="44532" y="24135"/>
                </a:cubicBezTo>
                <a:cubicBezTo>
                  <a:pt x="46912" y="20056"/>
                  <a:pt x="46912" y="20056"/>
                  <a:pt x="46912" y="20056"/>
                </a:cubicBezTo>
                <a:cubicBezTo>
                  <a:pt x="51671" y="10878"/>
                  <a:pt x="60849" y="5439"/>
                  <a:pt x="71048" y="5439"/>
                </a:cubicBezTo>
                <a:cubicBezTo>
                  <a:pt x="86005" y="5439"/>
                  <a:pt x="98243" y="17677"/>
                  <a:pt x="98243" y="32634"/>
                </a:cubicBezTo>
                <a:cubicBezTo>
                  <a:pt x="98243" y="32974"/>
                  <a:pt x="98243" y="33654"/>
                  <a:pt x="98243" y="33994"/>
                </a:cubicBezTo>
                <a:cubicBezTo>
                  <a:pt x="98243" y="34674"/>
                  <a:pt x="98243" y="34674"/>
                  <a:pt x="98243" y="34674"/>
                </a:cubicBezTo>
                <a:cubicBezTo>
                  <a:pt x="97903" y="38413"/>
                  <a:pt x="97903" y="38413"/>
                  <a:pt x="97903" y="38413"/>
                </a:cubicBezTo>
                <a:cubicBezTo>
                  <a:pt x="101643" y="39773"/>
                  <a:pt x="101643" y="39773"/>
                  <a:pt x="101643" y="39773"/>
                </a:cubicBezTo>
                <a:cubicBezTo>
                  <a:pt x="109461" y="43512"/>
                  <a:pt x="114560" y="51331"/>
                  <a:pt x="114560" y="59830"/>
                </a:cubicBezTo>
                <a:cubicBezTo>
                  <a:pt x="114560" y="72067"/>
                  <a:pt x="105042" y="81926"/>
                  <a:pt x="92804" y="81926"/>
                </a:cubicBezTo>
                <a:cubicBezTo>
                  <a:pt x="71048" y="81926"/>
                  <a:pt x="71048" y="81926"/>
                  <a:pt x="71048" y="81926"/>
                </a:cubicBezTo>
                <a:cubicBezTo>
                  <a:pt x="69688" y="81926"/>
                  <a:pt x="68328" y="82946"/>
                  <a:pt x="68328" y="84645"/>
                </a:cubicBezTo>
                <a:cubicBezTo>
                  <a:pt x="68328" y="86005"/>
                  <a:pt x="69688" y="87365"/>
                  <a:pt x="71048" y="87365"/>
                </a:cubicBezTo>
                <a:cubicBezTo>
                  <a:pt x="92804" y="87365"/>
                  <a:pt x="92804" y="87365"/>
                  <a:pt x="92804" y="87365"/>
                </a:cubicBezTo>
                <a:cubicBezTo>
                  <a:pt x="107762" y="87365"/>
                  <a:pt x="120000" y="75127"/>
                  <a:pt x="120000" y="59830"/>
                </a:cubicBezTo>
                <a:cubicBezTo>
                  <a:pt x="120000" y="48611"/>
                  <a:pt x="113201" y="39093"/>
                  <a:pt x="103682" y="35014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7254875" y="3214688"/>
            <a:ext cx="433387" cy="374649"/>
          </a:xfrm>
          <a:custGeom>
            <a:pathLst>
              <a:path extrusionOk="0" h="120000" w="120000">
                <a:moveTo>
                  <a:pt x="59830" y="80655"/>
                </a:moveTo>
                <a:cubicBezTo>
                  <a:pt x="59490" y="79868"/>
                  <a:pt x="58810" y="79475"/>
                  <a:pt x="58130" y="79475"/>
                </a:cubicBezTo>
                <a:cubicBezTo>
                  <a:pt x="58470" y="79081"/>
                  <a:pt x="58470" y="79081"/>
                  <a:pt x="58470" y="79081"/>
                </a:cubicBezTo>
                <a:cubicBezTo>
                  <a:pt x="58130" y="79081"/>
                  <a:pt x="57790" y="79081"/>
                  <a:pt x="57790" y="79081"/>
                </a:cubicBezTo>
                <a:cubicBezTo>
                  <a:pt x="46912" y="75934"/>
                  <a:pt x="46912" y="75934"/>
                  <a:pt x="46912" y="75934"/>
                </a:cubicBezTo>
                <a:cubicBezTo>
                  <a:pt x="46912" y="75934"/>
                  <a:pt x="46912" y="75934"/>
                  <a:pt x="46912" y="75934"/>
                </a:cubicBezTo>
                <a:cubicBezTo>
                  <a:pt x="46232" y="75540"/>
                  <a:pt x="45552" y="75540"/>
                  <a:pt x="44872" y="76327"/>
                </a:cubicBezTo>
                <a:cubicBezTo>
                  <a:pt x="43512" y="77114"/>
                  <a:pt x="43172" y="79081"/>
                  <a:pt x="43852" y="80262"/>
                </a:cubicBezTo>
                <a:cubicBezTo>
                  <a:pt x="44192" y="81049"/>
                  <a:pt x="44872" y="81836"/>
                  <a:pt x="45552" y="81836"/>
                </a:cubicBezTo>
                <a:cubicBezTo>
                  <a:pt x="49631" y="83409"/>
                  <a:pt x="49631" y="83409"/>
                  <a:pt x="49631" y="83409"/>
                </a:cubicBezTo>
                <a:cubicBezTo>
                  <a:pt x="45892" y="86557"/>
                  <a:pt x="43512" y="91672"/>
                  <a:pt x="43512" y="97967"/>
                </a:cubicBezTo>
                <a:cubicBezTo>
                  <a:pt x="43512" y="105836"/>
                  <a:pt x="47592" y="112524"/>
                  <a:pt x="53711" y="115278"/>
                </a:cubicBezTo>
                <a:cubicBezTo>
                  <a:pt x="55070" y="108983"/>
                  <a:pt x="55070" y="108983"/>
                  <a:pt x="55070" y="108983"/>
                </a:cubicBezTo>
                <a:cubicBezTo>
                  <a:pt x="51331" y="107016"/>
                  <a:pt x="48951" y="102688"/>
                  <a:pt x="48951" y="97967"/>
                </a:cubicBezTo>
                <a:cubicBezTo>
                  <a:pt x="48951" y="93639"/>
                  <a:pt x="50651" y="90098"/>
                  <a:pt x="53371" y="87737"/>
                </a:cubicBezTo>
                <a:cubicBezTo>
                  <a:pt x="51671" y="94426"/>
                  <a:pt x="51671" y="94426"/>
                  <a:pt x="51671" y="94426"/>
                </a:cubicBezTo>
                <a:cubicBezTo>
                  <a:pt x="51671" y="95213"/>
                  <a:pt x="51671" y="96000"/>
                  <a:pt x="52011" y="96786"/>
                </a:cubicBezTo>
                <a:cubicBezTo>
                  <a:pt x="52691" y="98360"/>
                  <a:pt x="54390" y="98754"/>
                  <a:pt x="55750" y="97967"/>
                </a:cubicBezTo>
                <a:cubicBezTo>
                  <a:pt x="56430" y="97573"/>
                  <a:pt x="56770" y="96786"/>
                  <a:pt x="57110" y="96000"/>
                </a:cubicBezTo>
                <a:cubicBezTo>
                  <a:pt x="60169" y="83016"/>
                  <a:pt x="60169" y="83016"/>
                  <a:pt x="60169" y="83016"/>
                </a:cubicBezTo>
                <a:cubicBezTo>
                  <a:pt x="60169" y="82229"/>
                  <a:pt x="60169" y="81442"/>
                  <a:pt x="59830" y="80655"/>
                </a:cubicBezTo>
                <a:moveTo>
                  <a:pt x="103342" y="40524"/>
                </a:moveTo>
                <a:cubicBezTo>
                  <a:pt x="103342" y="39737"/>
                  <a:pt x="103682" y="38557"/>
                  <a:pt x="103682" y="37770"/>
                </a:cubicBezTo>
                <a:cubicBezTo>
                  <a:pt x="103682" y="16918"/>
                  <a:pt x="88725" y="0"/>
                  <a:pt x="70708" y="0"/>
                </a:cubicBezTo>
                <a:cubicBezTo>
                  <a:pt x="58130" y="0"/>
                  <a:pt x="47252" y="8262"/>
                  <a:pt x="41813" y="20065"/>
                </a:cubicBezTo>
                <a:cubicBezTo>
                  <a:pt x="39773" y="19278"/>
                  <a:pt x="37733" y="18885"/>
                  <a:pt x="35354" y="18885"/>
                </a:cubicBezTo>
                <a:cubicBezTo>
                  <a:pt x="24815" y="18885"/>
                  <a:pt x="16317" y="28721"/>
                  <a:pt x="16317" y="40918"/>
                </a:cubicBezTo>
                <a:cubicBezTo>
                  <a:pt x="16317" y="42491"/>
                  <a:pt x="16317" y="44065"/>
                  <a:pt x="16657" y="45639"/>
                </a:cubicBezTo>
                <a:cubicBezTo>
                  <a:pt x="6798" y="49180"/>
                  <a:pt x="0" y="60196"/>
                  <a:pt x="0" y="72393"/>
                </a:cubicBezTo>
                <a:cubicBezTo>
                  <a:pt x="0" y="88131"/>
                  <a:pt x="10878" y="101114"/>
                  <a:pt x="24475" y="101114"/>
                </a:cubicBezTo>
                <a:cubicBezTo>
                  <a:pt x="35354" y="101114"/>
                  <a:pt x="35354" y="101114"/>
                  <a:pt x="35354" y="101114"/>
                </a:cubicBezTo>
                <a:cubicBezTo>
                  <a:pt x="36713" y="101114"/>
                  <a:pt x="38073" y="99540"/>
                  <a:pt x="38073" y="97967"/>
                </a:cubicBezTo>
                <a:cubicBezTo>
                  <a:pt x="38073" y="96000"/>
                  <a:pt x="36713" y="94819"/>
                  <a:pt x="35354" y="94819"/>
                </a:cubicBezTo>
                <a:cubicBezTo>
                  <a:pt x="24475" y="94819"/>
                  <a:pt x="24475" y="94819"/>
                  <a:pt x="24475" y="94819"/>
                </a:cubicBezTo>
                <a:cubicBezTo>
                  <a:pt x="13937" y="94819"/>
                  <a:pt x="5439" y="84590"/>
                  <a:pt x="5439" y="72393"/>
                </a:cubicBezTo>
                <a:cubicBezTo>
                  <a:pt x="5439" y="62950"/>
                  <a:pt x="10538" y="54688"/>
                  <a:pt x="18356" y="51540"/>
                </a:cubicBezTo>
                <a:cubicBezTo>
                  <a:pt x="23116" y="49967"/>
                  <a:pt x="23116" y="49967"/>
                  <a:pt x="23116" y="49967"/>
                </a:cubicBezTo>
                <a:cubicBezTo>
                  <a:pt x="22096" y="44459"/>
                  <a:pt x="22096" y="44459"/>
                  <a:pt x="22096" y="44459"/>
                </a:cubicBezTo>
                <a:cubicBezTo>
                  <a:pt x="21756" y="43278"/>
                  <a:pt x="21756" y="42098"/>
                  <a:pt x="21756" y="40918"/>
                </a:cubicBezTo>
                <a:cubicBezTo>
                  <a:pt x="21756" y="32262"/>
                  <a:pt x="27875" y="25180"/>
                  <a:pt x="35354" y="25180"/>
                </a:cubicBezTo>
                <a:cubicBezTo>
                  <a:pt x="36713" y="25180"/>
                  <a:pt x="38413" y="25573"/>
                  <a:pt x="40113" y="25967"/>
                </a:cubicBezTo>
                <a:cubicBezTo>
                  <a:pt x="44532" y="27934"/>
                  <a:pt x="44532" y="27934"/>
                  <a:pt x="44532" y="27934"/>
                </a:cubicBezTo>
                <a:cubicBezTo>
                  <a:pt x="46572" y="23213"/>
                  <a:pt x="46572" y="23213"/>
                  <a:pt x="46572" y="23213"/>
                </a:cubicBezTo>
                <a:cubicBezTo>
                  <a:pt x="51331" y="12590"/>
                  <a:pt x="60509" y="6295"/>
                  <a:pt x="70708" y="6295"/>
                </a:cubicBezTo>
                <a:cubicBezTo>
                  <a:pt x="86005" y="6295"/>
                  <a:pt x="98243" y="20459"/>
                  <a:pt x="98243" y="37770"/>
                </a:cubicBezTo>
                <a:cubicBezTo>
                  <a:pt x="98243" y="38557"/>
                  <a:pt x="97903" y="38950"/>
                  <a:pt x="97903" y="39344"/>
                </a:cubicBezTo>
                <a:cubicBezTo>
                  <a:pt x="97903" y="40131"/>
                  <a:pt x="97903" y="40131"/>
                  <a:pt x="97903" y="40131"/>
                </a:cubicBezTo>
                <a:cubicBezTo>
                  <a:pt x="97903" y="44459"/>
                  <a:pt x="97903" y="44459"/>
                  <a:pt x="97903" y="44459"/>
                </a:cubicBezTo>
                <a:cubicBezTo>
                  <a:pt x="101303" y="46032"/>
                  <a:pt x="101303" y="46032"/>
                  <a:pt x="101303" y="46032"/>
                </a:cubicBezTo>
                <a:cubicBezTo>
                  <a:pt x="109121" y="50360"/>
                  <a:pt x="114560" y="59409"/>
                  <a:pt x="114560" y="69245"/>
                </a:cubicBezTo>
                <a:cubicBezTo>
                  <a:pt x="114560" y="83409"/>
                  <a:pt x="104702" y="94819"/>
                  <a:pt x="92464" y="94819"/>
                </a:cubicBezTo>
                <a:cubicBezTo>
                  <a:pt x="84305" y="94819"/>
                  <a:pt x="84305" y="94819"/>
                  <a:pt x="84305" y="94819"/>
                </a:cubicBezTo>
                <a:cubicBezTo>
                  <a:pt x="82946" y="94819"/>
                  <a:pt x="81586" y="96000"/>
                  <a:pt x="81586" y="97967"/>
                </a:cubicBezTo>
                <a:cubicBezTo>
                  <a:pt x="81586" y="99540"/>
                  <a:pt x="82946" y="101114"/>
                  <a:pt x="84305" y="101114"/>
                </a:cubicBezTo>
                <a:cubicBezTo>
                  <a:pt x="92464" y="101114"/>
                  <a:pt x="92464" y="101114"/>
                  <a:pt x="92464" y="101114"/>
                </a:cubicBezTo>
                <a:cubicBezTo>
                  <a:pt x="107762" y="101114"/>
                  <a:pt x="120000" y="86950"/>
                  <a:pt x="120000" y="69245"/>
                </a:cubicBezTo>
                <a:cubicBezTo>
                  <a:pt x="120000" y="56262"/>
                  <a:pt x="113201" y="45245"/>
                  <a:pt x="103342" y="40524"/>
                </a:cubicBezTo>
                <a:moveTo>
                  <a:pt x="74447" y="113704"/>
                </a:moveTo>
                <a:cubicBezTo>
                  <a:pt x="70028" y="112524"/>
                  <a:pt x="70028" y="112524"/>
                  <a:pt x="70028" y="112524"/>
                </a:cubicBezTo>
                <a:cubicBezTo>
                  <a:pt x="73767" y="108983"/>
                  <a:pt x="76147" y="103868"/>
                  <a:pt x="76147" y="97967"/>
                </a:cubicBezTo>
                <a:cubicBezTo>
                  <a:pt x="76147" y="90098"/>
                  <a:pt x="72067" y="83409"/>
                  <a:pt x="66288" y="80262"/>
                </a:cubicBezTo>
                <a:cubicBezTo>
                  <a:pt x="64929" y="86557"/>
                  <a:pt x="64929" y="86557"/>
                  <a:pt x="64929" y="86557"/>
                </a:cubicBezTo>
                <a:cubicBezTo>
                  <a:pt x="68328" y="88918"/>
                  <a:pt x="70708" y="92852"/>
                  <a:pt x="70708" y="97967"/>
                </a:cubicBezTo>
                <a:cubicBezTo>
                  <a:pt x="70708" y="101901"/>
                  <a:pt x="69348" y="105442"/>
                  <a:pt x="66628" y="107409"/>
                </a:cubicBezTo>
                <a:cubicBezTo>
                  <a:pt x="68328" y="101114"/>
                  <a:pt x="68328" y="101114"/>
                  <a:pt x="68328" y="101114"/>
                </a:cubicBezTo>
                <a:cubicBezTo>
                  <a:pt x="68328" y="100327"/>
                  <a:pt x="68328" y="99540"/>
                  <a:pt x="67988" y="98754"/>
                </a:cubicBezTo>
                <a:cubicBezTo>
                  <a:pt x="67308" y="97573"/>
                  <a:pt x="65609" y="96786"/>
                  <a:pt x="64249" y="97573"/>
                </a:cubicBezTo>
                <a:cubicBezTo>
                  <a:pt x="63569" y="98360"/>
                  <a:pt x="63229" y="98754"/>
                  <a:pt x="62889" y="99540"/>
                </a:cubicBezTo>
                <a:cubicBezTo>
                  <a:pt x="59830" y="112524"/>
                  <a:pt x="59830" y="112524"/>
                  <a:pt x="59830" y="112524"/>
                </a:cubicBezTo>
                <a:cubicBezTo>
                  <a:pt x="59830" y="113311"/>
                  <a:pt x="59830" y="114098"/>
                  <a:pt x="60169" y="114885"/>
                </a:cubicBezTo>
                <a:cubicBezTo>
                  <a:pt x="60509" y="115672"/>
                  <a:pt x="61189" y="116065"/>
                  <a:pt x="61869" y="116459"/>
                </a:cubicBezTo>
                <a:cubicBezTo>
                  <a:pt x="61529" y="116459"/>
                  <a:pt x="61529" y="116459"/>
                  <a:pt x="61529" y="116459"/>
                </a:cubicBezTo>
                <a:cubicBezTo>
                  <a:pt x="61869" y="116459"/>
                  <a:pt x="61869" y="116459"/>
                  <a:pt x="61869" y="116459"/>
                </a:cubicBezTo>
                <a:cubicBezTo>
                  <a:pt x="73087" y="120000"/>
                  <a:pt x="73087" y="120000"/>
                  <a:pt x="73087" y="120000"/>
                </a:cubicBezTo>
                <a:cubicBezTo>
                  <a:pt x="73767" y="120000"/>
                  <a:pt x="74447" y="120000"/>
                  <a:pt x="75127" y="119606"/>
                </a:cubicBezTo>
                <a:cubicBezTo>
                  <a:pt x="76487" y="118819"/>
                  <a:pt x="76827" y="116852"/>
                  <a:pt x="76147" y="115278"/>
                </a:cubicBezTo>
                <a:cubicBezTo>
                  <a:pt x="75807" y="114491"/>
                  <a:pt x="75127" y="114098"/>
                  <a:pt x="74447" y="113704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8081963" y="3184525"/>
            <a:ext cx="433387" cy="433387"/>
          </a:xfrm>
          <a:custGeom>
            <a:pathLst>
              <a:path extrusionOk="0" h="120000" w="120000">
                <a:moveTo>
                  <a:pt x="16317" y="87365"/>
                </a:moveTo>
                <a:cubicBezTo>
                  <a:pt x="7138" y="87365"/>
                  <a:pt x="0" y="94504"/>
                  <a:pt x="0" y="103682"/>
                </a:cubicBezTo>
                <a:cubicBezTo>
                  <a:pt x="0" y="112521"/>
                  <a:pt x="7138" y="120000"/>
                  <a:pt x="16317" y="120000"/>
                </a:cubicBezTo>
                <a:cubicBezTo>
                  <a:pt x="25495" y="120000"/>
                  <a:pt x="32634" y="112521"/>
                  <a:pt x="32634" y="103682"/>
                </a:cubicBezTo>
                <a:cubicBezTo>
                  <a:pt x="32634" y="94504"/>
                  <a:pt x="25495" y="87365"/>
                  <a:pt x="16317" y="87365"/>
                </a:cubicBezTo>
                <a:moveTo>
                  <a:pt x="16317" y="114560"/>
                </a:moveTo>
                <a:cubicBezTo>
                  <a:pt x="10198" y="114560"/>
                  <a:pt x="5439" y="109461"/>
                  <a:pt x="5439" y="103682"/>
                </a:cubicBezTo>
                <a:cubicBezTo>
                  <a:pt x="5439" y="97563"/>
                  <a:pt x="10198" y="92804"/>
                  <a:pt x="16317" y="92804"/>
                </a:cubicBezTo>
                <a:cubicBezTo>
                  <a:pt x="22436" y="92804"/>
                  <a:pt x="27195" y="97563"/>
                  <a:pt x="27195" y="103682"/>
                </a:cubicBezTo>
                <a:cubicBezTo>
                  <a:pt x="27195" y="109461"/>
                  <a:pt x="22436" y="114560"/>
                  <a:pt x="16317" y="114560"/>
                </a:cubicBezTo>
                <a:moveTo>
                  <a:pt x="2719" y="27195"/>
                </a:moveTo>
                <a:cubicBezTo>
                  <a:pt x="1019" y="27195"/>
                  <a:pt x="0" y="28555"/>
                  <a:pt x="0" y="29915"/>
                </a:cubicBezTo>
                <a:cubicBezTo>
                  <a:pt x="0" y="31274"/>
                  <a:pt x="1019" y="32634"/>
                  <a:pt x="2719" y="32634"/>
                </a:cubicBezTo>
                <a:cubicBezTo>
                  <a:pt x="49291" y="32634"/>
                  <a:pt x="87365" y="70368"/>
                  <a:pt x="87365" y="117280"/>
                </a:cubicBezTo>
                <a:cubicBezTo>
                  <a:pt x="87365" y="118640"/>
                  <a:pt x="88385" y="120000"/>
                  <a:pt x="90084" y="120000"/>
                </a:cubicBezTo>
                <a:cubicBezTo>
                  <a:pt x="91444" y="120000"/>
                  <a:pt x="92804" y="118640"/>
                  <a:pt x="92804" y="117280"/>
                </a:cubicBezTo>
                <a:cubicBezTo>
                  <a:pt x="92804" y="67648"/>
                  <a:pt x="52351" y="27195"/>
                  <a:pt x="2719" y="27195"/>
                </a:cubicBezTo>
                <a:moveTo>
                  <a:pt x="2719" y="54390"/>
                </a:moveTo>
                <a:cubicBezTo>
                  <a:pt x="1019" y="54390"/>
                  <a:pt x="0" y="55750"/>
                  <a:pt x="0" y="57110"/>
                </a:cubicBezTo>
                <a:cubicBezTo>
                  <a:pt x="0" y="58810"/>
                  <a:pt x="1019" y="59830"/>
                  <a:pt x="2719" y="59830"/>
                </a:cubicBezTo>
                <a:cubicBezTo>
                  <a:pt x="34334" y="59830"/>
                  <a:pt x="59830" y="85665"/>
                  <a:pt x="59830" y="117280"/>
                </a:cubicBezTo>
                <a:cubicBezTo>
                  <a:pt x="59830" y="118640"/>
                  <a:pt x="61189" y="120000"/>
                  <a:pt x="62889" y="120000"/>
                </a:cubicBezTo>
                <a:cubicBezTo>
                  <a:pt x="64249" y="120000"/>
                  <a:pt x="65609" y="118640"/>
                  <a:pt x="65609" y="117280"/>
                </a:cubicBezTo>
                <a:cubicBezTo>
                  <a:pt x="65609" y="82606"/>
                  <a:pt x="37393" y="54390"/>
                  <a:pt x="2719" y="54390"/>
                </a:cubicBezTo>
                <a:moveTo>
                  <a:pt x="2719" y="0"/>
                </a:moveTo>
                <a:cubicBezTo>
                  <a:pt x="1019" y="0"/>
                  <a:pt x="0" y="1019"/>
                  <a:pt x="0" y="2719"/>
                </a:cubicBezTo>
                <a:cubicBezTo>
                  <a:pt x="0" y="4079"/>
                  <a:pt x="1019" y="5439"/>
                  <a:pt x="2719" y="5439"/>
                </a:cubicBezTo>
                <a:cubicBezTo>
                  <a:pt x="64589" y="5439"/>
                  <a:pt x="114560" y="55410"/>
                  <a:pt x="114560" y="117280"/>
                </a:cubicBezTo>
                <a:cubicBezTo>
                  <a:pt x="114560" y="118640"/>
                  <a:pt x="115920" y="120000"/>
                  <a:pt x="117280" y="120000"/>
                </a:cubicBezTo>
                <a:cubicBezTo>
                  <a:pt x="118980" y="120000"/>
                  <a:pt x="120000" y="118640"/>
                  <a:pt x="120000" y="117280"/>
                </a:cubicBezTo>
                <a:cubicBezTo>
                  <a:pt x="120000" y="52351"/>
                  <a:pt x="67648" y="0"/>
                  <a:pt x="2719" y="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Shape 728"/>
          <p:cNvSpPr/>
          <p:nvPr/>
        </p:nvSpPr>
        <p:spPr>
          <a:xfrm>
            <a:off x="630237" y="4013201"/>
            <a:ext cx="433387" cy="433387"/>
          </a:xfrm>
          <a:custGeom>
            <a:pathLst>
              <a:path extrusionOk="0" h="120000" w="120000"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5240" y="0"/>
                  <a:pt x="109121" y="0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109121"/>
                </a:lnTo>
                <a:close/>
                <a:moveTo>
                  <a:pt x="32634" y="24475"/>
                </a:moveTo>
                <a:cubicBezTo>
                  <a:pt x="27195" y="24475"/>
                  <a:pt x="27195" y="24475"/>
                  <a:pt x="27195" y="24475"/>
                </a:cubicBezTo>
                <a:cubicBezTo>
                  <a:pt x="25835" y="24475"/>
                  <a:pt x="24475" y="25835"/>
                  <a:pt x="24475" y="27195"/>
                </a:cubicBezTo>
                <a:cubicBezTo>
                  <a:pt x="24475" y="28895"/>
                  <a:pt x="25835" y="29915"/>
                  <a:pt x="27195" y="29915"/>
                </a:cubicBezTo>
                <a:cubicBezTo>
                  <a:pt x="32634" y="29915"/>
                  <a:pt x="32634" y="29915"/>
                  <a:pt x="32634" y="29915"/>
                </a:cubicBezTo>
                <a:cubicBezTo>
                  <a:pt x="64249" y="29915"/>
                  <a:pt x="90084" y="55750"/>
                  <a:pt x="90084" y="87365"/>
                </a:cubicBezTo>
                <a:cubicBezTo>
                  <a:pt x="90084" y="92804"/>
                  <a:pt x="90084" y="92804"/>
                  <a:pt x="90084" y="92804"/>
                </a:cubicBezTo>
                <a:cubicBezTo>
                  <a:pt x="90084" y="94164"/>
                  <a:pt x="91104" y="95524"/>
                  <a:pt x="92804" y="95524"/>
                </a:cubicBezTo>
                <a:cubicBezTo>
                  <a:pt x="94164" y="95524"/>
                  <a:pt x="95524" y="94164"/>
                  <a:pt x="95524" y="92804"/>
                </a:cubicBezTo>
                <a:cubicBezTo>
                  <a:pt x="95524" y="87365"/>
                  <a:pt x="95524" y="87365"/>
                  <a:pt x="95524" y="87365"/>
                </a:cubicBezTo>
                <a:cubicBezTo>
                  <a:pt x="95524" y="52691"/>
                  <a:pt x="67308" y="24475"/>
                  <a:pt x="32634" y="24475"/>
                </a:cubicBezTo>
                <a:moveTo>
                  <a:pt x="35354" y="73767"/>
                </a:moveTo>
                <a:cubicBezTo>
                  <a:pt x="29575" y="73767"/>
                  <a:pt x="24475" y="78526"/>
                  <a:pt x="24475" y="84645"/>
                </a:cubicBezTo>
                <a:cubicBezTo>
                  <a:pt x="24475" y="90764"/>
                  <a:pt x="29575" y="95524"/>
                  <a:pt x="35354" y="95524"/>
                </a:cubicBezTo>
                <a:cubicBezTo>
                  <a:pt x="41473" y="95524"/>
                  <a:pt x="46232" y="90764"/>
                  <a:pt x="46232" y="84645"/>
                </a:cubicBezTo>
                <a:cubicBezTo>
                  <a:pt x="46232" y="78526"/>
                  <a:pt x="41473" y="73767"/>
                  <a:pt x="35354" y="73767"/>
                </a:cubicBezTo>
                <a:moveTo>
                  <a:pt x="35354" y="90084"/>
                </a:moveTo>
                <a:cubicBezTo>
                  <a:pt x="32294" y="90084"/>
                  <a:pt x="29915" y="87705"/>
                  <a:pt x="29915" y="84645"/>
                </a:cubicBezTo>
                <a:cubicBezTo>
                  <a:pt x="29915" y="81586"/>
                  <a:pt x="32294" y="79206"/>
                  <a:pt x="35354" y="79206"/>
                </a:cubicBezTo>
                <a:cubicBezTo>
                  <a:pt x="38413" y="79206"/>
                  <a:pt x="40793" y="81586"/>
                  <a:pt x="40793" y="84645"/>
                </a:cubicBezTo>
                <a:cubicBezTo>
                  <a:pt x="40793" y="87705"/>
                  <a:pt x="38413" y="90084"/>
                  <a:pt x="35354" y="90084"/>
                </a:cubicBezTo>
                <a:moveTo>
                  <a:pt x="32634" y="40793"/>
                </a:moveTo>
                <a:cubicBezTo>
                  <a:pt x="27195" y="40793"/>
                  <a:pt x="27195" y="40793"/>
                  <a:pt x="27195" y="40793"/>
                </a:cubicBezTo>
                <a:cubicBezTo>
                  <a:pt x="25835" y="40793"/>
                  <a:pt x="24475" y="42152"/>
                  <a:pt x="24475" y="43512"/>
                </a:cubicBezTo>
                <a:cubicBezTo>
                  <a:pt x="24475" y="45212"/>
                  <a:pt x="25835" y="46572"/>
                  <a:pt x="27195" y="46572"/>
                </a:cubicBezTo>
                <a:cubicBezTo>
                  <a:pt x="32634" y="46572"/>
                  <a:pt x="32634" y="46572"/>
                  <a:pt x="32634" y="46572"/>
                </a:cubicBezTo>
                <a:cubicBezTo>
                  <a:pt x="55410" y="46572"/>
                  <a:pt x="73767" y="64589"/>
                  <a:pt x="73767" y="87365"/>
                </a:cubicBezTo>
                <a:cubicBezTo>
                  <a:pt x="73767" y="92804"/>
                  <a:pt x="73767" y="92804"/>
                  <a:pt x="73767" y="92804"/>
                </a:cubicBezTo>
                <a:cubicBezTo>
                  <a:pt x="73767" y="94164"/>
                  <a:pt x="74787" y="95524"/>
                  <a:pt x="76487" y="95524"/>
                </a:cubicBezTo>
                <a:cubicBezTo>
                  <a:pt x="77847" y="95524"/>
                  <a:pt x="79206" y="94164"/>
                  <a:pt x="79206" y="92804"/>
                </a:cubicBezTo>
                <a:cubicBezTo>
                  <a:pt x="79206" y="87365"/>
                  <a:pt x="79206" y="87365"/>
                  <a:pt x="79206" y="87365"/>
                </a:cubicBezTo>
                <a:cubicBezTo>
                  <a:pt x="79206" y="61869"/>
                  <a:pt x="58470" y="40793"/>
                  <a:pt x="32634" y="40793"/>
                </a:cubicBezTo>
                <a:moveTo>
                  <a:pt x="32634" y="57450"/>
                </a:moveTo>
                <a:cubicBezTo>
                  <a:pt x="27195" y="57450"/>
                  <a:pt x="27195" y="57450"/>
                  <a:pt x="27195" y="57450"/>
                </a:cubicBezTo>
                <a:cubicBezTo>
                  <a:pt x="25835" y="57450"/>
                  <a:pt x="24475" y="58470"/>
                  <a:pt x="24475" y="60169"/>
                </a:cubicBezTo>
                <a:cubicBezTo>
                  <a:pt x="24475" y="61529"/>
                  <a:pt x="25835" y="62889"/>
                  <a:pt x="27195" y="62889"/>
                </a:cubicBezTo>
                <a:cubicBezTo>
                  <a:pt x="32634" y="62889"/>
                  <a:pt x="32634" y="62889"/>
                  <a:pt x="32634" y="62889"/>
                </a:cubicBezTo>
                <a:cubicBezTo>
                  <a:pt x="46232" y="62889"/>
                  <a:pt x="57110" y="73767"/>
                  <a:pt x="57110" y="87365"/>
                </a:cubicBezTo>
                <a:cubicBezTo>
                  <a:pt x="57110" y="92804"/>
                  <a:pt x="57110" y="92804"/>
                  <a:pt x="57110" y="92804"/>
                </a:cubicBezTo>
                <a:cubicBezTo>
                  <a:pt x="57110" y="94164"/>
                  <a:pt x="58470" y="95524"/>
                  <a:pt x="60169" y="95524"/>
                </a:cubicBezTo>
                <a:cubicBezTo>
                  <a:pt x="61529" y="95524"/>
                  <a:pt x="62889" y="94164"/>
                  <a:pt x="62889" y="92804"/>
                </a:cubicBezTo>
                <a:cubicBezTo>
                  <a:pt x="62889" y="87365"/>
                  <a:pt x="62889" y="87365"/>
                  <a:pt x="62889" y="87365"/>
                </a:cubicBezTo>
                <a:cubicBezTo>
                  <a:pt x="62889" y="70708"/>
                  <a:pt x="49291" y="57450"/>
                  <a:pt x="32634" y="5745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Shape 729"/>
          <p:cNvSpPr/>
          <p:nvPr/>
        </p:nvSpPr>
        <p:spPr>
          <a:xfrm>
            <a:off x="1476375" y="4013201"/>
            <a:ext cx="395288" cy="433387"/>
          </a:xfrm>
          <a:custGeom>
            <a:pathLst>
              <a:path extrusionOk="0" h="120000" w="120000">
                <a:moveTo>
                  <a:pt x="60186" y="68328"/>
                </a:moveTo>
                <a:cubicBezTo>
                  <a:pt x="45233" y="68328"/>
                  <a:pt x="42242" y="76487"/>
                  <a:pt x="42242" y="84645"/>
                </a:cubicBezTo>
                <a:cubicBezTo>
                  <a:pt x="42242" y="92804"/>
                  <a:pt x="45233" y="109121"/>
                  <a:pt x="48224" y="114560"/>
                </a:cubicBezTo>
                <a:cubicBezTo>
                  <a:pt x="51214" y="120000"/>
                  <a:pt x="54205" y="120000"/>
                  <a:pt x="54205" y="120000"/>
                </a:cubicBezTo>
                <a:cubicBezTo>
                  <a:pt x="66168" y="120000"/>
                  <a:pt x="66168" y="120000"/>
                  <a:pt x="66168" y="120000"/>
                </a:cubicBezTo>
                <a:cubicBezTo>
                  <a:pt x="66168" y="120000"/>
                  <a:pt x="69158" y="120000"/>
                  <a:pt x="72149" y="114560"/>
                </a:cubicBezTo>
                <a:cubicBezTo>
                  <a:pt x="75140" y="109121"/>
                  <a:pt x="78130" y="92804"/>
                  <a:pt x="78130" y="84645"/>
                </a:cubicBezTo>
                <a:cubicBezTo>
                  <a:pt x="78130" y="76487"/>
                  <a:pt x="75140" y="68328"/>
                  <a:pt x="60186" y="68328"/>
                </a:cubicBezTo>
                <a:moveTo>
                  <a:pt x="66915" y="112181"/>
                </a:moveTo>
                <a:cubicBezTo>
                  <a:pt x="66168" y="113541"/>
                  <a:pt x="65420" y="114220"/>
                  <a:pt x="65046" y="114560"/>
                </a:cubicBezTo>
                <a:cubicBezTo>
                  <a:pt x="55327" y="114560"/>
                  <a:pt x="55327" y="114560"/>
                  <a:pt x="55327" y="114560"/>
                </a:cubicBezTo>
                <a:cubicBezTo>
                  <a:pt x="54953" y="114220"/>
                  <a:pt x="54205" y="113541"/>
                  <a:pt x="53457" y="112181"/>
                </a:cubicBezTo>
                <a:cubicBezTo>
                  <a:pt x="51214" y="107762"/>
                  <a:pt x="48224" y="92464"/>
                  <a:pt x="48224" y="84645"/>
                </a:cubicBezTo>
                <a:cubicBezTo>
                  <a:pt x="48224" y="76487"/>
                  <a:pt x="51214" y="73767"/>
                  <a:pt x="60186" y="73767"/>
                </a:cubicBezTo>
                <a:cubicBezTo>
                  <a:pt x="69158" y="73767"/>
                  <a:pt x="72149" y="76487"/>
                  <a:pt x="72149" y="84645"/>
                </a:cubicBezTo>
                <a:cubicBezTo>
                  <a:pt x="72149" y="92464"/>
                  <a:pt x="69158" y="107762"/>
                  <a:pt x="66915" y="112181"/>
                </a:cubicBezTo>
                <a:moveTo>
                  <a:pt x="60186" y="62889"/>
                </a:moveTo>
                <a:cubicBezTo>
                  <a:pt x="68411" y="62889"/>
                  <a:pt x="75140" y="56770"/>
                  <a:pt x="75140" y="49291"/>
                </a:cubicBezTo>
                <a:cubicBezTo>
                  <a:pt x="75140" y="41473"/>
                  <a:pt x="68411" y="35354"/>
                  <a:pt x="60186" y="35354"/>
                </a:cubicBezTo>
                <a:cubicBezTo>
                  <a:pt x="51962" y="35354"/>
                  <a:pt x="45233" y="41473"/>
                  <a:pt x="45233" y="49291"/>
                </a:cubicBezTo>
                <a:cubicBezTo>
                  <a:pt x="45233" y="56770"/>
                  <a:pt x="51962" y="62889"/>
                  <a:pt x="60186" y="62889"/>
                </a:cubicBezTo>
                <a:moveTo>
                  <a:pt x="60186" y="40793"/>
                </a:moveTo>
                <a:cubicBezTo>
                  <a:pt x="65046" y="40793"/>
                  <a:pt x="69158" y="44532"/>
                  <a:pt x="69158" y="49291"/>
                </a:cubicBezTo>
                <a:cubicBezTo>
                  <a:pt x="69158" y="53711"/>
                  <a:pt x="65046" y="57450"/>
                  <a:pt x="60186" y="57450"/>
                </a:cubicBezTo>
                <a:cubicBezTo>
                  <a:pt x="55327" y="57450"/>
                  <a:pt x="51214" y="53711"/>
                  <a:pt x="51214" y="49291"/>
                </a:cubicBezTo>
                <a:cubicBezTo>
                  <a:pt x="51214" y="44532"/>
                  <a:pt x="55327" y="40793"/>
                  <a:pt x="60186" y="40793"/>
                </a:cubicBezTo>
                <a:moveTo>
                  <a:pt x="60186" y="0"/>
                </a:moveTo>
                <a:cubicBezTo>
                  <a:pt x="26915" y="0"/>
                  <a:pt x="0" y="24475"/>
                  <a:pt x="0" y="54730"/>
                </a:cubicBezTo>
                <a:cubicBezTo>
                  <a:pt x="0" y="77847"/>
                  <a:pt x="16074" y="97563"/>
                  <a:pt x="38878" y="105382"/>
                </a:cubicBezTo>
                <a:cubicBezTo>
                  <a:pt x="38130" y="103342"/>
                  <a:pt x="37757" y="101303"/>
                  <a:pt x="37383" y="99263"/>
                </a:cubicBezTo>
                <a:cubicBezTo>
                  <a:pt x="19065" y="91444"/>
                  <a:pt x="5981" y="74447"/>
                  <a:pt x="5981" y="54730"/>
                </a:cubicBezTo>
                <a:cubicBezTo>
                  <a:pt x="5981" y="27535"/>
                  <a:pt x="30280" y="5439"/>
                  <a:pt x="60186" y="5439"/>
                </a:cubicBezTo>
                <a:cubicBezTo>
                  <a:pt x="90093" y="5439"/>
                  <a:pt x="114018" y="27535"/>
                  <a:pt x="114018" y="54730"/>
                </a:cubicBezTo>
                <a:cubicBezTo>
                  <a:pt x="114018" y="74447"/>
                  <a:pt x="101308" y="91444"/>
                  <a:pt x="82616" y="99263"/>
                </a:cubicBezTo>
                <a:cubicBezTo>
                  <a:pt x="82242" y="101303"/>
                  <a:pt x="81869" y="103342"/>
                  <a:pt x="81495" y="105382"/>
                </a:cubicBezTo>
                <a:cubicBezTo>
                  <a:pt x="104299" y="97563"/>
                  <a:pt x="120000" y="77847"/>
                  <a:pt x="120000" y="54730"/>
                </a:cubicBezTo>
                <a:cubicBezTo>
                  <a:pt x="120000" y="24475"/>
                  <a:pt x="93457" y="0"/>
                  <a:pt x="60186" y="0"/>
                </a:cubicBezTo>
                <a:moveTo>
                  <a:pt x="79252" y="70028"/>
                </a:moveTo>
                <a:cubicBezTo>
                  <a:pt x="80373" y="71728"/>
                  <a:pt x="81495" y="73087"/>
                  <a:pt x="82242" y="75127"/>
                </a:cubicBezTo>
                <a:cubicBezTo>
                  <a:pt x="90841" y="69008"/>
                  <a:pt x="96074" y="59490"/>
                  <a:pt x="96074" y="49291"/>
                </a:cubicBezTo>
                <a:cubicBezTo>
                  <a:pt x="96074" y="30934"/>
                  <a:pt x="80000" y="16317"/>
                  <a:pt x="60186" y="16317"/>
                </a:cubicBezTo>
                <a:cubicBezTo>
                  <a:pt x="40373" y="16317"/>
                  <a:pt x="24299" y="30934"/>
                  <a:pt x="24299" y="49291"/>
                </a:cubicBezTo>
                <a:cubicBezTo>
                  <a:pt x="24299" y="59490"/>
                  <a:pt x="29532" y="69008"/>
                  <a:pt x="37757" y="74787"/>
                </a:cubicBezTo>
                <a:cubicBezTo>
                  <a:pt x="38504" y="73087"/>
                  <a:pt x="39626" y="71388"/>
                  <a:pt x="40747" y="70028"/>
                </a:cubicBezTo>
                <a:cubicBezTo>
                  <a:pt x="34392" y="64929"/>
                  <a:pt x="30280" y="57450"/>
                  <a:pt x="30280" y="49291"/>
                </a:cubicBezTo>
                <a:cubicBezTo>
                  <a:pt x="30280" y="33994"/>
                  <a:pt x="43738" y="21756"/>
                  <a:pt x="60186" y="21756"/>
                </a:cubicBezTo>
                <a:cubicBezTo>
                  <a:pt x="76635" y="21756"/>
                  <a:pt x="90093" y="33994"/>
                  <a:pt x="90093" y="49291"/>
                </a:cubicBezTo>
                <a:cubicBezTo>
                  <a:pt x="90093" y="57450"/>
                  <a:pt x="85981" y="65269"/>
                  <a:pt x="79252" y="70028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Shape 730"/>
          <p:cNvSpPr/>
          <p:nvPr/>
        </p:nvSpPr>
        <p:spPr>
          <a:xfrm>
            <a:off x="2325688" y="4013201"/>
            <a:ext cx="354013" cy="433387"/>
          </a:xfrm>
          <a:custGeom>
            <a:pathLst>
              <a:path extrusionOk="0" h="120000" w="120000">
                <a:moveTo>
                  <a:pt x="59792" y="65609"/>
                </a:moveTo>
                <a:cubicBezTo>
                  <a:pt x="43183" y="65609"/>
                  <a:pt x="39861" y="73767"/>
                  <a:pt x="39861" y="81926"/>
                </a:cubicBezTo>
                <a:cubicBezTo>
                  <a:pt x="39861" y="90084"/>
                  <a:pt x="43183" y="109121"/>
                  <a:pt x="46505" y="114560"/>
                </a:cubicBezTo>
                <a:cubicBezTo>
                  <a:pt x="49826" y="120000"/>
                  <a:pt x="53148" y="120000"/>
                  <a:pt x="53148" y="120000"/>
                </a:cubicBezTo>
                <a:cubicBezTo>
                  <a:pt x="66435" y="120000"/>
                  <a:pt x="66435" y="120000"/>
                  <a:pt x="66435" y="120000"/>
                </a:cubicBezTo>
                <a:cubicBezTo>
                  <a:pt x="66435" y="120000"/>
                  <a:pt x="69757" y="120000"/>
                  <a:pt x="73079" y="114560"/>
                </a:cubicBezTo>
                <a:cubicBezTo>
                  <a:pt x="76401" y="109121"/>
                  <a:pt x="79723" y="90084"/>
                  <a:pt x="79723" y="81926"/>
                </a:cubicBezTo>
                <a:cubicBezTo>
                  <a:pt x="79723" y="73767"/>
                  <a:pt x="76401" y="65609"/>
                  <a:pt x="59792" y="65609"/>
                </a:cubicBezTo>
                <a:moveTo>
                  <a:pt x="67266" y="112181"/>
                </a:moveTo>
                <a:cubicBezTo>
                  <a:pt x="66435" y="113541"/>
                  <a:pt x="65605" y="114220"/>
                  <a:pt x="65190" y="114560"/>
                </a:cubicBezTo>
                <a:cubicBezTo>
                  <a:pt x="54394" y="114560"/>
                  <a:pt x="54394" y="114560"/>
                  <a:pt x="54394" y="114560"/>
                </a:cubicBezTo>
                <a:cubicBezTo>
                  <a:pt x="53979" y="114220"/>
                  <a:pt x="53148" y="113541"/>
                  <a:pt x="52318" y="112181"/>
                </a:cubicBezTo>
                <a:cubicBezTo>
                  <a:pt x="50242" y="108101"/>
                  <a:pt x="46505" y="90424"/>
                  <a:pt x="46505" y="81926"/>
                </a:cubicBezTo>
                <a:cubicBezTo>
                  <a:pt x="46505" y="73767"/>
                  <a:pt x="49826" y="71048"/>
                  <a:pt x="59792" y="71048"/>
                </a:cubicBezTo>
                <a:cubicBezTo>
                  <a:pt x="69757" y="71048"/>
                  <a:pt x="73079" y="73767"/>
                  <a:pt x="73079" y="81926"/>
                </a:cubicBezTo>
                <a:cubicBezTo>
                  <a:pt x="73079" y="90424"/>
                  <a:pt x="69757" y="108101"/>
                  <a:pt x="67266" y="112181"/>
                </a:cubicBezTo>
                <a:moveTo>
                  <a:pt x="59792" y="0"/>
                </a:moveTo>
                <a:cubicBezTo>
                  <a:pt x="26574" y="0"/>
                  <a:pt x="0" y="22096"/>
                  <a:pt x="0" y="49291"/>
                </a:cubicBezTo>
                <a:cubicBezTo>
                  <a:pt x="0" y="68668"/>
                  <a:pt x="14117" y="85665"/>
                  <a:pt x="34048" y="93484"/>
                </a:cubicBezTo>
                <a:cubicBezTo>
                  <a:pt x="34048" y="91104"/>
                  <a:pt x="33633" y="89065"/>
                  <a:pt x="33633" y="87025"/>
                </a:cubicBezTo>
                <a:cubicBezTo>
                  <a:pt x="17439" y="79546"/>
                  <a:pt x="6643" y="65269"/>
                  <a:pt x="6643" y="49291"/>
                </a:cubicBezTo>
                <a:cubicBezTo>
                  <a:pt x="6643" y="25155"/>
                  <a:pt x="30311" y="5439"/>
                  <a:pt x="59792" y="5439"/>
                </a:cubicBezTo>
                <a:cubicBezTo>
                  <a:pt x="89273" y="5439"/>
                  <a:pt x="113356" y="25155"/>
                  <a:pt x="113356" y="49291"/>
                </a:cubicBezTo>
                <a:cubicBezTo>
                  <a:pt x="113356" y="65269"/>
                  <a:pt x="102560" y="79546"/>
                  <a:pt x="86366" y="87025"/>
                </a:cubicBezTo>
                <a:cubicBezTo>
                  <a:pt x="85951" y="89065"/>
                  <a:pt x="85951" y="91104"/>
                  <a:pt x="85536" y="93484"/>
                </a:cubicBezTo>
                <a:cubicBezTo>
                  <a:pt x="105882" y="85665"/>
                  <a:pt x="120000" y="68668"/>
                  <a:pt x="120000" y="49291"/>
                </a:cubicBezTo>
                <a:cubicBezTo>
                  <a:pt x="120000" y="22096"/>
                  <a:pt x="93010" y="0"/>
                  <a:pt x="59792" y="0"/>
                </a:cubicBezTo>
                <a:moveTo>
                  <a:pt x="96332" y="49291"/>
                </a:moveTo>
                <a:cubicBezTo>
                  <a:pt x="96332" y="32634"/>
                  <a:pt x="80138" y="19036"/>
                  <a:pt x="59792" y="19036"/>
                </a:cubicBezTo>
                <a:cubicBezTo>
                  <a:pt x="39446" y="19036"/>
                  <a:pt x="23252" y="32634"/>
                  <a:pt x="23252" y="49291"/>
                </a:cubicBezTo>
                <a:cubicBezTo>
                  <a:pt x="23252" y="58130"/>
                  <a:pt x="27820" y="65949"/>
                  <a:pt x="35294" y="71388"/>
                </a:cubicBezTo>
                <a:cubicBezTo>
                  <a:pt x="36539" y="69688"/>
                  <a:pt x="37370" y="67988"/>
                  <a:pt x="39031" y="66628"/>
                </a:cubicBezTo>
                <a:cubicBezTo>
                  <a:pt x="33217" y="62209"/>
                  <a:pt x="29896" y="56090"/>
                  <a:pt x="29896" y="49291"/>
                </a:cubicBezTo>
                <a:cubicBezTo>
                  <a:pt x="29896" y="35694"/>
                  <a:pt x="43183" y="24475"/>
                  <a:pt x="59792" y="24475"/>
                </a:cubicBezTo>
                <a:cubicBezTo>
                  <a:pt x="76401" y="24475"/>
                  <a:pt x="89688" y="35694"/>
                  <a:pt x="89688" y="49291"/>
                </a:cubicBezTo>
                <a:cubicBezTo>
                  <a:pt x="89688" y="56090"/>
                  <a:pt x="86366" y="62549"/>
                  <a:pt x="80553" y="66968"/>
                </a:cubicBezTo>
                <a:cubicBezTo>
                  <a:pt x="81799" y="68328"/>
                  <a:pt x="83044" y="70028"/>
                  <a:pt x="83875" y="71728"/>
                </a:cubicBezTo>
                <a:cubicBezTo>
                  <a:pt x="91764" y="66288"/>
                  <a:pt x="96332" y="58130"/>
                  <a:pt x="96332" y="49291"/>
                </a:cubicBezTo>
                <a:moveTo>
                  <a:pt x="73079" y="49291"/>
                </a:moveTo>
                <a:cubicBezTo>
                  <a:pt x="73079" y="43172"/>
                  <a:pt x="67266" y="38073"/>
                  <a:pt x="59792" y="38073"/>
                </a:cubicBezTo>
                <a:cubicBezTo>
                  <a:pt x="52318" y="38073"/>
                  <a:pt x="46505" y="43172"/>
                  <a:pt x="46505" y="49291"/>
                </a:cubicBezTo>
                <a:cubicBezTo>
                  <a:pt x="46505" y="55070"/>
                  <a:pt x="52318" y="60169"/>
                  <a:pt x="59792" y="60169"/>
                </a:cubicBezTo>
                <a:cubicBezTo>
                  <a:pt x="67266" y="60169"/>
                  <a:pt x="73079" y="55070"/>
                  <a:pt x="73079" y="49291"/>
                </a:cubicBezTo>
                <a:moveTo>
                  <a:pt x="53148" y="49291"/>
                </a:moveTo>
                <a:cubicBezTo>
                  <a:pt x="53148" y="46232"/>
                  <a:pt x="56055" y="43512"/>
                  <a:pt x="59792" y="43512"/>
                </a:cubicBezTo>
                <a:cubicBezTo>
                  <a:pt x="63529" y="43512"/>
                  <a:pt x="66435" y="46232"/>
                  <a:pt x="66435" y="49291"/>
                </a:cubicBezTo>
                <a:cubicBezTo>
                  <a:pt x="66435" y="52011"/>
                  <a:pt x="63529" y="54730"/>
                  <a:pt x="59792" y="54730"/>
                </a:cubicBezTo>
                <a:cubicBezTo>
                  <a:pt x="56055" y="54730"/>
                  <a:pt x="53148" y="52011"/>
                  <a:pt x="53148" y="49291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3113088" y="4013201"/>
            <a:ext cx="434974" cy="433387"/>
          </a:xfrm>
          <a:custGeom>
            <a:pathLst>
              <a:path extrusionOk="0" h="120000" w="120000">
                <a:moveTo>
                  <a:pt x="106402" y="0"/>
                </a:moveTo>
                <a:cubicBezTo>
                  <a:pt x="98923" y="0"/>
                  <a:pt x="92804" y="6118"/>
                  <a:pt x="92804" y="13597"/>
                </a:cubicBezTo>
                <a:cubicBezTo>
                  <a:pt x="92804" y="20396"/>
                  <a:pt x="97563" y="25835"/>
                  <a:pt x="103682" y="26855"/>
                </a:cubicBezTo>
                <a:cubicBezTo>
                  <a:pt x="103682" y="57450"/>
                  <a:pt x="103682" y="57450"/>
                  <a:pt x="103682" y="57450"/>
                </a:cubicBezTo>
                <a:cubicBezTo>
                  <a:pt x="73427" y="57450"/>
                  <a:pt x="73427" y="57450"/>
                  <a:pt x="73427" y="57450"/>
                </a:cubicBezTo>
                <a:cubicBezTo>
                  <a:pt x="72067" y="50991"/>
                  <a:pt x="66628" y="46572"/>
                  <a:pt x="60169" y="46572"/>
                </a:cubicBezTo>
                <a:cubicBezTo>
                  <a:pt x="53371" y="46572"/>
                  <a:pt x="47932" y="50991"/>
                  <a:pt x="46572" y="57450"/>
                </a:cubicBezTo>
                <a:cubicBezTo>
                  <a:pt x="13597" y="57450"/>
                  <a:pt x="13597" y="57450"/>
                  <a:pt x="13597" y="57450"/>
                </a:cubicBezTo>
                <a:cubicBezTo>
                  <a:pt x="12237" y="57450"/>
                  <a:pt x="10878" y="58470"/>
                  <a:pt x="10878" y="60169"/>
                </a:cubicBezTo>
                <a:cubicBezTo>
                  <a:pt x="10878" y="93144"/>
                  <a:pt x="10878" y="93144"/>
                  <a:pt x="10878" y="93144"/>
                </a:cubicBezTo>
                <a:cubicBezTo>
                  <a:pt x="4759" y="94504"/>
                  <a:pt x="0" y="99943"/>
                  <a:pt x="0" y="106402"/>
                </a:cubicBezTo>
                <a:cubicBezTo>
                  <a:pt x="0" y="113881"/>
                  <a:pt x="6118" y="120000"/>
                  <a:pt x="13597" y="120000"/>
                </a:cubicBezTo>
                <a:cubicBezTo>
                  <a:pt x="21076" y="120000"/>
                  <a:pt x="27195" y="113881"/>
                  <a:pt x="27195" y="106402"/>
                </a:cubicBezTo>
                <a:cubicBezTo>
                  <a:pt x="27195" y="99943"/>
                  <a:pt x="22436" y="94504"/>
                  <a:pt x="16317" y="93144"/>
                </a:cubicBezTo>
                <a:cubicBezTo>
                  <a:pt x="16317" y="62889"/>
                  <a:pt x="16317" y="62889"/>
                  <a:pt x="16317" y="62889"/>
                </a:cubicBezTo>
                <a:cubicBezTo>
                  <a:pt x="46572" y="62889"/>
                  <a:pt x="46572" y="62889"/>
                  <a:pt x="46572" y="62889"/>
                </a:cubicBezTo>
                <a:cubicBezTo>
                  <a:pt x="47932" y="69008"/>
                  <a:pt x="53371" y="73767"/>
                  <a:pt x="60169" y="73767"/>
                </a:cubicBezTo>
                <a:cubicBezTo>
                  <a:pt x="66628" y="73767"/>
                  <a:pt x="72067" y="69008"/>
                  <a:pt x="73427" y="62889"/>
                </a:cubicBezTo>
                <a:cubicBezTo>
                  <a:pt x="106402" y="62889"/>
                  <a:pt x="106402" y="62889"/>
                  <a:pt x="106402" y="62889"/>
                </a:cubicBezTo>
                <a:cubicBezTo>
                  <a:pt x="107762" y="62889"/>
                  <a:pt x="109121" y="61529"/>
                  <a:pt x="109121" y="60169"/>
                </a:cubicBezTo>
                <a:cubicBezTo>
                  <a:pt x="109121" y="26855"/>
                  <a:pt x="109121" y="26855"/>
                  <a:pt x="109121" y="26855"/>
                </a:cubicBezTo>
                <a:cubicBezTo>
                  <a:pt x="115240" y="25835"/>
                  <a:pt x="120000" y="20396"/>
                  <a:pt x="120000" y="13597"/>
                </a:cubicBezTo>
                <a:cubicBezTo>
                  <a:pt x="120000" y="6118"/>
                  <a:pt x="113881" y="0"/>
                  <a:pt x="106402" y="0"/>
                </a:cubicBezTo>
                <a:moveTo>
                  <a:pt x="21756" y="106402"/>
                </a:moveTo>
                <a:cubicBezTo>
                  <a:pt x="21756" y="110821"/>
                  <a:pt x="18016" y="114560"/>
                  <a:pt x="13597" y="114560"/>
                </a:cubicBezTo>
                <a:cubicBezTo>
                  <a:pt x="9178" y="114560"/>
                  <a:pt x="5439" y="110821"/>
                  <a:pt x="5439" y="106402"/>
                </a:cubicBezTo>
                <a:cubicBezTo>
                  <a:pt x="5439" y="101983"/>
                  <a:pt x="9178" y="98243"/>
                  <a:pt x="13597" y="98243"/>
                </a:cubicBezTo>
                <a:cubicBezTo>
                  <a:pt x="18016" y="98243"/>
                  <a:pt x="21756" y="101983"/>
                  <a:pt x="21756" y="106402"/>
                </a:cubicBezTo>
                <a:moveTo>
                  <a:pt x="60169" y="68328"/>
                </a:moveTo>
                <a:cubicBezTo>
                  <a:pt x="55410" y="68328"/>
                  <a:pt x="51671" y="64589"/>
                  <a:pt x="51671" y="60169"/>
                </a:cubicBezTo>
                <a:cubicBezTo>
                  <a:pt x="51671" y="55410"/>
                  <a:pt x="55410" y="51671"/>
                  <a:pt x="60169" y="51671"/>
                </a:cubicBezTo>
                <a:cubicBezTo>
                  <a:pt x="64589" y="51671"/>
                  <a:pt x="68328" y="55410"/>
                  <a:pt x="68328" y="60169"/>
                </a:cubicBezTo>
                <a:cubicBezTo>
                  <a:pt x="68328" y="64589"/>
                  <a:pt x="64589" y="68328"/>
                  <a:pt x="60169" y="68328"/>
                </a:cubicBezTo>
                <a:moveTo>
                  <a:pt x="106402" y="21756"/>
                </a:moveTo>
                <a:cubicBezTo>
                  <a:pt x="101983" y="21756"/>
                  <a:pt x="98243" y="18016"/>
                  <a:pt x="98243" y="13597"/>
                </a:cubicBezTo>
                <a:cubicBezTo>
                  <a:pt x="98243" y="9178"/>
                  <a:pt x="101983" y="5439"/>
                  <a:pt x="106402" y="5439"/>
                </a:cubicBezTo>
                <a:cubicBezTo>
                  <a:pt x="110821" y="5439"/>
                  <a:pt x="114560" y="9178"/>
                  <a:pt x="114560" y="13597"/>
                </a:cubicBezTo>
                <a:cubicBezTo>
                  <a:pt x="114560" y="18016"/>
                  <a:pt x="110821" y="21756"/>
                  <a:pt x="106402" y="2175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3960812" y="4013201"/>
            <a:ext cx="393700" cy="433387"/>
          </a:xfrm>
          <a:custGeom>
            <a:pathLst>
              <a:path extrusionOk="0" h="120000" w="120000">
                <a:moveTo>
                  <a:pt x="105046" y="92804"/>
                </a:moveTo>
                <a:cubicBezTo>
                  <a:pt x="100560" y="92804"/>
                  <a:pt x="96822" y="94504"/>
                  <a:pt x="93831" y="97563"/>
                </a:cubicBezTo>
                <a:cubicBezTo>
                  <a:pt x="29158" y="64249"/>
                  <a:pt x="29158" y="64249"/>
                  <a:pt x="29158" y="64249"/>
                </a:cubicBezTo>
                <a:cubicBezTo>
                  <a:pt x="29906" y="62889"/>
                  <a:pt x="30280" y="61529"/>
                  <a:pt x="30280" y="60169"/>
                </a:cubicBezTo>
                <a:cubicBezTo>
                  <a:pt x="30280" y="58470"/>
                  <a:pt x="29906" y="57110"/>
                  <a:pt x="29158" y="55750"/>
                </a:cubicBezTo>
                <a:cubicBezTo>
                  <a:pt x="93831" y="22436"/>
                  <a:pt x="93831" y="22436"/>
                  <a:pt x="93831" y="22436"/>
                </a:cubicBezTo>
                <a:cubicBezTo>
                  <a:pt x="96822" y="25495"/>
                  <a:pt x="100560" y="27195"/>
                  <a:pt x="105046" y="27195"/>
                </a:cubicBezTo>
                <a:cubicBezTo>
                  <a:pt x="113271" y="27195"/>
                  <a:pt x="120000" y="21076"/>
                  <a:pt x="120000" y="13597"/>
                </a:cubicBezTo>
                <a:cubicBezTo>
                  <a:pt x="120000" y="6118"/>
                  <a:pt x="113271" y="0"/>
                  <a:pt x="105046" y="0"/>
                </a:cubicBezTo>
                <a:cubicBezTo>
                  <a:pt x="96822" y="0"/>
                  <a:pt x="90093" y="6118"/>
                  <a:pt x="90093" y="13597"/>
                </a:cubicBezTo>
                <a:cubicBezTo>
                  <a:pt x="90093" y="14957"/>
                  <a:pt x="90467" y="16657"/>
                  <a:pt x="90841" y="17677"/>
                </a:cubicBezTo>
                <a:cubicBezTo>
                  <a:pt x="26168" y="50991"/>
                  <a:pt x="26168" y="50991"/>
                  <a:pt x="26168" y="50991"/>
                </a:cubicBezTo>
                <a:cubicBezTo>
                  <a:pt x="23551" y="48271"/>
                  <a:pt x="19439" y="46572"/>
                  <a:pt x="14953" y="46572"/>
                </a:cubicBezTo>
                <a:cubicBezTo>
                  <a:pt x="6728" y="46572"/>
                  <a:pt x="0" y="52691"/>
                  <a:pt x="0" y="60169"/>
                </a:cubicBezTo>
                <a:cubicBezTo>
                  <a:pt x="0" y="67648"/>
                  <a:pt x="6728" y="73767"/>
                  <a:pt x="14953" y="73767"/>
                </a:cubicBezTo>
                <a:cubicBezTo>
                  <a:pt x="19439" y="73767"/>
                  <a:pt x="23551" y="71728"/>
                  <a:pt x="26168" y="69008"/>
                </a:cubicBezTo>
                <a:cubicBezTo>
                  <a:pt x="90841" y="102322"/>
                  <a:pt x="90841" y="102322"/>
                  <a:pt x="90841" y="102322"/>
                </a:cubicBezTo>
                <a:cubicBezTo>
                  <a:pt x="90467" y="103682"/>
                  <a:pt x="90093" y="105042"/>
                  <a:pt x="90093" y="106402"/>
                </a:cubicBezTo>
                <a:cubicBezTo>
                  <a:pt x="90093" y="113881"/>
                  <a:pt x="96822" y="120000"/>
                  <a:pt x="105046" y="120000"/>
                </a:cubicBezTo>
                <a:cubicBezTo>
                  <a:pt x="113271" y="120000"/>
                  <a:pt x="120000" y="113881"/>
                  <a:pt x="120000" y="106402"/>
                </a:cubicBezTo>
                <a:cubicBezTo>
                  <a:pt x="120000" y="98923"/>
                  <a:pt x="113271" y="92804"/>
                  <a:pt x="105046" y="92804"/>
                </a:cubicBezTo>
                <a:moveTo>
                  <a:pt x="105046" y="5439"/>
                </a:moveTo>
                <a:cubicBezTo>
                  <a:pt x="110280" y="5439"/>
                  <a:pt x="114018" y="9178"/>
                  <a:pt x="114018" y="13597"/>
                </a:cubicBezTo>
                <a:cubicBezTo>
                  <a:pt x="114018" y="18016"/>
                  <a:pt x="110280" y="21756"/>
                  <a:pt x="105046" y="21756"/>
                </a:cubicBezTo>
                <a:cubicBezTo>
                  <a:pt x="100186" y="21756"/>
                  <a:pt x="96074" y="18016"/>
                  <a:pt x="96074" y="13597"/>
                </a:cubicBezTo>
                <a:cubicBezTo>
                  <a:pt x="96074" y="9178"/>
                  <a:pt x="100186" y="5439"/>
                  <a:pt x="105046" y="5439"/>
                </a:cubicBezTo>
                <a:moveTo>
                  <a:pt x="14953" y="68328"/>
                </a:moveTo>
                <a:cubicBezTo>
                  <a:pt x="10093" y="68328"/>
                  <a:pt x="5981" y="64589"/>
                  <a:pt x="5981" y="60169"/>
                </a:cubicBezTo>
                <a:cubicBezTo>
                  <a:pt x="5981" y="55410"/>
                  <a:pt x="10093" y="51671"/>
                  <a:pt x="14953" y="51671"/>
                </a:cubicBezTo>
                <a:cubicBezTo>
                  <a:pt x="20186" y="51671"/>
                  <a:pt x="24299" y="55410"/>
                  <a:pt x="24299" y="60169"/>
                </a:cubicBezTo>
                <a:cubicBezTo>
                  <a:pt x="24299" y="64589"/>
                  <a:pt x="20186" y="68328"/>
                  <a:pt x="14953" y="68328"/>
                </a:cubicBezTo>
                <a:moveTo>
                  <a:pt x="105046" y="114560"/>
                </a:moveTo>
                <a:cubicBezTo>
                  <a:pt x="100186" y="114560"/>
                  <a:pt x="96074" y="110821"/>
                  <a:pt x="96074" y="106402"/>
                </a:cubicBezTo>
                <a:cubicBezTo>
                  <a:pt x="96074" y="101983"/>
                  <a:pt x="100186" y="98243"/>
                  <a:pt x="105046" y="98243"/>
                </a:cubicBezTo>
                <a:cubicBezTo>
                  <a:pt x="110280" y="98243"/>
                  <a:pt x="114018" y="101983"/>
                  <a:pt x="114018" y="106402"/>
                </a:cubicBezTo>
                <a:cubicBezTo>
                  <a:pt x="114018" y="110821"/>
                  <a:pt x="110280" y="114560"/>
                  <a:pt x="105046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Shape 733"/>
          <p:cNvSpPr/>
          <p:nvPr/>
        </p:nvSpPr>
        <p:spPr>
          <a:xfrm>
            <a:off x="4768850" y="4013201"/>
            <a:ext cx="434974" cy="433387"/>
          </a:xfrm>
          <a:custGeom>
            <a:pathLst>
              <a:path extrusionOk="0" h="120000" w="120000">
                <a:moveTo>
                  <a:pt x="112203" y="89405"/>
                </a:moveTo>
                <a:cubicBezTo>
                  <a:pt x="109830" y="93144"/>
                  <a:pt x="106779" y="96543"/>
                  <a:pt x="103050" y="99603"/>
                </a:cubicBezTo>
                <a:cubicBezTo>
                  <a:pt x="99661" y="102662"/>
                  <a:pt x="95932" y="105382"/>
                  <a:pt x="91525" y="107762"/>
                </a:cubicBezTo>
                <a:cubicBezTo>
                  <a:pt x="87457" y="109801"/>
                  <a:pt x="82711" y="111841"/>
                  <a:pt x="78305" y="112861"/>
                </a:cubicBezTo>
                <a:cubicBezTo>
                  <a:pt x="73559" y="114220"/>
                  <a:pt x="68474" y="114900"/>
                  <a:pt x="63389" y="114900"/>
                </a:cubicBezTo>
                <a:cubicBezTo>
                  <a:pt x="55593" y="114900"/>
                  <a:pt x="48135" y="113881"/>
                  <a:pt x="41016" y="111501"/>
                </a:cubicBezTo>
                <a:cubicBezTo>
                  <a:pt x="34237" y="109121"/>
                  <a:pt x="28135" y="105382"/>
                  <a:pt x="22711" y="100963"/>
                </a:cubicBezTo>
                <a:cubicBezTo>
                  <a:pt x="17627" y="96203"/>
                  <a:pt x="13220" y="90424"/>
                  <a:pt x="10169" y="83626"/>
                </a:cubicBezTo>
                <a:cubicBezTo>
                  <a:pt x="7118" y="76827"/>
                  <a:pt x="5762" y="68668"/>
                  <a:pt x="5762" y="59490"/>
                </a:cubicBezTo>
                <a:cubicBezTo>
                  <a:pt x="5762" y="52011"/>
                  <a:pt x="7118" y="44872"/>
                  <a:pt x="10169" y="38413"/>
                </a:cubicBezTo>
                <a:cubicBezTo>
                  <a:pt x="12881" y="31954"/>
                  <a:pt x="16949" y="26175"/>
                  <a:pt x="22033" y="21076"/>
                </a:cubicBezTo>
                <a:cubicBezTo>
                  <a:pt x="27457" y="16317"/>
                  <a:pt x="33559" y="12237"/>
                  <a:pt x="40338" y="9518"/>
                </a:cubicBezTo>
                <a:cubicBezTo>
                  <a:pt x="47457" y="6798"/>
                  <a:pt x="55254" y="5439"/>
                  <a:pt x="63389" y="5439"/>
                </a:cubicBezTo>
                <a:cubicBezTo>
                  <a:pt x="70508" y="5439"/>
                  <a:pt x="77627" y="6458"/>
                  <a:pt x="83728" y="8498"/>
                </a:cubicBezTo>
                <a:cubicBezTo>
                  <a:pt x="90169" y="10878"/>
                  <a:pt x="95593" y="13937"/>
                  <a:pt x="100000" y="17677"/>
                </a:cubicBezTo>
                <a:cubicBezTo>
                  <a:pt x="104406" y="21756"/>
                  <a:pt x="108135" y="26515"/>
                  <a:pt x="110508" y="31954"/>
                </a:cubicBezTo>
                <a:cubicBezTo>
                  <a:pt x="113220" y="37393"/>
                  <a:pt x="114576" y="43512"/>
                  <a:pt x="114576" y="50311"/>
                </a:cubicBezTo>
                <a:cubicBezTo>
                  <a:pt x="114576" y="56090"/>
                  <a:pt x="113559" y="61529"/>
                  <a:pt x="111186" y="66628"/>
                </a:cubicBezTo>
                <a:cubicBezTo>
                  <a:pt x="109152" y="71388"/>
                  <a:pt x="106440" y="75807"/>
                  <a:pt x="103389" y="79546"/>
                </a:cubicBezTo>
                <a:cubicBezTo>
                  <a:pt x="100000" y="83286"/>
                  <a:pt x="96610" y="86345"/>
                  <a:pt x="92881" y="88385"/>
                </a:cubicBezTo>
                <a:cubicBezTo>
                  <a:pt x="89152" y="90424"/>
                  <a:pt x="85423" y="91444"/>
                  <a:pt x="82033" y="91444"/>
                </a:cubicBezTo>
                <a:cubicBezTo>
                  <a:pt x="80000" y="91444"/>
                  <a:pt x="78644" y="91104"/>
                  <a:pt x="77627" y="90424"/>
                </a:cubicBezTo>
                <a:cubicBezTo>
                  <a:pt x="76610" y="89405"/>
                  <a:pt x="76271" y="88385"/>
                  <a:pt x="75932" y="87025"/>
                </a:cubicBezTo>
                <a:cubicBezTo>
                  <a:pt x="75932" y="85665"/>
                  <a:pt x="75932" y="83966"/>
                  <a:pt x="76610" y="81926"/>
                </a:cubicBezTo>
                <a:cubicBezTo>
                  <a:pt x="76949" y="79886"/>
                  <a:pt x="77966" y="77847"/>
                  <a:pt x="78983" y="75467"/>
                </a:cubicBezTo>
                <a:cubicBezTo>
                  <a:pt x="98644" y="26855"/>
                  <a:pt x="98644" y="26855"/>
                  <a:pt x="98644" y="26855"/>
                </a:cubicBezTo>
                <a:cubicBezTo>
                  <a:pt x="92542" y="26855"/>
                  <a:pt x="92542" y="26855"/>
                  <a:pt x="92542" y="26855"/>
                </a:cubicBezTo>
                <a:cubicBezTo>
                  <a:pt x="89152" y="36373"/>
                  <a:pt x="89152" y="36373"/>
                  <a:pt x="89152" y="36373"/>
                </a:cubicBezTo>
                <a:cubicBezTo>
                  <a:pt x="87457" y="32634"/>
                  <a:pt x="84406" y="29915"/>
                  <a:pt x="80677" y="27535"/>
                </a:cubicBezTo>
                <a:cubicBezTo>
                  <a:pt x="76271" y="25155"/>
                  <a:pt x="71186" y="23796"/>
                  <a:pt x="65423" y="23796"/>
                </a:cubicBezTo>
                <a:cubicBezTo>
                  <a:pt x="59322" y="23796"/>
                  <a:pt x="53220" y="25495"/>
                  <a:pt x="48135" y="28555"/>
                </a:cubicBezTo>
                <a:cubicBezTo>
                  <a:pt x="43050" y="31614"/>
                  <a:pt x="38644" y="35354"/>
                  <a:pt x="34915" y="40113"/>
                </a:cubicBezTo>
                <a:cubicBezTo>
                  <a:pt x="31525" y="44872"/>
                  <a:pt x="28474" y="50311"/>
                  <a:pt x="26779" y="55750"/>
                </a:cubicBezTo>
                <a:cubicBezTo>
                  <a:pt x="24745" y="61529"/>
                  <a:pt x="23728" y="66968"/>
                  <a:pt x="23728" y="72067"/>
                </a:cubicBezTo>
                <a:cubicBezTo>
                  <a:pt x="23728" y="75467"/>
                  <a:pt x="24406" y="78526"/>
                  <a:pt x="25423" y="81586"/>
                </a:cubicBezTo>
                <a:cubicBezTo>
                  <a:pt x="26779" y="84645"/>
                  <a:pt x="28474" y="87365"/>
                  <a:pt x="30508" y="89405"/>
                </a:cubicBezTo>
                <a:cubicBezTo>
                  <a:pt x="32881" y="91784"/>
                  <a:pt x="35254" y="93484"/>
                  <a:pt x="38305" y="94844"/>
                </a:cubicBezTo>
                <a:cubicBezTo>
                  <a:pt x="44745" y="97563"/>
                  <a:pt x="52881" y="97223"/>
                  <a:pt x="60677" y="94504"/>
                </a:cubicBezTo>
                <a:cubicBezTo>
                  <a:pt x="64406" y="93484"/>
                  <a:pt x="67457" y="91104"/>
                  <a:pt x="70508" y="88045"/>
                </a:cubicBezTo>
                <a:cubicBezTo>
                  <a:pt x="70847" y="90084"/>
                  <a:pt x="71525" y="92124"/>
                  <a:pt x="73220" y="93484"/>
                </a:cubicBezTo>
                <a:cubicBezTo>
                  <a:pt x="75254" y="95524"/>
                  <a:pt x="78305" y="96883"/>
                  <a:pt x="81694" y="96883"/>
                </a:cubicBezTo>
                <a:cubicBezTo>
                  <a:pt x="86101" y="96883"/>
                  <a:pt x="90508" y="95524"/>
                  <a:pt x="95254" y="93144"/>
                </a:cubicBezTo>
                <a:cubicBezTo>
                  <a:pt x="99661" y="90424"/>
                  <a:pt x="103728" y="87365"/>
                  <a:pt x="107457" y="82946"/>
                </a:cubicBezTo>
                <a:cubicBezTo>
                  <a:pt x="111186" y="78866"/>
                  <a:pt x="114237" y="73767"/>
                  <a:pt x="116610" y="68328"/>
                </a:cubicBezTo>
                <a:cubicBezTo>
                  <a:pt x="118644" y="62549"/>
                  <a:pt x="119999" y="56430"/>
                  <a:pt x="119999" y="50311"/>
                </a:cubicBezTo>
                <a:cubicBezTo>
                  <a:pt x="119999" y="42492"/>
                  <a:pt x="118305" y="35694"/>
                  <a:pt x="115593" y="29235"/>
                </a:cubicBezTo>
                <a:cubicBezTo>
                  <a:pt x="112542" y="23116"/>
                  <a:pt x="108474" y="17677"/>
                  <a:pt x="103389" y="13597"/>
                </a:cubicBezTo>
                <a:cubicBezTo>
                  <a:pt x="98305" y="9178"/>
                  <a:pt x="92203" y="5779"/>
                  <a:pt x="85423" y="3399"/>
                </a:cubicBezTo>
                <a:cubicBezTo>
                  <a:pt x="78305" y="1019"/>
                  <a:pt x="71186" y="0"/>
                  <a:pt x="63389" y="0"/>
                </a:cubicBezTo>
                <a:cubicBezTo>
                  <a:pt x="54915" y="0"/>
                  <a:pt x="46440" y="1359"/>
                  <a:pt x="38983" y="4419"/>
                </a:cubicBezTo>
                <a:cubicBezTo>
                  <a:pt x="31186" y="7478"/>
                  <a:pt x="24406" y="11558"/>
                  <a:pt x="18644" y="16997"/>
                </a:cubicBezTo>
                <a:cubicBezTo>
                  <a:pt x="12881" y="22096"/>
                  <a:pt x="8474" y="28555"/>
                  <a:pt x="5084" y="35694"/>
                </a:cubicBezTo>
                <a:cubicBezTo>
                  <a:pt x="1694" y="43172"/>
                  <a:pt x="0" y="50991"/>
                  <a:pt x="0" y="59490"/>
                </a:cubicBezTo>
                <a:cubicBezTo>
                  <a:pt x="0" y="70028"/>
                  <a:pt x="2033" y="79206"/>
                  <a:pt x="5762" y="87025"/>
                </a:cubicBezTo>
                <a:cubicBezTo>
                  <a:pt x="9491" y="94504"/>
                  <a:pt x="14237" y="100963"/>
                  <a:pt x="20000" y="105722"/>
                </a:cubicBezTo>
                <a:cubicBezTo>
                  <a:pt x="26101" y="110481"/>
                  <a:pt x="32881" y="114220"/>
                  <a:pt x="40338" y="116600"/>
                </a:cubicBezTo>
                <a:cubicBezTo>
                  <a:pt x="47796" y="118980"/>
                  <a:pt x="55593" y="120000"/>
                  <a:pt x="63389" y="120000"/>
                </a:cubicBezTo>
                <a:cubicBezTo>
                  <a:pt x="68474" y="120000"/>
                  <a:pt x="73898" y="119320"/>
                  <a:pt x="79322" y="117960"/>
                </a:cubicBezTo>
                <a:cubicBezTo>
                  <a:pt x="84406" y="116600"/>
                  <a:pt x="89491" y="114560"/>
                  <a:pt x="94237" y="112181"/>
                </a:cubicBezTo>
                <a:cubicBezTo>
                  <a:pt x="98983" y="109461"/>
                  <a:pt x="103389" y="106402"/>
                  <a:pt x="107457" y="103002"/>
                </a:cubicBezTo>
                <a:cubicBezTo>
                  <a:pt x="111525" y="99263"/>
                  <a:pt x="115254" y="95184"/>
                  <a:pt x="117966" y="90764"/>
                </a:cubicBezTo>
                <a:cubicBezTo>
                  <a:pt x="118983" y="89065"/>
                  <a:pt x="118983" y="89065"/>
                  <a:pt x="118983" y="89065"/>
                </a:cubicBezTo>
                <a:cubicBezTo>
                  <a:pt x="112542" y="89065"/>
                  <a:pt x="112542" y="89065"/>
                  <a:pt x="112542" y="89065"/>
                </a:cubicBezTo>
                <a:lnTo>
                  <a:pt x="112203" y="89405"/>
                </a:lnTo>
                <a:close/>
                <a:moveTo>
                  <a:pt x="68813" y="81926"/>
                </a:moveTo>
                <a:cubicBezTo>
                  <a:pt x="66779" y="84305"/>
                  <a:pt x="64745" y="86345"/>
                  <a:pt x="62372" y="87705"/>
                </a:cubicBezTo>
                <a:cubicBezTo>
                  <a:pt x="60338" y="89065"/>
                  <a:pt x="57966" y="90084"/>
                  <a:pt x="55593" y="90764"/>
                </a:cubicBezTo>
                <a:cubicBezTo>
                  <a:pt x="50169" y="91784"/>
                  <a:pt x="45084" y="91784"/>
                  <a:pt x="41016" y="90084"/>
                </a:cubicBezTo>
                <a:cubicBezTo>
                  <a:pt x="38644" y="89065"/>
                  <a:pt x="36271" y="87705"/>
                  <a:pt x="34576" y="86005"/>
                </a:cubicBezTo>
                <a:cubicBezTo>
                  <a:pt x="32881" y="83966"/>
                  <a:pt x="31525" y="81926"/>
                  <a:pt x="30508" y="79886"/>
                </a:cubicBezTo>
                <a:cubicBezTo>
                  <a:pt x="29491" y="77507"/>
                  <a:pt x="29152" y="74787"/>
                  <a:pt x="29152" y="72067"/>
                </a:cubicBezTo>
                <a:cubicBezTo>
                  <a:pt x="29152" y="67648"/>
                  <a:pt x="30169" y="62889"/>
                  <a:pt x="31864" y="57790"/>
                </a:cubicBezTo>
                <a:cubicBezTo>
                  <a:pt x="33559" y="53031"/>
                  <a:pt x="35932" y="48271"/>
                  <a:pt x="38983" y="43852"/>
                </a:cubicBezTo>
                <a:cubicBezTo>
                  <a:pt x="42033" y="39773"/>
                  <a:pt x="46101" y="36033"/>
                  <a:pt x="50508" y="33314"/>
                </a:cubicBezTo>
                <a:cubicBezTo>
                  <a:pt x="54576" y="30594"/>
                  <a:pt x="59661" y="29235"/>
                  <a:pt x="64745" y="29235"/>
                </a:cubicBezTo>
                <a:cubicBezTo>
                  <a:pt x="66779" y="29235"/>
                  <a:pt x="69152" y="29575"/>
                  <a:pt x="71186" y="29915"/>
                </a:cubicBezTo>
                <a:cubicBezTo>
                  <a:pt x="73559" y="30254"/>
                  <a:pt x="75593" y="31274"/>
                  <a:pt x="77627" y="32294"/>
                </a:cubicBezTo>
                <a:cubicBezTo>
                  <a:pt x="79661" y="33314"/>
                  <a:pt x="81355" y="34674"/>
                  <a:pt x="83050" y="36373"/>
                </a:cubicBezTo>
                <a:cubicBezTo>
                  <a:pt x="84406" y="38073"/>
                  <a:pt x="85423" y="40113"/>
                  <a:pt x="86101" y="42832"/>
                </a:cubicBezTo>
                <a:cubicBezTo>
                  <a:pt x="74237" y="72407"/>
                  <a:pt x="74237" y="72407"/>
                  <a:pt x="74237" y="72407"/>
                </a:cubicBezTo>
                <a:cubicBezTo>
                  <a:pt x="72542" y="76147"/>
                  <a:pt x="70847" y="79546"/>
                  <a:pt x="68813" y="8192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5597525" y="4013201"/>
            <a:ext cx="433387" cy="433387"/>
          </a:xfrm>
          <a:custGeom>
            <a:pathLst>
              <a:path extrusionOk="0" h="120000" w="120000">
                <a:moveTo>
                  <a:pt x="59830" y="0"/>
                </a:moveTo>
                <a:cubicBezTo>
                  <a:pt x="26855" y="0"/>
                  <a:pt x="0" y="26855"/>
                  <a:pt x="0" y="60169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60169"/>
                </a:cubicBezTo>
                <a:cubicBezTo>
                  <a:pt x="120000" y="26855"/>
                  <a:pt x="93144" y="0"/>
                  <a:pt x="59830" y="0"/>
                </a:cubicBezTo>
                <a:moveTo>
                  <a:pt x="90084" y="14617"/>
                </a:moveTo>
                <a:cubicBezTo>
                  <a:pt x="90084" y="14957"/>
                  <a:pt x="90084" y="15637"/>
                  <a:pt x="90084" y="16317"/>
                </a:cubicBezTo>
                <a:cubicBezTo>
                  <a:pt x="90084" y="22096"/>
                  <a:pt x="89405" y="27535"/>
                  <a:pt x="88385" y="32974"/>
                </a:cubicBezTo>
                <a:cubicBezTo>
                  <a:pt x="84645" y="33654"/>
                  <a:pt x="81926" y="37053"/>
                  <a:pt x="81926" y="40793"/>
                </a:cubicBezTo>
                <a:cubicBezTo>
                  <a:pt x="81926" y="43172"/>
                  <a:pt x="82606" y="45212"/>
                  <a:pt x="84305" y="46572"/>
                </a:cubicBezTo>
                <a:cubicBezTo>
                  <a:pt x="82266" y="50991"/>
                  <a:pt x="80226" y="55410"/>
                  <a:pt x="77847" y="59490"/>
                </a:cubicBezTo>
                <a:cubicBezTo>
                  <a:pt x="67648" y="47932"/>
                  <a:pt x="60509" y="33654"/>
                  <a:pt x="58130" y="17677"/>
                </a:cubicBezTo>
                <a:cubicBezTo>
                  <a:pt x="64249" y="13597"/>
                  <a:pt x="71048" y="10878"/>
                  <a:pt x="78526" y="8838"/>
                </a:cubicBezTo>
                <a:cubicBezTo>
                  <a:pt x="82606" y="10198"/>
                  <a:pt x="86345" y="12237"/>
                  <a:pt x="90084" y="14617"/>
                </a:cubicBezTo>
                <a:moveTo>
                  <a:pt x="78526" y="68328"/>
                </a:moveTo>
                <a:cubicBezTo>
                  <a:pt x="83286" y="72747"/>
                  <a:pt x="88725" y="76827"/>
                  <a:pt x="94504" y="80226"/>
                </a:cubicBezTo>
                <a:cubicBezTo>
                  <a:pt x="88385" y="81246"/>
                  <a:pt x="82606" y="81926"/>
                  <a:pt x="76487" y="81926"/>
                </a:cubicBezTo>
                <a:cubicBezTo>
                  <a:pt x="73767" y="81926"/>
                  <a:pt x="70708" y="81586"/>
                  <a:pt x="67988" y="81586"/>
                </a:cubicBezTo>
                <a:cubicBezTo>
                  <a:pt x="67988" y="80906"/>
                  <a:pt x="67988" y="80566"/>
                  <a:pt x="67988" y="79886"/>
                </a:cubicBezTo>
                <a:cubicBezTo>
                  <a:pt x="71728" y="76487"/>
                  <a:pt x="75467" y="72407"/>
                  <a:pt x="78526" y="68328"/>
                </a:cubicBezTo>
                <a:moveTo>
                  <a:pt x="59830" y="5439"/>
                </a:moveTo>
                <a:cubicBezTo>
                  <a:pt x="62889" y="5439"/>
                  <a:pt x="65949" y="5779"/>
                  <a:pt x="69008" y="6118"/>
                </a:cubicBezTo>
                <a:cubicBezTo>
                  <a:pt x="64929" y="7818"/>
                  <a:pt x="61189" y="9518"/>
                  <a:pt x="57450" y="11558"/>
                </a:cubicBezTo>
                <a:cubicBezTo>
                  <a:pt x="57450" y="9518"/>
                  <a:pt x="57450" y="7478"/>
                  <a:pt x="57110" y="5779"/>
                </a:cubicBezTo>
                <a:cubicBezTo>
                  <a:pt x="58130" y="5439"/>
                  <a:pt x="59150" y="5439"/>
                  <a:pt x="59830" y="5439"/>
                </a:cubicBezTo>
                <a:moveTo>
                  <a:pt x="74447" y="64249"/>
                </a:moveTo>
                <a:cubicBezTo>
                  <a:pt x="71728" y="68328"/>
                  <a:pt x="68328" y="72067"/>
                  <a:pt x="64929" y="75467"/>
                </a:cubicBezTo>
                <a:cubicBezTo>
                  <a:pt x="63569" y="74447"/>
                  <a:pt x="61869" y="73767"/>
                  <a:pt x="59830" y="73767"/>
                </a:cubicBezTo>
                <a:cubicBezTo>
                  <a:pt x="56430" y="73767"/>
                  <a:pt x="53371" y="75807"/>
                  <a:pt x="52351" y="79206"/>
                </a:cubicBezTo>
                <a:cubicBezTo>
                  <a:pt x="41473" y="76487"/>
                  <a:pt x="31274" y="72067"/>
                  <a:pt x="21756" y="66288"/>
                </a:cubicBezTo>
                <a:cubicBezTo>
                  <a:pt x="24135" y="57110"/>
                  <a:pt x="28215" y="48271"/>
                  <a:pt x="33654" y="40793"/>
                </a:cubicBezTo>
                <a:cubicBezTo>
                  <a:pt x="34334" y="40793"/>
                  <a:pt x="34674" y="40793"/>
                  <a:pt x="35354" y="40793"/>
                </a:cubicBezTo>
                <a:cubicBezTo>
                  <a:pt x="40113" y="40793"/>
                  <a:pt x="43512" y="37393"/>
                  <a:pt x="43512" y="32634"/>
                </a:cubicBezTo>
                <a:cubicBezTo>
                  <a:pt x="43512" y="31614"/>
                  <a:pt x="43512" y="30594"/>
                  <a:pt x="42832" y="29575"/>
                </a:cubicBezTo>
                <a:cubicBezTo>
                  <a:pt x="46232" y="26515"/>
                  <a:pt x="49631" y="23456"/>
                  <a:pt x="53031" y="20736"/>
                </a:cubicBezTo>
                <a:cubicBezTo>
                  <a:pt x="56090" y="37393"/>
                  <a:pt x="63909" y="52351"/>
                  <a:pt x="74447" y="64249"/>
                </a:cubicBezTo>
                <a:moveTo>
                  <a:pt x="13597" y="88725"/>
                </a:moveTo>
                <a:cubicBezTo>
                  <a:pt x="8498" y="80566"/>
                  <a:pt x="5779" y="71388"/>
                  <a:pt x="5439" y="61189"/>
                </a:cubicBezTo>
                <a:cubicBezTo>
                  <a:pt x="8838" y="63909"/>
                  <a:pt x="12237" y="66628"/>
                  <a:pt x="15637" y="69008"/>
                </a:cubicBezTo>
                <a:cubicBezTo>
                  <a:pt x="14277" y="74787"/>
                  <a:pt x="13597" y="80906"/>
                  <a:pt x="13597" y="87365"/>
                </a:cubicBezTo>
                <a:cubicBezTo>
                  <a:pt x="13597" y="87705"/>
                  <a:pt x="13597" y="88385"/>
                  <a:pt x="13597" y="88725"/>
                </a:cubicBezTo>
                <a:moveTo>
                  <a:pt x="16997" y="63229"/>
                </a:moveTo>
                <a:cubicBezTo>
                  <a:pt x="12917" y="60509"/>
                  <a:pt x="9178" y="57450"/>
                  <a:pt x="5779" y="54050"/>
                </a:cubicBezTo>
                <a:cubicBezTo>
                  <a:pt x="8498" y="29575"/>
                  <a:pt x="27535" y="9858"/>
                  <a:pt x="51671" y="6118"/>
                </a:cubicBezTo>
                <a:cubicBezTo>
                  <a:pt x="52011" y="9178"/>
                  <a:pt x="52011" y="11898"/>
                  <a:pt x="52351" y="14957"/>
                </a:cubicBezTo>
                <a:cubicBezTo>
                  <a:pt x="47592" y="18016"/>
                  <a:pt x="43172" y="21416"/>
                  <a:pt x="39093" y="25495"/>
                </a:cubicBezTo>
                <a:cubicBezTo>
                  <a:pt x="38073" y="24815"/>
                  <a:pt x="36713" y="24475"/>
                  <a:pt x="35354" y="24475"/>
                </a:cubicBezTo>
                <a:cubicBezTo>
                  <a:pt x="30934" y="24475"/>
                  <a:pt x="27195" y="28215"/>
                  <a:pt x="27195" y="32634"/>
                </a:cubicBezTo>
                <a:cubicBezTo>
                  <a:pt x="27195" y="34674"/>
                  <a:pt x="27875" y="36373"/>
                  <a:pt x="28895" y="37733"/>
                </a:cubicBezTo>
                <a:cubicBezTo>
                  <a:pt x="23796" y="45552"/>
                  <a:pt x="19716" y="54050"/>
                  <a:pt x="16997" y="63229"/>
                </a:cubicBezTo>
                <a:moveTo>
                  <a:pt x="19716" y="96543"/>
                </a:moveTo>
                <a:cubicBezTo>
                  <a:pt x="19376" y="93484"/>
                  <a:pt x="19036" y="90424"/>
                  <a:pt x="19036" y="87365"/>
                </a:cubicBezTo>
                <a:cubicBezTo>
                  <a:pt x="19036" y="81926"/>
                  <a:pt x="19716" y="76827"/>
                  <a:pt x="20736" y="72067"/>
                </a:cubicBezTo>
                <a:cubicBezTo>
                  <a:pt x="30254" y="77847"/>
                  <a:pt x="41133" y="82266"/>
                  <a:pt x="52351" y="84645"/>
                </a:cubicBezTo>
                <a:cubicBezTo>
                  <a:pt x="52351" y="84645"/>
                  <a:pt x="52351" y="84985"/>
                  <a:pt x="52351" y="84985"/>
                </a:cubicBezTo>
                <a:cubicBezTo>
                  <a:pt x="42832" y="91444"/>
                  <a:pt x="31954" y="95524"/>
                  <a:pt x="20056" y="97223"/>
                </a:cubicBezTo>
                <a:cubicBezTo>
                  <a:pt x="20056" y="97223"/>
                  <a:pt x="19716" y="96883"/>
                  <a:pt x="19716" y="96543"/>
                </a:cubicBezTo>
                <a:moveTo>
                  <a:pt x="59830" y="114560"/>
                </a:moveTo>
                <a:cubicBezTo>
                  <a:pt x="46572" y="114560"/>
                  <a:pt x="34334" y="109801"/>
                  <a:pt x="25155" y="101983"/>
                </a:cubicBezTo>
                <a:cubicBezTo>
                  <a:pt x="36373" y="99603"/>
                  <a:pt x="46912" y="95184"/>
                  <a:pt x="56430" y="89065"/>
                </a:cubicBezTo>
                <a:cubicBezTo>
                  <a:pt x="57450" y="89745"/>
                  <a:pt x="58810" y="90084"/>
                  <a:pt x="59830" y="90084"/>
                </a:cubicBezTo>
                <a:cubicBezTo>
                  <a:pt x="62549" y="90084"/>
                  <a:pt x="64929" y="88725"/>
                  <a:pt x="66288" y="87025"/>
                </a:cubicBezTo>
                <a:cubicBezTo>
                  <a:pt x="69688" y="87025"/>
                  <a:pt x="73087" y="87365"/>
                  <a:pt x="76487" y="87365"/>
                </a:cubicBezTo>
                <a:cubicBezTo>
                  <a:pt x="84985" y="87365"/>
                  <a:pt x="93484" y="86345"/>
                  <a:pt x="101983" y="84305"/>
                </a:cubicBezTo>
                <a:cubicBezTo>
                  <a:pt x="103682" y="85325"/>
                  <a:pt x="105722" y="86005"/>
                  <a:pt x="107422" y="86685"/>
                </a:cubicBezTo>
                <a:cubicBezTo>
                  <a:pt x="98243" y="103342"/>
                  <a:pt x="80566" y="114560"/>
                  <a:pt x="59830" y="114560"/>
                </a:cubicBezTo>
                <a:moveTo>
                  <a:pt x="102322" y="78526"/>
                </a:moveTo>
                <a:cubicBezTo>
                  <a:pt x="94844" y="74787"/>
                  <a:pt x="87705" y="69688"/>
                  <a:pt x="81586" y="63569"/>
                </a:cubicBezTo>
                <a:cubicBezTo>
                  <a:pt x="84645" y="59150"/>
                  <a:pt x="87025" y="54050"/>
                  <a:pt x="89065" y="48951"/>
                </a:cubicBezTo>
                <a:cubicBezTo>
                  <a:pt x="89405" y="48951"/>
                  <a:pt x="89745" y="49291"/>
                  <a:pt x="90084" y="49291"/>
                </a:cubicBezTo>
                <a:cubicBezTo>
                  <a:pt x="94504" y="49291"/>
                  <a:pt x="98243" y="45552"/>
                  <a:pt x="98243" y="40793"/>
                </a:cubicBezTo>
                <a:cubicBezTo>
                  <a:pt x="98243" y="37733"/>
                  <a:pt x="96203" y="35014"/>
                  <a:pt x="93824" y="33654"/>
                </a:cubicBezTo>
                <a:cubicBezTo>
                  <a:pt x="94504" y="28895"/>
                  <a:pt x="95184" y="23796"/>
                  <a:pt x="95524" y="18696"/>
                </a:cubicBezTo>
                <a:cubicBezTo>
                  <a:pt x="107082" y="28555"/>
                  <a:pt x="114560" y="43512"/>
                  <a:pt x="114560" y="60169"/>
                </a:cubicBezTo>
                <a:cubicBezTo>
                  <a:pt x="114560" y="65269"/>
                  <a:pt x="113881" y="70708"/>
                  <a:pt x="112181" y="75467"/>
                </a:cubicBezTo>
                <a:cubicBezTo>
                  <a:pt x="109121" y="76487"/>
                  <a:pt x="105722" y="77847"/>
                  <a:pt x="102322" y="7852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6464300" y="4013201"/>
            <a:ext cx="355600" cy="433387"/>
          </a:xfrm>
          <a:custGeom>
            <a:pathLst>
              <a:path extrusionOk="0" h="120000" w="120000">
                <a:moveTo>
                  <a:pt x="120000" y="16317"/>
                </a:moveTo>
                <a:cubicBezTo>
                  <a:pt x="120000" y="7478"/>
                  <a:pt x="93425" y="0"/>
                  <a:pt x="60207" y="0"/>
                </a:cubicBezTo>
                <a:cubicBezTo>
                  <a:pt x="26989" y="0"/>
                  <a:pt x="0" y="7478"/>
                  <a:pt x="0" y="16317"/>
                </a:cubicBezTo>
                <a:cubicBezTo>
                  <a:pt x="0" y="38073"/>
                  <a:pt x="0" y="38073"/>
                  <a:pt x="0" y="38073"/>
                </a:cubicBezTo>
                <a:cubicBezTo>
                  <a:pt x="0" y="40113"/>
                  <a:pt x="1245" y="41813"/>
                  <a:pt x="3737" y="43512"/>
                </a:cubicBezTo>
                <a:cubicBezTo>
                  <a:pt x="1245" y="45552"/>
                  <a:pt x="0" y="47252"/>
                  <a:pt x="0" y="49291"/>
                </a:cubicBezTo>
                <a:cubicBezTo>
                  <a:pt x="0" y="71048"/>
                  <a:pt x="0" y="71048"/>
                  <a:pt x="0" y="71048"/>
                </a:cubicBezTo>
                <a:cubicBezTo>
                  <a:pt x="0" y="72747"/>
                  <a:pt x="1245" y="74787"/>
                  <a:pt x="3737" y="76487"/>
                </a:cubicBezTo>
                <a:cubicBezTo>
                  <a:pt x="1245" y="78186"/>
                  <a:pt x="0" y="79886"/>
                  <a:pt x="0" y="81926"/>
                </a:cubicBezTo>
                <a:cubicBezTo>
                  <a:pt x="0" y="103682"/>
                  <a:pt x="0" y="103682"/>
                  <a:pt x="0" y="103682"/>
                </a:cubicBezTo>
                <a:cubicBezTo>
                  <a:pt x="0" y="112861"/>
                  <a:pt x="26989" y="120000"/>
                  <a:pt x="60207" y="120000"/>
                </a:cubicBezTo>
                <a:cubicBezTo>
                  <a:pt x="93425" y="120000"/>
                  <a:pt x="120000" y="112861"/>
                  <a:pt x="120000" y="103682"/>
                </a:cubicBezTo>
                <a:cubicBezTo>
                  <a:pt x="120000" y="81926"/>
                  <a:pt x="120000" y="81926"/>
                  <a:pt x="120000" y="81926"/>
                </a:cubicBezTo>
                <a:cubicBezTo>
                  <a:pt x="120000" y="79886"/>
                  <a:pt x="118754" y="78186"/>
                  <a:pt x="116678" y="76487"/>
                </a:cubicBezTo>
                <a:cubicBezTo>
                  <a:pt x="118754" y="74787"/>
                  <a:pt x="120000" y="72747"/>
                  <a:pt x="120000" y="71048"/>
                </a:cubicBezTo>
                <a:cubicBezTo>
                  <a:pt x="120000" y="49291"/>
                  <a:pt x="120000" y="49291"/>
                  <a:pt x="120000" y="49291"/>
                </a:cubicBezTo>
                <a:cubicBezTo>
                  <a:pt x="120000" y="47252"/>
                  <a:pt x="118754" y="45552"/>
                  <a:pt x="116678" y="43512"/>
                </a:cubicBezTo>
                <a:cubicBezTo>
                  <a:pt x="118754" y="41813"/>
                  <a:pt x="120000" y="40113"/>
                  <a:pt x="120000" y="38073"/>
                </a:cubicBezTo>
                <a:lnTo>
                  <a:pt x="120000" y="16317"/>
                </a:lnTo>
                <a:close/>
                <a:moveTo>
                  <a:pt x="113356" y="103682"/>
                </a:moveTo>
                <a:cubicBezTo>
                  <a:pt x="113356" y="109801"/>
                  <a:pt x="89688" y="114560"/>
                  <a:pt x="60207" y="114560"/>
                </a:cubicBezTo>
                <a:cubicBezTo>
                  <a:pt x="30726" y="114560"/>
                  <a:pt x="6643" y="109801"/>
                  <a:pt x="6643" y="103682"/>
                </a:cubicBezTo>
                <a:cubicBezTo>
                  <a:pt x="6643" y="89405"/>
                  <a:pt x="6643" y="89405"/>
                  <a:pt x="6643" y="89405"/>
                </a:cubicBezTo>
                <a:cubicBezTo>
                  <a:pt x="16608" y="94504"/>
                  <a:pt x="36955" y="98243"/>
                  <a:pt x="60207" y="98243"/>
                </a:cubicBezTo>
                <a:cubicBezTo>
                  <a:pt x="83460" y="98243"/>
                  <a:pt x="103391" y="94504"/>
                  <a:pt x="113356" y="89405"/>
                </a:cubicBezTo>
                <a:lnTo>
                  <a:pt x="113356" y="103682"/>
                </a:lnTo>
                <a:close/>
                <a:moveTo>
                  <a:pt x="60207" y="92804"/>
                </a:moveTo>
                <a:cubicBezTo>
                  <a:pt x="30726" y="92804"/>
                  <a:pt x="6643" y="88045"/>
                  <a:pt x="6643" y="81926"/>
                </a:cubicBezTo>
                <a:cubicBezTo>
                  <a:pt x="6643" y="80906"/>
                  <a:pt x="7474" y="80226"/>
                  <a:pt x="8304" y="79206"/>
                </a:cubicBezTo>
                <a:cubicBezTo>
                  <a:pt x="18685" y="83966"/>
                  <a:pt x="38200" y="87365"/>
                  <a:pt x="60207" y="87365"/>
                </a:cubicBezTo>
                <a:cubicBezTo>
                  <a:pt x="82214" y="87365"/>
                  <a:pt x="101314" y="83966"/>
                  <a:pt x="111695" y="79206"/>
                </a:cubicBezTo>
                <a:cubicBezTo>
                  <a:pt x="112941" y="80226"/>
                  <a:pt x="113356" y="80906"/>
                  <a:pt x="113356" y="81926"/>
                </a:cubicBezTo>
                <a:cubicBezTo>
                  <a:pt x="113356" y="88045"/>
                  <a:pt x="89688" y="92804"/>
                  <a:pt x="60207" y="92804"/>
                </a:cubicBezTo>
                <a:moveTo>
                  <a:pt x="113356" y="71048"/>
                </a:moveTo>
                <a:cubicBezTo>
                  <a:pt x="113356" y="76827"/>
                  <a:pt x="89688" y="81926"/>
                  <a:pt x="60207" y="81926"/>
                </a:cubicBezTo>
                <a:cubicBezTo>
                  <a:pt x="30726" y="81926"/>
                  <a:pt x="6643" y="76827"/>
                  <a:pt x="6643" y="71048"/>
                </a:cubicBezTo>
                <a:cubicBezTo>
                  <a:pt x="6643" y="56770"/>
                  <a:pt x="6643" y="56770"/>
                  <a:pt x="6643" y="56770"/>
                </a:cubicBezTo>
                <a:cubicBezTo>
                  <a:pt x="16608" y="61869"/>
                  <a:pt x="36955" y="65609"/>
                  <a:pt x="60207" y="65609"/>
                </a:cubicBezTo>
                <a:cubicBezTo>
                  <a:pt x="83460" y="65609"/>
                  <a:pt x="103391" y="61869"/>
                  <a:pt x="113356" y="56770"/>
                </a:cubicBezTo>
                <a:lnTo>
                  <a:pt x="113356" y="71048"/>
                </a:lnTo>
                <a:close/>
                <a:moveTo>
                  <a:pt x="60207" y="60169"/>
                </a:moveTo>
                <a:cubicBezTo>
                  <a:pt x="30726" y="60169"/>
                  <a:pt x="6643" y="55070"/>
                  <a:pt x="6643" y="49291"/>
                </a:cubicBezTo>
                <a:cubicBezTo>
                  <a:pt x="6643" y="48271"/>
                  <a:pt x="7474" y="47252"/>
                  <a:pt x="8304" y="46572"/>
                </a:cubicBezTo>
                <a:cubicBezTo>
                  <a:pt x="18685" y="51331"/>
                  <a:pt x="38200" y="54730"/>
                  <a:pt x="60207" y="54730"/>
                </a:cubicBezTo>
                <a:cubicBezTo>
                  <a:pt x="82214" y="54730"/>
                  <a:pt x="101314" y="51331"/>
                  <a:pt x="111695" y="46572"/>
                </a:cubicBezTo>
                <a:cubicBezTo>
                  <a:pt x="112941" y="47252"/>
                  <a:pt x="113356" y="48271"/>
                  <a:pt x="113356" y="49291"/>
                </a:cubicBezTo>
                <a:cubicBezTo>
                  <a:pt x="113356" y="55070"/>
                  <a:pt x="89688" y="60169"/>
                  <a:pt x="60207" y="60169"/>
                </a:cubicBezTo>
                <a:moveTo>
                  <a:pt x="113356" y="38073"/>
                </a:moveTo>
                <a:cubicBezTo>
                  <a:pt x="113356" y="44192"/>
                  <a:pt x="89688" y="49291"/>
                  <a:pt x="60207" y="49291"/>
                </a:cubicBezTo>
                <a:cubicBezTo>
                  <a:pt x="30726" y="49291"/>
                  <a:pt x="6643" y="44192"/>
                  <a:pt x="6643" y="38073"/>
                </a:cubicBezTo>
                <a:cubicBezTo>
                  <a:pt x="6643" y="23796"/>
                  <a:pt x="6643" y="23796"/>
                  <a:pt x="6643" y="23796"/>
                </a:cubicBezTo>
                <a:cubicBezTo>
                  <a:pt x="16608" y="29235"/>
                  <a:pt x="36955" y="32634"/>
                  <a:pt x="60207" y="32634"/>
                </a:cubicBezTo>
                <a:cubicBezTo>
                  <a:pt x="83460" y="32634"/>
                  <a:pt x="103391" y="29235"/>
                  <a:pt x="113356" y="23796"/>
                </a:cubicBezTo>
                <a:lnTo>
                  <a:pt x="113356" y="38073"/>
                </a:lnTo>
                <a:close/>
                <a:moveTo>
                  <a:pt x="60207" y="27195"/>
                </a:moveTo>
                <a:cubicBezTo>
                  <a:pt x="30726" y="27195"/>
                  <a:pt x="6643" y="22436"/>
                  <a:pt x="6643" y="16317"/>
                </a:cubicBezTo>
                <a:cubicBezTo>
                  <a:pt x="6643" y="10198"/>
                  <a:pt x="30726" y="5439"/>
                  <a:pt x="60207" y="5439"/>
                </a:cubicBezTo>
                <a:cubicBezTo>
                  <a:pt x="89688" y="5439"/>
                  <a:pt x="113356" y="10198"/>
                  <a:pt x="113356" y="16317"/>
                </a:cubicBezTo>
                <a:cubicBezTo>
                  <a:pt x="113356" y="22436"/>
                  <a:pt x="89688" y="27195"/>
                  <a:pt x="60207" y="2719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7254875" y="4013201"/>
            <a:ext cx="433387" cy="433387"/>
          </a:xfrm>
          <a:custGeom>
            <a:pathLst>
              <a:path extrusionOk="0" h="120000" w="120000">
                <a:moveTo>
                  <a:pt x="88385" y="39093"/>
                </a:moveTo>
                <a:cubicBezTo>
                  <a:pt x="86345" y="40453"/>
                  <a:pt x="83966" y="41133"/>
                  <a:pt x="81246" y="41813"/>
                </a:cubicBezTo>
                <a:cubicBezTo>
                  <a:pt x="79206" y="39433"/>
                  <a:pt x="76487" y="38073"/>
                  <a:pt x="73087" y="38073"/>
                </a:cubicBezTo>
                <a:cubicBezTo>
                  <a:pt x="66968" y="38073"/>
                  <a:pt x="61869" y="43172"/>
                  <a:pt x="61869" y="49291"/>
                </a:cubicBezTo>
                <a:cubicBezTo>
                  <a:pt x="61869" y="49971"/>
                  <a:pt x="61869" y="50991"/>
                  <a:pt x="62209" y="51671"/>
                </a:cubicBezTo>
                <a:cubicBezTo>
                  <a:pt x="53031" y="51331"/>
                  <a:pt x="44532" y="46912"/>
                  <a:pt x="39093" y="40113"/>
                </a:cubicBezTo>
                <a:cubicBezTo>
                  <a:pt x="38073" y="41813"/>
                  <a:pt x="37733" y="43852"/>
                  <a:pt x="37733" y="45892"/>
                </a:cubicBezTo>
                <a:cubicBezTo>
                  <a:pt x="37733" y="49631"/>
                  <a:pt x="39433" y="53031"/>
                  <a:pt x="42492" y="55070"/>
                </a:cubicBezTo>
                <a:cubicBezTo>
                  <a:pt x="40793" y="54730"/>
                  <a:pt x="39093" y="54390"/>
                  <a:pt x="37393" y="53711"/>
                </a:cubicBezTo>
                <a:cubicBezTo>
                  <a:pt x="37393" y="53711"/>
                  <a:pt x="37393" y="53711"/>
                  <a:pt x="37393" y="53711"/>
                </a:cubicBezTo>
                <a:cubicBezTo>
                  <a:pt x="37393" y="59150"/>
                  <a:pt x="41473" y="63569"/>
                  <a:pt x="46572" y="64589"/>
                </a:cubicBezTo>
                <a:cubicBezTo>
                  <a:pt x="45552" y="64929"/>
                  <a:pt x="44532" y="64929"/>
                  <a:pt x="43512" y="64929"/>
                </a:cubicBezTo>
                <a:cubicBezTo>
                  <a:pt x="42832" y="64929"/>
                  <a:pt x="42152" y="64929"/>
                  <a:pt x="41473" y="64589"/>
                </a:cubicBezTo>
                <a:cubicBezTo>
                  <a:pt x="42832" y="69008"/>
                  <a:pt x="46912" y="72407"/>
                  <a:pt x="52011" y="72407"/>
                </a:cubicBezTo>
                <a:cubicBezTo>
                  <a:pt x="47932" y="75467"/>
                  <a:pt x="43172" y="77167"/>
                  <a:pt x="38073" y="77167"/>
                </a:cubicBezTo>
                <a:cubicBezTo>
                  <a:pt x="37053" y="77167"/>
                  <a:pt x="36033" y="77167"/>
                  <a:pt x="35354" y="76827"/>
                </a:cubicBezTo>
                <a:cubicBezTo>
                  <a:pt x="40113" y="79886"/>
                  <a:pt x="46232" y="81926"/>
                  <a:pt x="52351" y="81926"/>
                </a:cubicBezTo>
                <a:cubicBezTo>
                  <a:pt x="73087" y="81926"/>
                  <a:pt x="84305" y="64929"/>
                  <a:pt x="84305" y="50651"/>
                </a:cubicBezTo>
                <a:cubicBezTo>
                  <a:pt x="84305" y="49971"/>
                  <a:pt x="84305" y="49631"/>
                  <a:pt x="84305" y="48951"/>
                </a:cubicBezTo>
                <a:cubicBezTo>
                  <a:pt x="86345" y="47592"/>
                  <a:pt x="88385" y="45552"/>
                  <a:pt x="89745" y="43512"/>
                </a:cubicBezTo>
                <a:cubicBezTo>
                  <a:pt x="88045" y="44192"/>
                  <a:pt x="85665" y="44872"/>
                  <a:pt x="83626" y="45212"/>
                </a:cubicBezTo>
                <a:cubicBezTo>
                  <a:pt x="85665" y="43852"/>
                  <a:pt x="87705" y="41473"/>
                  <a:pt x="88385" y="39093"/>
                </a:cubicBezTo>
                <a:moveTo>
                  <a:pt x="59830" y="0"/>
                </a:moveTo>
                <a:cubicBezTo>
                  <a:pt x="26855" y="0"/>
                  <a:pt x="0" y="26855"/>
                  <a:pt x="0" y="60169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60169"/>
                </a:cubicBezTo>
                <a:cubicBezTo>
                  <a:pt x="120000" y="26855"/>
                  <a:pt x="93144" y="0"/>
                  <a:pt x="59830" y="0"/>
                </a:cubicBezTo>
                <a:moveTo>
                  <a:pt x="59830" y="114560"/>
                </a:moveTo>
                <a:cubicBezTo>
                  <a:pt x="29575" y="114560"/>
                  <a:pt x="5439" y="90084"/>
                  <a:pt x="5439" y="60169"/>
                </a:cubicBezTo>
                <a:cubicBezTo>
                  <a:pt x="5439" y="29915"/>
                  <a:pt x="29575" y="5439"/>
                  <a:pt x="59830" y="5439"/>
                </a:cubicBezTo>
                <a:cubicBezTo>
                  <a:pt x="90084" y="5439"/>
                  <a:pt x="114560" y="29915"/>
                  <a:pt x="114560" y="60169"/>
                </a:cubicBezTo>
                <a:cubicBezTo>
                  <a:pt x="114560" y="90084"/>
                  <a:pt x="90084" y="114560"/>
                  <a:pt x="59830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8081963" y="4013201"/>
            <a:ext cx="433387" cy="433387"/>
          </a:xfrm>
          <a:custGeom>
            <a:pathLst>
              <a:path extrusionOk="0" h="120000" w="120000">
                <a:moveTo>
                  <a:pt x="59830" y="0"/>
                </a:moveTo>
                <a:cubicBezTo>
                  <a:pt x="26855" y="0"/>
                  <a:pt x="0" y="26855"/>
                  <a:pt x="0" y="60169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60169"/>
                </a:cubicBezTo>
                <a:cubicBezTo>
                  <a:pt x="120000" y="26855"/>
                  <a:pt x="93144" y="0"/>
                  <a:pt x="59830" y="0"/>
                </a:cubicBezTo>
                <a:moveTo>
                  <a:pt x="59830" y="114560"/>
                </a:moveTo>
                <a:cubicBezTo>
                  <a:pt x="29915" y="114560"/>
                  <a:pt x="5439" y="90084"/>
                  <a:pt x="5439" y="60169"/>
                </a:cubicBezTo>
                <a:cubicBezTo>
                  <a:pt x="5439" y="29915"/>
                  <a:pt x="29915" y="5439"/>
                  <a:pt x="59830" y="5439"/>
                </a:cubicBezTo>
                <a:cubicBezTo>
                  <a:pt x="90084" y="5439"/>
                  <a:pt x="114560" y="29915"/>
                  <a:pt x="114560" y="60169"/>
                </a:cubicBezTo>
                <a:cubicBezTo>
                  <a:pt x="114560" y="90084"/>
                  <a:pt x="90084" y="114560"/>
                  <a:pt x="59830" y="114560"/>
                </a:cubicBezTo>
                <a:moveTo>
                  <a:pt x="65269" y="47252"/>
                </a:moveTo>
                <a:cubicBezTo>
                  <a:pt x="65269" y="44872"/>
                  <a:pt x="65609" y="43852"/>
                  <a:pt x="69008" y="43852"/>
                </a:cubicBezTo>
                <a:cubicBezTo>
                  <a:pt x="73427" y="43852"/>
                  <a:pt x="73427" y="43852"/>
                  <a:pt x="73427" y="43852"/>
                </a:cubicBezTo>
                <a:cubicBezTo>
                  <a:pt x="73427" y="35354"/>
                  <a:pt x="73427" y="35354"/>
                  <a:pt x="73427" y="35354"/>
                </a:cubicBezTo>
                <a:cubicBezTo>
                  <a:pt x="66288" y="35354"/>
                  <a:pt x="66288" y="35354"/>
                  <a:pt x="66288" y="35354"/>
                </a:cubicBezTo>
                <a:cubicBezTo>
                  <a:pt x="57450" y="35354"/>
                  <a:pt x="54390" y="39433"/>
                  <a:pt x="54390" y="46572"/>
                </a:cubicBezTo>
                <a:cubicBezTo>
                  <a:pt x="54390" y="51671"/>
                  <a:pt x="54390" y="51671"/>
                  <a:pt x="54390" y="51671"/>
                </a:cubicBezTo>
                <a:cubicBezTo>
                  <a:pt x="48951" y="51671"/>
                  <a:pt x="48951" y="51671"/>
                  <a:pt x="48951" y="51671"/>
                </a:cubicBezTo>
                <a:cubicBezTo>
                  <a:pt x="48951" y="60169"/>
                  <a:pt x="48951" y="60169"/>
                  <a:pt x="48951" y="60169"/>
                </a:cubicBezTo>
                <a:cubicBezTo>
                  <a:pt x="54390" y="60169"/>
                  <a:pt x="54390" y="60169"/>
                  <a:pt x="54390" y="60169"/>
                </a:cubicBezTo>
                <a:cubicBezTo>
                  <a:pt x="54390" y="84645"/>
                  <a:pt x="54390" y="84645"/>
                  <a:pt x="54390" y="84645"/>
                </a:cubicBezTo>
                <a:cubicBezTo>
                  <a:pt x="65269" y="84645"/>
                  <a:pt x="65269" y="84645"/>
                  <a:pt x="65269" y="84645"/>
                </a:cubicBezTo>
                <a:cubicBezTo>
                  <a:pt x="65269" y="60169"/>
                  <a:pt x="65269" y="60169"/>
                  <a:pt x="65269" y="60169"/>
                </a:cubicBezTo>
                <a:cubicBezTo>
                  <a:pt x="72747" y="60169"/>
                  <a:pt x="72747" y="60169"/>
                  <a:pt x="72747" y="60169"/>
                </a:cubicBezTo>
                <a:cubicBezTo>
                  <a:pt x="73767" y="51671"/>
                  <a:pt x="73767" y="51671"/>
                  <a:pt x="73767" y="51671"/>
                </a:cubicBezTo>
                <a:cubicBezTo>
                  <a:pt x="65269" y="51671"/>
                  <a:pt x="65269" y="51671"/>
                  <a:pt x="65269" y="51671"/>
                </a:cubicBezTo>
                <a:lnTo>
                  <a:pt x="65269" y="4725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/>
          <p:nvPr/>
        </p:nvSpPr>
        <p:spPr>
          <a:xfrm>
            <a:off x="658812" y="709612"/>
            <a:ext cx="430213" cy="430213"/>
          </a:xfrm>
          <a:custGeom>
            <a:pathLst>
              <a:path extrusionOk="0" h="120000" w="120000">
                <a:moveTo>
                  <a:pt x="57450" y="48951"/>
                </a:moveTo>
                <a:cubicBezTo>
                  <a:pt x="58810" y="48951"/>
                  <a:pt x="58810" y="48951"/>
                  <a:pt x="58810" y="48951"/>
                </a:cubicBezTo>
                <a:cubicBezTo>
                  <a:pt x="61189" y="48951"/>
                  <a:pt x="63229" y="46912"/>
                  <a:pt x="63229" y="44532"/>
                </a:cubicBezTo>
                <a:cubicBezTo>
                  <a:pt x="63229" y="37053"/>
                  <a:pt x="63229" y="37053"/>
                  <a:pt x="63229" y="37053"/>
                </a:cubicBezTo>
                <a:cubicBezTo>
                  <a:pt x="63229" y="34674"/>
                  <a:pt x="61189" y="32634"/>
                  <a:pt x="58810" y="32634"/>
                </a:cubicBezTo>
                <a:cubicBezTo>
                  <a:pt x="57450" y="32634"/>
                  <a:pt x="57450" y="32634"/>
                  <a:pt x="57450" y="32634"/>
                </a:cubicBezTo>
                <a:cubicBezTo>
                  <a:pt x="55070" y="32634"/>
                  <a:pt x="53031" y="34674"/>
                  <a:pt x="53031" y="37053"/>
                </a:cubicBezTo>
                <a:cubicBezTo>
                  <a:pt x="53031" y="44532"/>
                  <a:pt x="53031" y="44532"/>
                  <a:pt x="53031" y="44532"/>
                </a:cubicBezTo>
                <a:cubicBezTo>
                  <a:pt x="53031" y="46912"/>
                  <a:pt x="55070" y="48951"/>
                  <a:pt x="57450" y="48951"/>
                </a:cubicBezTo>
                <a:moveTo>
                  <a:pt x="56430" y="37053"/>
                </a:moveTo>
                <a:cubicBezTo>
                  <a:pt x="56430" y="36033"/>
                  <a:pt x="57110" y="35354"/>
                  <a:pt x="58130" y="35354"/>
                </a:cubicBezTo>
                <a:cubicBezTo>
                  <a:pt x="59150" y="35354"/>
                  <a:pt x="59830" y="36033"/>
                  <a:pt x="59830" y="37053"/>
                </a:cubicBezTo>
                <a:cubicBezTo>
                  <a:pt x="59830" y="44872"/>
                  <a:pt x="59830" y="44872"/>
                  <a:pt x="59830" y="44872"/>
                </a:cubicBezTo>
                <a:cubicBezTo>
                  <a:pt x="59830" y="45552"/>
                  <a:pt x="59150" y="46572"/>
                  <a:pt x="58130" y="46572"/>
                </a:cubicBezTo>
                <a:cubicBezTo>
                  <a:pt x="57110" y="46572"/>
                  <a:pt x="56430" y="45552"/>
                  <a:pt x="56430" y="44872"/>
                </a:cubicBezTo>
                <a:lnTo>
                  <a:pt x="56430" y="37053"/>
                </a:lnTo>
                <a:close/>
                <a:moveTo>
                  <a:pt x="69008" y="48951"/>
                </a:moveTo>
                <a:cubicBezTo>
                  <a:pt x="71048" y="48951"/>
                  <a:pt x="73087" y="46912"/>
                  <a:pt x="73087" y="46912"/>
                </a:cubicBezTo>
                <a:cubicBezTo>
                  <a:pt x="73087" y="48611"/>
                  <a:pt x="73087" y="48611"/>
                  <a:pt x="73087" y="48611"/>
                </a:cubicBezTo>
                <a:cubicBezTo>
                  <a:pt x="76487" y="48611"/>
                  <a:pt x="76487" y="48611"/>
                  <a:pt x="76487" y="48611"/>
                </a:cubicBezTo>
                <a:cubicBezTo>
                  <a:pt x="76487" y="32634"/>
                  <a:pt x="76487" y="32634"/>
                  <a:pt x="76487" y="32634"/>
                </a:cubicBezTo>
                <a:cubicBezTo>
                  <a:pt x="73087" y="32634"/>
                  <a:pt x="73087" y="32634"/>
                  <a:pt x="73087" y="32634"/>
                </a:cubicBezTo>
                <a:cubicBezTo>
                  <a:pt x="73087" y="44872"/>
                  <a:pt x="73087" y="44872"/>
                  <a:pt x="73087" y="44872"/>
                </a:cubicBezTo>
                <a:cubicBezTo>
                  <a:pt x="73087" y="44872"/>
                  <a:pt x="72067" y="46572"/>
                  <a:pt x="70708" y="46572"/>
                </a:cubicBezTo>
                <a:cubicBezTo>
                  <a:pt x="69688" y="46572"/>
                  <a:pt x="69688" y="45552"/>
                  <a:pt x="69688" y="45552"/>
                </a:cubicBezTo>
                <a:cubicBezTo>
                  <a:pt x="69688" y="32634"/>
                  <a:pt x="69688" y="32634"/>
                  <a:pt x="69688" y="32634"/>
                </a:cubicBezTo>
                <a:cubicBezTo>
                  <a:pt x="66288" y="32634"/>
                  <a:pt x="66288" y="32634"/>
                  <a:pt x="66288" y="32634"/>
                </a:cubicBezTo>
                <a:cubicBezTo>
                  <a:pt x="66288" y="46572"/>
                  <a:pt x="66288" y="46572"/>
                  <a:pt x="66288" y="46572"/>
                </a:cubicBezTo>
                <a:cubicBezTo>
                  <a:pt x="66288" y="46572"/>
                  <a:pt x="66628" y="48951"/>
                  <a:pt x="69008" y="48951"/>
                </a:cubicBezTo>
                <a:moveTo>
                  <a:pt x="44192" y="48611"/>
                </a:moveTo>
                <a:cubicBezTo>
                  <a:pt x="48271" y="48611"/>
                  <a:pt x="48271" y="48611"/>
                  <a:pt x="48271" y="48611"/>
                </a:cubicBezTo>
                <a:cubicBezTo>
                  <a:pt x="48271" y="40113"/>
                  <a:pt x="48271" y="40113"/>
                  <a:pt x="48271" y="40113"/>
                </a:cubicBezTo>
                <a:cubicBezTo>
                  <a:pt x="52691" y="27535"/>
                  <a:pt x="52691" y="27535"/>
                  <a:pt x="52691" y="27535"/>
                </a:cubicBezTo>
                <a:cubicBezTo>
                  <a:pt x="49291" y="27535"/>
                  <a:pt x="49291" y="27535"/>
                  <a:pt x="49291" y="27535"/>
                </a:cubicBezTo>
                <a:cubicBezTo>
                  <a:pt x="46232" y="35694"/>
                  <a:pt x="46232" y="35694"/>
                  <a:pt x="46232" y="35694"/>
                </a:cubicBezTo>
                <a:cubicBezTo>
                  <a:pt x="43512" y="27535"/>
                  <a:pt x="43512" y="27535"/>
                  <a:pt x="43512" y="27535"/>
                </a:cubicBezTo>
                <a:cubicBezTo>
                  <a:pt x="39433" y="27535"/>
                  <a:pt x="39433" y="27535"/>
                  <a:pt x="39433" y="27535"/>
                </a:cubicBezTo>
                <a:cubicBezTo>
                  <a:pt x="44192" y="40113"/>
                  <a:pt x="44192" y="40113"/>
                  <a:pt x="44192" y="40113"/>
                </a:cubicBezTo>
                <a:lnTo>
                  <a:pt x="44192" y="48611"/>
                </a:lnTo>
                <a:close/>
                <a:moveTo>
                  <a:pt x="66628" y="67308"/>
                </a:moveTo>
                <a:cubicBezTo>
                  <a:pt x="65949" y="67308"/>
                  <a:pt x="65269" y="67648"/>
                  <a:pt x="64929" y="67988"/>
                </a:cubicBezTo>
                <a:cubicBezTo>
                  <a:pt x="64929" y="79546"/>
                  <a:pt x="64929" y="79546"/>
                  <a:pt x="64929" y="79546"/>
                </a:cubicBezTo>
                <a:cubicBezTo>
                  <a:pt x="65269" y="79886"/>
                  <a:pt x="65949" y="80226"/>
                  <a:pt x="66628" y="80226"/>
                </a:cubicBezTo>
                <a:cubicBezTo>
                  <a:pt x="68328" y="80226"/>
                  <a:pt x="68328" y="78186"/>
                  <a:pt x="68328" y="78186"/>
                </a:cubicBezTo>
                <a:cubicBezTo>
                  <a:pt x="68328" y="69008"/>
                  <a:pt x="68328" y="69008"/>
                  <a:pt x="68328" y="69008"/>
                </a:cubicBezTo>
                <a:cubicBezTo>
                  <a:pt x="68328" y="69008"/>
                  <a:pt x="67988" y="67308"/>
                  <a:pt x="66628" y="67308"/>
                </a:cubicBezTo>
                <a:moveTo>
                  <a:pt x="60169" y="0"/>
                </a:moveTo>
                <a:cubicBezTo>
                  <a:pt x="26855" y="0"/>
                  <a:pt x="0" y="26855"/>
                  <a:pt x="0" y="60169"/>
                </a:cubicBezTo>
                <a:cubicBezTo>
                  <a:pt x="0" y="93144"/>
                  <a:pt x="26855" y="120000"/>
                  <a:pt x="60169" y="120000"/>
                </a:cubicBezTo>
                <a:cubicBezTo>
                  <a:pt x="93144" y="120000"/>
                  <a:pt x="120000" y="93144"/>
                  <a:pt x="120000" y="60169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60169" y="114560"/>
                </a:moveTo>
                <a:cubicBezTo>
                  <a:pt x="29915" y="114560"/>
                  <a:pt x="5439" y="90084"/>
                  <a:pt x="5439" y="60169"/>
                </a:cubicBezTo>
                <a:cubicBezTo>
                  <a:pt x="5439" y="29915"/>
                  <a:pt x="29915" y="5439"/>
                  <a:pt x="60169" y="5439"/>
                </a:cubicBezTo>
                <a:cubicBezTo>
                  <a:pt x="90084" y="5439"/>
                  <a:pt x="114560" y="29915"/>
                  <a:pt x="114560" y="60169"/>
                </a:cubicBezTo>
                <a:cubicBezTo>
                  <a:pt x="114560" y="90084"/>
                  <a:pt x="90084" y="114560"/>
                  <a:pt x="60169" y="114560"/>
                </a:cubicBezTo>
                <a:moveTo>
                  <a:pt x="80566" y="52351"/>
                </a:moveTo>
                <a:cubicBezTo>
                  <a:pt x="80566" y="52351"/>
                  <a:pt x="70368" y="52011"/>
                  <a:pt x="60169" y="52011"/>
                </a:cubicBezTo>
                <a:cubicBezTo>
                  <a:pt x="49631" y="52011"/>
                  <a:pt x="39433" y="52351"/>
                  <a:pt x="39433" y="52351"/>
                </a:cubicBezTo>
                <a:cubicBezTo>
                  <a:pt x="34674" y="52351"/>
                  <a:pt x="30934" y="56090"/>
                  <a:pt x="30934" y="60509"/>
                </a:cubicBezTo>
                <a:cubicBezTo>
                  <a:pt x="30934" y="60509"/>
                  <a:pt x="29915" y="65609"/>
                  <a:pt x="29915" y="71048"/>
                </a:cubicBezTo>
                <a:cubicBezTo>
                  <a:pt x="29915" y="76147"/>
                  <a:pt x="30934" y="81586"/>
                  <a:pt x="30934" y="81586"/>
                </a:cubicBezTo>
                <a:cubicBezTo>
                  <a:pt x="30934" y="86005"/>
                  <a:pt x="34674" y="89405"/>
                  <a:pt x="39433" y="89405"/>
                </a:cubicBezTo>
                <a:cubicBezTo>
                  <a:pt x="39433" y="89405"/>
                  <a:pt x="49631" y="90084"/>
                  <a:pt x="60169" y="90084"/>
                </a:cubicBezTo>
                <a:cubicBezTo>
                  <a:pt x="70028" y="90084"/>
                  <a:pt x="80566" y="89405"/>
                  <a:pt x="80566" y="89405"/>
                </a:cubicBezTo>
                <a:cubicBezTo>
                  <a:pt x="85325" y="89405"/>
                  <a:pt x="89065" y="86005"/>
                  <a:pt x="89065" y="81586"/>
                </a:cubicBezTo>
                <a:cubicBezTo>
                  <a:pt x="89065" y="81586"/>
                  <a:pt x="90084" y="76147"/>
                  <a:pt x="90084" y="71048"/>
                </a:cubicBezTo>
                <a:cubicBezTo>
                  <a:pt x="90084" y="65609"/>
                  <a:pt x="89065" y="60509"/>
                  <a:pt x="89065" y="60509"/>
                </a:cubicBezTo>
                <a:cubicBezTo>
                  <a:pt x="89065" y="56090"/>
                  <a:pt x="85325" y="52351"/>
                  <a:pt x="80566" y="52351"/>
                </a:cubicBezTo>
                <a:moveTo>
                  <a:pt x="47592" y="61529"/>
                </a:moveTo>
                <a:cubicBezTo>
                  <a:pt x="43512" y="61529"/>
                  <a:pt x="43512" y="61529"/>
                  <a:pt x="43512" y="61529"/>
                </a:cubicBezTo>
                <a:cubicBezTo>
                  <a:pt x="43512" y="82946"/>
                  <a:pt x="43512" y="82946"/>
                  <a:pt x="43512" y="82946"/>
                </a:cubicBezTo>
                <a:cubicBezTo>
                  <a:pt x="39433" y="82946"/>
                  <a:pt x="39433" y="82946"/>
                  <a:pt x="39433" y="82946"/>
                </a:cubicBezTo>
                <a:cubicBezTo>
                  <a:pt x="39433" y="61529"/>
                  <a:pt x="39433" y="61529"/>
                  <a:pt x="39433" y="61529"/>
                </a:cubicBezTo>
                <a:cubicBezTo>
                  <a:pt x="35354" y="61529"/>
                  <a:pt x="35354" y="61529"/>
                  <a:pt x="35354" y="61529"/>
                </a:cubicBezTo>
                <a:cubicBezTo>
                  <a:pt x="35354" y="58130"/>
                  <a:pt x="35354" y="58130"/>
                  <a:pt x="35354" y="58130"/>
                </a:cubicBezTo>
                <a:cubicBezTo>
                  <a:pt x="47592" y="58130"/>
                  <a:pt x="47592" y="58130"/>
                  <a:pt x="47592" y="58130"/>
                </a:cubicBezTo>
                <a:lnTo>
                  <a:pt x="47592" y="61529"/>
                </a:lnTo>
                <a:close/>
                <a:moveTo>
                  <a:pt x="58470" y="82946"/>
                </a:moveTo>
                <a:cubicBezTo>
                  <a:pt x="55070" y="82946"/>
                  <a:pt x="55070" y="82946"/>
                  <a:pt x="55070" y="82946"/>
                </a:cubicBezTo>
                <a:cubicBezTo>
                  <a:pt x="55070" y="81246"/>
                  <a:pt x="55070" y="81246"/>
                  <a:pt x="55070" y="81246"/>
                </a:cubicBezTo>
                <a:cubicBezTo>
                  <a:pt x="55070" y="81246"/>
                  <a:pt x="53031" y="82946"/>
                  <a:pt x="50991" y="82946"/>
                </a:cubicBezTo>
                <a:cubicBezTo>
                  <a:pt x="48611" y="82946"/>
                  <a:pt x="48271" y="80906"/>
                  <a:pt x="48271" y="80906"/>
                </a:cubicBezTo>
                <a:cubicBezTo>
                  <a:pt x="48271" y="64249"/>
                  <a:pt x="48271" y="64249"/>
                  <a:pt x="48271" y="64249"/>
                </a:cubicBezTo>
                <a:cubicBezTo>
                  <a:pt x="51671" y="64249"/>
                  <a:pt x="51671" y="64249"/>
                  <a:pt x="51671" y="64249"/>
                </a:cubicBezTo>
                <a:cubicBezTo>
                  <a:pt x="51671" y="79886"/>
                  <a:pt x="51671" y="79886"/>
                  <a:pt x="51671" y="79886"/>
                </a:cubicBezTo>
                <a:cubicBezTo>
                  <a:pt x="51671" y="79886"/>
                  <a:pt x="51671" y="80566"/>
                  <a:pt x="52691" y="80566"/>
                </a:cubicBezTo>
                <a:cubicBezTo>
                  <a:pt x="54050" y="80566"/>
                  <a:pt x="55070" y="79206"/>
                  <a:pt x="55070" y="79206"/>
                </a:cubicBezTo>
                <a:cubicBezTo>
                  <a:pt x="55070" y="64249"/>
                  <a:pt x="55070" y="64249"/>
                  <a:pt x="55070" y="64249"/>
                </a:cubicBezTo>
                <a:cubicBezTo>
                  <a:pt x="58470" y="64249"/>
                  <a:pt x="58470" y="64249"/>
                  <a:pt x="58470" y="64249"/>
                </a:cubicBezTo>
                <a:lnTo>
                  <a:pt x="58470" y="82946"/>
                </a:lnTo>
                <a:close/>
                <a:moveTo>
                  <a:pt x="71728" y="78866"/>
                </a:moveTo>
                <a:cubicBezTo>
                  <a:pt x="71728" y="78866"/>
                  <a:pt x="71728" y="82946"/>
                  <a:pt x="68668" y="82946"/>
                </a:cubicBezTo>
                <a:cubicBezTo>
                  <a:pt x="66628" y="82946"/>
                  <a:pt x="65609" y="81926"/>
                  <a:pt x="64929" y="81246"/>
                </a:cubicBezTo>
                <a:cubicBezTo>
                  <a:pt x="64929" y="82946"/>
                  <a:pt x="64929" y="82946"/>
                  <a:pt x="64929" y="82946"/>
                </a:cubicBezTo>
                <a:cubicBezTo>
                  <a:pt x="61189" y="82946"/>
                  <a:pt x="61189" y="82946"/>
                  <a:pt x="61189" y="82946"/>
                </a:cubicBezTo>
                <a:cubicBezTo>
                  <a:pt x="61189" y="58130"/>
                  <a:pt x="61189" y="58130"/>
                  <a:pt x="61189" y="58130"/>
                </a:cubicBezTo>
                <a:cubicBezTo>
                  <a:pt x="64929" y="58130"/>
                  <a:pt x="64929" y="58130"/>
                  <a:pt x="64929" y="58130"/>
                </a:cubicBezTo>
                <a:cubicBezTo>
                  <a:pt x="64929" y="65949"/>
                  <a:pt x="64929" y="65949"/>
                  <a:pt x="64929" y="65949"/>
                </a:cubicBezTo>
                <a:cubicBezTo>
                  <a:pt x="65609" y="65609"/>
                  <a:pt x="66968" y="64249"/>
                  <a:pt x="68668" y="64249"/>
                </a:cubicBezTo>
                <a:cubicBezTo>
                  <a:pt x="70708" y="64249"/>
                  <a:pt x="71728" y="66288"/>
                  <a:pt x="71728" y="68668"/>
                </a:cubicBezTo>
                <a:lnTo>
                  <a:pt x="71728" y="78866"/>
                </a:lnTo>
                <a:close/>
                <a:moveTo>
                  <a:pt x="84985" y="68668"/>
                </a:moveTo>
                <a:cubicBezTo>
                  <a:pt x="84985" y="74107"/>
                  <a:pt x="84985" y="74107"/>
                  <a:pt x="84985" y="74107"/>
                </a:cubicBezTo>
                <a:cubicBezTo>
                  <a:pt x="77847" y="74107"/>
                  <a:pt x="77847" y="74107"/>
                  <a:pt x="77847" y="74107"/>
                </a:cubicBezTo>
                <a:cubicBezTo>
                  <a:pt x="77847" y="78186"/>
                  <a:pt x="77847" y="78186"/>
                  <a:pt x="77847" y="78186"/>
                </a:cubicBezTo>
                <a:cubicBezTo>
                  <a:pt x="77847" y="78186"/>
                  <a:pt x="77847" y="80226"/>
                  <a:pt x="79546" y="80226"/>
                </a:cubicBezTo>
                <a:cubicBezTo>
                  <a:pt x="81246" y="80226"/>
                  <a:pt x="81246" y="78186"/>
                  <a:pt x="81246" y="78186"/>
                </a:cubicBezTo>
                <a:cubicBezTo>
                  <a:pt x="81246" y="76487"/>
                  <a:pt x="81246" y="76487"/>
                  <a:pt x="81246" y="76487"/>
                </a:cubicBezTo>
                <a:cubicBezTo>
                  <a:pt x="84985" y="76487"/>
                  <a:pt x="84985" y="76487"/>
                  <a:pt x="84985" y="76487"/>
                </a:cubicBezTo>
                <a:cubicBezTo>
                  <a:pt x="84985" y="79206"/>
                  <a:pt x="84985" y="79206"/>
                  <a:pt x="84985" y="79206"/>
                </a:cubicBezTo>
                <a:cubicBezTo>
                  <a:pt x="84985" y="79206"/>
                  <a:pt x="84305" y="82946"/>
                  <a:pt x="79886" y="82946"/>
                </a:cubicBezTo>
                <a:cubicBezTo>
                  <a:pt x="75467" y="82946"/>
                  <a:pt x="74447" y="79206"/>
                  <a:pt x="74447" y="79206"/>
                </a:cubicBezTo>
                <a:cubicBezTo>
                  <a:pt x="74447" y="68668"/>
                  <a:pt x="74447" y="68668"/>
                  <a:pt x="74447" y="68668"/>
                </a:cubicBezTo>
                <a:cubicBezTo>
                  <a:pt x="74447" y="68668"/>
                  <a:pt x="74447" y="64249"/>
                  <a:pt x="79886" y="64249"/>
                </a:cubicBezTo>
                <a:cubicBezTo>
                  <a:pt x="85325" y="64249"/>
                  <a:pt x="84985" y="68668"/>
                  <a:pt x="84985" y="68668"/>
                </a:cubicBezTo>
                <a:moveTo>
                  <a:pt x="79546" y="67308"/>
                </a:moveTo>
                <a:cubicBezTo>
                  <a:pt x="77847" y="67308"/>
                  <a:pt x="77847" y="69008"/>
                  <a:pt x="77847" y="69008"/>
                </a:cubicBezTo>
                <a:cubicBezTo>
                  <a:pt x="77847" y="71388"/>
                  <a:pt x="77847" y="71388"/>
                  <a:pt x="77847" y="71388"/>
                </a:cubicBezTo>
                <a:cubicBezTo>
                  <a:pt x="81246" y="71388"/>
                  <a:pt x="81246" y="71388"/>
                  <a:pt x="81246" y="71388"/>
                </a:cubicBezTo>
                <a:cubicBezTo>
                  <a:pt x="81246" y="69008"/>
                  <a:pt x="81246" y="69008"/>
                  <a:pt x="81246" y="69008"/>
                </a:cubicBezTo>
                <a:cubicBezTo>
                  <a:pt x="81246" y="69008"/>
                  <a:pt x="81246" y="67308"/>
                  <a:pt x="79546" y="67308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Shape 743"/>
          <p:cNvSpPr/>
          <p:nvPr/>
        </p:nvSpPr>
        <p:spPr>
          <a:xfrm>
            <a:off x="1479550" y="709612"/>
            <a:ext cx="430213" cy="430213"/>
          </a:xfrm>
          <a:custGeom>
            <a:pathLst>
              <a:path extrusionOk="0" h="120000" w="120000">
                <a:moveTo>
                  <a:pt x="59490" y="35354"/>
                </a:moveTo>
                <a:cubicBezTo>
                  <a:pt x="58130" y="35694"/>
                  <a:pt x="57110" y="35694"/>
                  <a:pt x="55750" y="36033"/>
                </a:cubicBezTo>
                <a:cubicBezTo>
                  <a:pt x="53711" y="36373"/>
                  <a:pt x="51331" y="37053"/>
                  <a:pt x="49631" y="38073"/>
                </a:cubicBezTo>
                <a:cubicBezTo>
                  <a:pt x="44872" y="40793"/>
                  <a:pt x="41473" y="43852"/>
                  <a:pt x="39433" y="49291"/>
                </a:cubicBezTo>
                <a:cubicBezTo>
                  <a:pt x="39093" y="49971"/>
                  <a:pt x="39093" y="50991"/>
                  <a:pt x="38753" y="52011"/>
                </a:cubicBezTo>
                <a:cubicBezTo>
                  <a:pt x="37053" y="58130"/>
                  <a:pt x="40113" y="64249"/>
                  <a:pt x="43852" y="66628"/>
                </a:cubicBezTo>
                <a:cubicBezTo>
                  <a:pt x="44532" y="66968"/>
                  <a:pt x="45892" y="67648"/>
                  <a:pt x="46572" y="66628"/>
                </a:cubicBezTo>
                <a:cubicBezTo>
                  <a:pt x="46912" y="65949"/>
                  <a:pt x="46912" y="65269"/>
                  <a:pt x="46912" y="64589"/>
                </a:cubicBezTo>
                <a:cubicBezTo>
                  <a:pt x="47252" y="64249"/>
                  <a:pt x="47592" y="63569"/>
                  <a:pt x="47592" y="62889"/>
                </a:cubicBezTo>
                <a:cubicBezTo>
                  <a:pt x="47252" y="62209"/>
                  <a:pt x="46232" y="61529"/>
                  <a:pt x="45892" y="60849"/>
                </a:cubicBezTo>
                <a:cubicBezTo>
                  <a:pt x="45212" y="59490"/>
                  <a:pt x="45212" y="58130"/>
                  <a:pt x="44532" y="56090"/>
                </a:cubicBezTo>
                <a:cubicBezTo>
                  <a:pt x="44532" y="55750"/>
                  <a:pt x="44872" y="55750"/>
                  <a:pt x="44872" y="55410"/>
                </a:cubicBezTo>
                <a:cubicBezTo>
                  <a:pt x="44872" y="53031"/>
                  <a:pt x="45212" y="51671"/>
                  <a:pt x="45892" y="49971"/>
                </a:cubicBezTo>
                <a:cubicBezTo>
                  <a:pt x="47932" y="45552"/>
                  <a:pt x="50991" y="42832"/>
                  <a:pt x="56090" y="41473"/>
                </a:cubicBezTo>
                <a:cubicBezTo>
                  <a:pt x="57450" y="41133"/>
                  <a:pt x="60509" y="40453"/>
                  <a:pt x="62209" y="40793"/>
                </a:cubicBezTo>
                <a:cubicBezTo>
                  <a:pt x="63229" y="41133"/>
                  <a:pt x="64249" y="41133"/>
                  <a:pt x="65269" y="41473"/>
                </a:cubicBezTo>
                <a:cubicBezTo>
                  <a:pt x="69008" y="42492"/>
                  <a:pt x="71728" y="44532"/>
                  <a:pt x="73087" y="47932"/>
                </a:cubicBezTo>
                <a:cubicBezTo>
                  <a:pt x="74107" y="49971"/>
                  <a:pt x="74107" y="54050"/>
                  <a:pt x="73767" y="56770"/>
                </a:cubicBezTo>
                <a:cubicBezTo>
                  <a:pt x="73427" y="58130"/>
                  <a:pt x="73427" y="59150"/>
                  <a:pt x="73087" y="60169"/>
                </a:cubicBezTo>
                <a:cubicBezTo>
                  <a:pt x="71728" y="64589"/>
                  <a:pt x="69688" y="68328"/>
                  <a:pt x="64929" y="69348"/>
                </a:cubicBezTo>
                <a:cubicBezTo>
                  <a:pt x="61869" y="70028"/>
                  <a:pt x="59490" y="68328"/>
                  <a:pt x="58810" y="66288"/>
                </a:cubicBezTo>
                <a:cubicBezTo>
                  <a:pt x="58810" y="65949"/>
                  <a:pt x="58470" y="64929"/>
                  <a:pt x="58470" y="63909"/>
                </a:cubicBezTo>
                <a:cubicBezTo>
                  <a:pt x="59150" y="60509"/>
                  <a:pt x="60509" y="57450"/>
                  <a:pt x="61529" y="54050"/>
                </a:cubicBezTo>
                <a:cubicBezTo>
                  <a:pt x="62209" y="50991"/>
                  <a:pt x="60509" y="48271"/>
                  <a:pt x="58130" y="47592"/>
                </a:cubicBezTo>
                <a:cubicBezTo>
                  <a:pt x="55070" y="46912"/>
                  <a:pt x="52351" y="49971"/>
                  <a:pt x="51671" y="51671"/>
                </a:cubicBezTo>
                <a:cubicBezTo>
                  <a:pt x="50991" y="53371"/>
                  <a:pt x="50651" y="56090"/>
                  <a:pt x="50991" y="58130"/>
                </a:cubicBezTo>
                <a:cubicBezTo>
                  <a:pt x="51331" y="58810"/>
                  <a:pt x="52011" y="60509"/>
                  <a:pt x="52011" y="61189"/>
                </a:cubicBezTo>
                <a:cubicBezTo>
                  <a:pt x="51331" y="63569"/>
                  <a:pt x="50651" y="66628"/>
                  <a:pt x="49971" y="69348"/>
                </a:cubicBezTo>
                <a:cubicBezTo>
                  <a:pt x="48951" y="71728"/>
                  <a:pt x="48611" y="74787"/>
                  <a:pt x="47932" y="77167"/>
                </a:cubicBezTo>
                <a:cubicBezTo>
                  <a:pt x="47592" y="78526"/>
                  <a:pt x="47592" y="79886"/>
                  <a:pt x="47252" y="80906"/>
                </a:cubicBezTo>
                <a:cubicBezTo>
                  <a:pt x="47252" y="82946"/>
                  <a:pt x="47252" y="82946"/>
                  <a:pt x="47252" y="82946"/>
                </a:cubicBezTo>
                <a:cubicBezTo>
                  <a:pt x="46912" y="83966"/>
                  <a:pt x="47252" y="86005"/>
                  <a:pt x="47592" y="87365"/>
                </a:cubicBezTo>
                <a:cubicBezTo>
                  <a:pt x="47592" y="88045"/>
                  <a:pt x="47252" y="88725"/>
                  <a:pt x="47592" y="89405"/>
                </a:cubicBezTo>
                <a:cubicBezTo>
                  <a:pt x="47592" y="89745"/>
                  <a:pt x="47592" y="89745"/>
                  <a:pt x="47932" y="90084"/>
                </a:cubicBezTo>
                <a:cubicBezTo>
                  <a:pt x="48951" y="90084"/>
                  <a:pt x="50651" y="87025"/>
                  <a:pt x="50991" y="86345"/>
                </a:cubicBezTo>
                <a:cubicBezTo>
                  <a:pt x="52011" y="84645"/>
                  <a:pt x="53031" y="82946"/>
                  <a:pt x="54050" y="80906"/>
                </a:cubicBezTo>
                <a:cubicBezTo>
                  <a:pt x="54730" y="79206"/>
                  <a:pt x="54730" y="77167"/>
                  <a:pt x="55410" y="75467"/>
                </a:cubicBezTo>
                <a:cubicBezTo>
                  <a:pt x="55750" y="74107"/>
                  <a:pt x="56430" y="72407"/>
                  <a:pt x="56430" y="71048"/>
                </a:cubicBezTo>
                <a:cubicBezTo>
                  <a:pt x="56770" y="71048"/>
                  <a:pt x="56770" y="71048"/>
                  <a:pt x="56770" y="71048"/>
                </a:cubicBezTo>
                <a:cubicBezTo>
                  <a:pt x="56770" y="71728"/>
                  <a:pt x="57790" y="72407"/>
                  <a:pt x="58470" y="73087"/>
                </a:cubicBezTo>
                <a:cubicBezTo>
                  <a:pt x="60169" y="74447"/>
                  <a:pt x="63569" y="75467"/>
                  <a:pt x="67308" y="74787"/>
                </a:cubicBezTo>
                <a:cubicBezTo>
                  <a:pt x="71388" y="73767"/>
                  <a:pt x="74787" y="71728"/>
                  <a:pt x="77167" y="69008"/>
                </a:cubicBezTo>
                <a:cubicBezTo>
                  <a:pt x="78526" y="66628"/>
                  <a:pt x="79886" y="64249"/>
                  <a:pt x="80906" y="61529"/>
                </a:cubicBezTo>
                <a:cubicBezTo>
                  <a:pt x="81246" y="60169"/>
                  <a:pt x="81246" y="58470"/>
                  <a:pt x="81586" y="57110"/>
                </a:cubicBezTo>
                <a:cubicBezTo>
                  <a:pt x="82606" y="53371"/>
                  <a:pt x="81246" y="48951"/>
                  <a:pt x="80226" y="46572"/>
                </a:cubicBezTo>
                <a:cubicBezTo>
                  <a:pt x="77167" y="39433"/>
                  <a:pt x="70368" y="35354"/>
                  <a:pt x="59490" y="35354"/>
                </a:cubicBezTo>
                <a:moveTo>
                  <a:pt x="60169" y="0"/>
                </a:moveTo>
                <a:cubicBezTo>
                  <a:pt x="26855" y="0"/>
                  <a:pt x="0" y="26855"/>
                  <a:pt x="0" y="60169"/>
                </a:cubicBezTo>
                <a:cubicBezTo>
                  <a:pt x="0" y="93144"/>
                  <a:pt x="26855" y="120000"/>
                  <a:pt x="60169" y="120000"/>
                </a:cubicBezTo>
                <a:cubicBezTo>
                  <a:pt x="93144" y="120000"/>
                  <a:pt x="120000" y="93144"/>
                  <a:pt x="120000" y="60169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60169" y="114560"/>
                </a:moveTo>
                <a:cubicBezTo>
                  <a:pt x="29915" y="114560"/>
                  <a:pt x="5439" y="90084"/>
                  <a:pt x="5439" y="60169"/>
                </a:cubicBezTo>
                <a:cubicBezTo>
                  <a:pt x="5439" y="29915"/>
                  <a:pt x="29915" y="5439"/>
                  <a:pt x="60169" y="5439"/>
                </a:cubicBezTo>
                <a:cubicBezTo>
                  <a:pt x="90424" y="5439"/>
                  <a:pt x="114560" y="29915"/>
                  <a:pt x="114560" y="60169"/>
                </a:cubicBezTo>
                <a:cubicBezTo>
                  <a:pt x="114560" y="90084"/>
                  <a:pt x="90424" y="114560"/>
                  <a:pt x="60169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2303463" y="709612"/>
            <a:ext cx="430213" cy="430213"/>
          </a:xfrm>
          <a:custGeom>
            <a:pathLst>
              <a:path extrusionOk="0" h="120000" w="120000">
                <a:moveTo>
                  <a:pt x="79206" y="38073"/>
                </a:moveTo>
                <a:cubicBezTo>
                  <a:pt x="71728" y="38073"/>
                  <a:pt x="66628" y="41813"/>
                  <a:pt x="63909" y="49971"/>
                </a:cubicBezTo>
                <a:cubicBezTo>
                  <a:pt x="65269" y="49631"/>
                  <a:pt x="66628" y="49291"/>
                  <a:pt x="67988" y="49291"/>
                </a:cubicBezTo>
                <a:cubicBezTo>
                  <a:pt x="70708" y="49291"/>
                  <a:pt x="71728" y="50651"/>
                  <a:pt x="71388" y="53371"/>
                </a:cubicBezTo>
                <a:cubicBezTo>
                  <a:pt x="71388" y="55410"/>
                  <a:pt x="70028" y="57790"/>
                  <a:pt x="67988" y="61189"/>
                </a:cubicBezTo>
                <a:cubicBezTo>
                  <a:pt x="65609" y="64589"/>
                  <a:pt x="63909" y="65949"/>
                  <a:pt x="62549" y="65949"/>
                </a:cubicBezTo>
                <a:cubicBezTo>
                  <a:pt x="61189" y="65949"/>
                  <a:pt x="59830" y="63569"/>
                  <a:pt x="58810" y="58470"/>
                </a:cubicBezTo>
                <a:cubicBezTo>
                  <a:pt x="58130" y="56770"/>
                  <a:pt x="57450" y="53031"/>
                  <a:pt x="56430" y="46912"/>
                </a:cubicBezTo>
                <a:cubicBezTo>
                  <a:pt x="55410" y="41133"/>
                  <a:pt x="53031" y="38413"/>
                  <a:pt x="48611" y="38753"/>
                </a:cubicBezTo>
                <a:cubicBezTo>
                  <a:pt x="46912" y="39093"/>
                  <a:pt x="44192" y="40453"/>
                  <a:pt x="40453" y="43172"/>
                </a:cubicBezTo>
                <a:cubicBezTo>
                  <a:pt x="38073" y="45552"/>
                  <a:pt x="35354" y="47592"/>
                  <a:pt x="32634" y="49971"/>
                </a:cubicBezTo>
                <a:cubicBezTo>
                  <a:pt x="35014" y="53031"/>
                  <a:pt x="35014" y="53031"/>
                  <a:pt x="35014" y="53031"/>
                </a:cubicBezTo>
                <a:cubicBezTo>
                  <a:pt x="37733" y="51331"/>
                  <a:pt x="39093" y="50651"/>
                  <a:pt x="39433" y="50651"/>
                </a:cubicBezTo>
                <a:cubicBezTo>
                  <a:pt x="41473" y="50651"/>
                  <a:pt x="43172" y="53371"/>
                  <a:pt x="44532" y="58810"/>
                </a:cubicBezTo>
                <a:cubicBezTo>
                  <a:pt x="46232" y="63569"/>
                  <a:pt x="47592" y="68668"/>
                  <a:pt x="48951" y="73767"/>
                </a:cubicBezTo>
                <a:cubicBezTo>
                  <a:pt x="51331" y="79206"/>
                  <a:pt x="54050" y="81926"/>
                  <a:pt x="57110" y="81926"/>
                </a:cubicBezTo>
                <a:cubicBezTo>
                  <a:pt x="62209" y="81926"/>
                  <a:pt x="68668" y="77507"/>
                  <a:pt x="76147" y="68328"/>
                </a:cubicBezTo>
                <a:cubicBezTo>
                  <a:pt x="83286" y="59830"/>
                  <a:pt x="87025" y="53371"/>
                  <a:pt x="87365" y="48271"/>
                </a:cubicBezTo>
                <a:cubicBezTo>
                  <a:pt x="87365" y="41813"/>
                  <a:pt x="84985" y="38413"/>
                  <a:pt x="79206" y="38073"/>
                </a:cubicBezTo>
                <a:moveTo>
                  <a:pt x="59830" y="0"/>
                </a:moveTo>
                <a:cubicBezTo>
                  <a:pt x="26855" y="0"/>
                  <a:pt x="0" y="26855"/>
                  <a:pt x="0" y="60169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60169"/>
                </a:cubicBezTo>
                <a:cubicBezTo>
                  <a:pt x="120000" y="26855"/>
                  <a:pt x="93144" y="0"/>
                  <a:pt x="59830" y="0"/>
                </a:cubicBezTo>
                <a:moveTo>
                  <a:pt x="59830" y="114560"/>
                </a:moveTo>
                <a:cubicBezTo>
                  <a:pt x="29575" y="114560"/>
                  <a:pt x="5439" y="90084"/>
                  <a:pt x="5439" y="60169"/>
                </a:cubicBezTo>
                <a:cubicBezTo>
                  <a:pt x="5439" y="29915"/>
                  <a:pt x="29575" y="5439"/>
                  <a:pt x="59830" y="5439"/>
                </a:cubicBezTo>
                <a:cubicBezTo>
                  <a:pt x="90084" y="5439"/>
                  <a:pt x="114560" y="29915"/>
                  <a:pt x="114560" y="60169"/>
                </a:cubicBezTo>
                <a:cubicBezTo>
                  <a:pt x="114560" y="90084"/>
                  <a:pt x="90084" y="114560"/>
                  <a:pt x="59830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Shape 745"/>
          <p:cNvSpPr/>
          <p:nvPr/>
        </p:nvSpPr>
        <p:spPr>
          <a:xfrm>
            <a:off x="3124200" y="709612"/>
            <a:ext cx="430213" cy="430213"/>
          </a:xfrm>
          <a:custGeom>
            <a:pathLst>
              <a:path extrusionOk="0" h="120000" w="120000">
                <a:moveTo>
                  <a:pt x="59830" y="0"/>
                </a:moveTo>
                <a:cubicBezTo>
                  <a:pt x="26855" y="0"/>
                  <a:pt x="0" y="26855"/>
                  <a:pt x="0" y="60169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60169"/>
                </a:cubicBezTo>
                <a:cubicBezTo>
                  <a:pt x="120000" y="26855"/>
                  <a:pt x="93144" y="0"/>
                  <a:pt x="59830" y="0"/>
                </a:cubicBezTo>
                <a:moveTo>
                  <a:pt x="59830" y="114560"/>
                </a:moveTo>
                <a:cubicBezTo>
                  <a:pt x="29915" y="114560"/>
                  <a:pt x="5439" y="90084"/>
                  <a:pt x="5439" y="60169"/>
                </a:cubicBezTo>
                <a:cubicBezTo>
                  <a:pt x="5439" y="29915"/>
                  <a:pt x="29915" y="5439"/>
                  <a:pt x="59830" y="5439"/>
                </a:cubicBezTo>
                <a:cubicBezTo>
                  <a:pt x="90084" y="5439"/>
                  <a:pt x="114560" y="29915"/>
                  <a:pt x="114560" y="60169"/>
                </a:cubicBezTo>
                <a:cubicBezTo>
                  <a:pt x="114560" y="90084"/>
                  <a:pt x="90084" y="114560"/>
                  <a:pt x="59830" y="114560"/>
                </a:cubicBezTo>
                <a:moveTo>
                  <a:pt x="60169" y="62209"/>
                </a:moveTo>
                <a:cubicBezTo>
                  <a:pt x="58810" y="61189"/>
                  <a:pt x="57450" y="59830"/>
                  <a:pt x="57450" y="59150"/>
                </a:cubicBezTo>
                <a:cubicBezTo>
                  <a:pt x="57450" y="58470"/>
                  <a:pt x="57450" y="58130"/>
                  <a:pt x="59490" y="56430"/>
                </a:cubicBezTo>
                <a:cubicBezTo>
                  <a:pt x="61869" y="54390"/>
                  <a:pt x="63229" y="51671"/>
                  <a:pt x="63229" y="48951"/>
                </a:cubicBezTo>
                <a:cubicBezTo>
                  <a:pt x="63229" y="46232"/>
                  <a:pt x="62549" y="44192"/>
                  <a:pt x="61529" y="42492"/>
                </a:cubicBezTo>
                <a:cubicBezTo>
                  <a:pt x="62549" y="42492"/>
                  <a:pt x="62549" y="42492"/>
                  <a:pt x="62549" y="42492"/>
                </a:cubicBezTo>
                <a:cubicBezTo>
                  <a:pt x="68328" y="38073"/>
                  <a:pt x="68328" y="38073"/>
                  <a:pt x="68328" y="38073"/>
                </a:cubicBezTo>
                <a:cubicBezTo>
                  <a:pt x="52691" y="38073"/>
                  <a:pt x="52691" y="38073"/>
                  <a:pt x="52691" y="38073"/>
                </a:cubicBezTo>
                <a:cubicBezTo>
                  <a:pt x="46232" y="38073"/>
                  <a:pt x="40793" y="43172"/>
                  <a:pt x="40793" y="48611"/>
                </a:cubicBezTo>
                <a:cubicBezTo>
                  <a:pt x="40793" y="54730"/>
                  <a:pt x="44872" y="58810"/>
                  <a:pt x="50651" y="59150"/>
                </a:cubicBezTo>
                <a:cubicBezTo>
                  <a:pt x="50651" y="59490"/>
                  <a:pt x="50651" y="60169"/>
                  <a:pt x="50651" y="60509"/>
                </a:cubicBezTo>
                <a:cubicBezTo>
                  <a:pt x="50651" y="61189"/>
                  <a:pt x="50651" y="62209"/>
                  <a:pt x="51331" y="62889"/>
                </a:cubicBezTo>
                <a:cubicBezTo>
                  <a:pt x="44192" y="62889"/>
                  <a:pt x="38073" y="67648"/>
                  <a:pt x="38073" y="73087"/>
                </a:cubicBezTo>
                <a:cubicBezTo>
                  <a:pt x="38073" y="78186"/>
                  <a:pt x="43852" y="81926"/>
                  <a:pt x="51671" y="81926"/>
                </a:cubicBezTo>
                <a:cubicBezTo>
                  <a:pt x="60509" y="81926"/>
                  <a:pt x="64929" y="76487"/>
                  <a:pt x="64929" y="71388"/>
                </a:cubicBezTo>
                <a:cubicBezTo>
                  <a:pt x="64929" y="67308"/>
                  <a:pt x="63569" y="64929"/>
                  <a:pt x="60169" y="62209"/>
                </a:cubicBezTo>
                <a:moveTo>
                  <a:pt x="47592" y="48611"/>
                </a:moveTo>
                <a:cubicBezTo>
                  <a:pt x="47252" y="46572"/>
                  <a:pt x="47592" y="44532"/>
                  <a:pt x="48611" y="43512"/>
                </a:cubicBezTo>
                <a:cubicBezTo>
                  <a:pt x="49291" y="42832"/>
                  <a:pt x="49971" y="42492"/>
                  <a:pt x="50991" y="42492"/>
                </a:cubicBezTo>
                <a:cubicBezTo>
                  <a:pt x="50991" y="41133"/>
                  <a:pt x="50991" y="41133"/>
                  <a:pt x="50991" y="41133"/>
                </a:cubicBezTo>
                <a:cubicBezTo>
                  <a:pt x="50991" y="42492"/>
                  <a:pt x="50991" y="42492"/>
                  <a:pt x="50991" y="42492"/>
                </a:cubicBezTo>
                <a:cubicBezTo>
                  <a:pt x="53711" y="42492"/>
                  <a:pt x="56090" y="45552"/>
                  <a:pt x="56770" y="49291"/>
                </a:cubicBezTo>
                <a:cubicBezTo>
                  <a:pt x="56770" y="51331"/>
                  <a:pt x="56430" y="53371"/>
                  <a:pt x="55410" y="54390"/>
                </a:cubicBezTo>
                <a:cubicBezTo>
                  <a:pt x="54730" y="55410"/>
                  <a:pt x="54050" y="55750"/>
                  <a:pt x="53031" y="55750"/>
                </a:cubicBezTo>
                <a:cubicBezTo>
                  <a:pt x="53031" y="55750"/>
                  <a:pt x="53031" y="55750"/>
                  <a:pt x="53031" y="55750"/>
                </a:cubicBezTo>
                <a:cubicBezTo>
                  <a:pt x="50311" y="55410"/>
                  <a:pt x="47932" y="52351"/>
                  <a:pt x="47592" y="48611"/>
                </a:cubicBezTo>
                <a:moveTo>
                  <a:pt x="51671" y="77507"/>
                </a:moveTo>
                <a:cubicBezTo>
                  <a:pt x="47932" y="77507"/>
                  <a:pt x="44872" y="75127"/>
                  <a:pt x="44872" y="71728"/>
                </a:cubicBezTo>
                <a:cubicBezTo>
                  <a:pt x="44872" y="69008"/>
                  <a:pt x="48271" y="66288"/>
                  <a:pt x="52351" y="66288"/>
                </a:cubicBezTo>
                <a:cubicBezTo>
                  <a:pt x="52351" y="65269"/>
                  <a:pt x="52351" y="65269"/>
                  <a:pt x="52351" y="65269"/>
                </a:cubicBezTo>
                <a:cubicBezTo>
                  <a:pt x="52351" y="65269"/>
                  <a:pt x="52351" y="65269"/>
                  <a:pt x="52351" y="65269"/>
                </a:cubicBezTo>
                <a:cubicBezTo>
                  <a:pt x="52691" y="66288"/>
                  <a:pt x="52691" y="66288"/>
                  <a:pt x="52691" y="66288"/>
                </a:cubicBezTo>
                <a:cubicBezTo>
                  <a:pt x="53371" y="66288"/>
                  <a:pt x="54390" y="66628"/>
                  <a:pt x="55070" y="66628"/>
                </a:cubicBezTo>
                <a:cubicBezTo>
                  <a:pt x="56090" y="67308"/>
                  <a:pt x="56090" y="67308"/>
                  <a:pt x="56090" y="67308"/>
                </a:cubicBezTo>
                <a:cubicBezTo>
                  <a:pt x="58130" y="68668"/>
                  <a:pt x="59150" y="69688"/>
                  <a:pt x="59490" y="71048"/>
                </a:cubicBezTo>
                <a:cubicBezTo>
                  <a:pt x="59490" y="71388"/>
                  <a:pt x="59490" y="71728"/>
                  <a:pt x="59490" y="72067"/>
                </a:cubicBezTo>
                <a:cubicBezTo>
                  <a:pt x="59490" y="75807"/>
                  <a:pt x="56770" y="77507"/>
                  <a:pt x="51671" y="77507"/>
                </a:cubicBezTo>
                <a:moveTo>
                  <a:pt x="81926" y="40793"/>
                </a:moveTo>
                <a:cubicBezTo>
                  <a:pt x="76487" y="40793"/>
                  <a:pt x="76487" y="40793"/>
                  <a:pt x="76487" y="40793"/>
                </a:cubicBezTo>
                <a:cubicBezTo>
                  <a:pt x="76487" y="48951"/>
                  <a:pt x="76487" y="48951"/>
                  <a:pt x="76487" y="48951"/>
                </a:cubicBezTo>
                <a:cubicBezTo>
                  <a:pt x="67988" y="48951"/>
                  <a:pt x="67988" y="48951"/>
                  <a:pt x="67988" y="48951"/>
                </a:cubicBezTo>
                <a:cubicBezTo>
                  <a:pt x="67988" y="54730"/>
                  <a:pt x="67988" y="54730"/>
                  <a:pt x="67988" y="54730"/>
                </a:cubicBezTo>
                <a:cubicBezTo>
                  <a:pt x="76487" y="54730"/>
                  <a:pt x="76487" y="54730"/>
                  <a:pt x="76487" y="54730"/>
                </a:cubicBezTo>
                <a:cubicBezTo>
                  <a:pt x="76487" y="62889"/>
                  <a:pt x="76487" y="62889"/>
                  <a:pt x="76487" y="62889"/>
                </a:cubicBezTo>
                <a:cubicBezTo>
                  <a:pt x="81926" y="62889"/>
                  <a:pt x="81926" y="62889"/>
                  <a:pt x="81926" y="62889"/>
                </a:cubicBezTo>
                <a:cubicBezTo>
                  <a:pt x="81926" y="54730"/>
                  <a:pt x="81926" y="54730"/>
                  <a:pt x="81926" y="54730"/>
                </a:cubicBezTo>
                <a:cubicBezTo>
                  <a:pt x="90084" y="54730"/>
                  <a:pt x="90084" y="54730"/>
                  <a:pt x="90084" y="54730"/>
                </a:cubicBezTo>
                <a:cubicBezTo>
                  <a:pt x="90084" y="48951"/>
                  <a:pt x="90084" y="48951"/>
                  <a:pt x="90084" y="48951"/>
                </a:cubicBezTo>
                <a:cubicBezTo>
                  <a:pt x="81926" y="48951"/>
                  <a:pt x="81926" y="48951"/>
                  <a:pt x="81926" y="48951"/>
                </a:cubicBezTo>
                <a:lnTo>
                  <a:pt x="81926" y="4079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3946525" y="709612"/>
            <a:ext cx="430213" cy="430213"/>
          </a:xfrm>
          <a:custGeom>
            <a:pathLst>
              <a:path extrusionOk="0" h="120000" w="120000">
                <a:moveTo>
                  <a:pt x="43852" y="38073"/>
                </a:moveTo>
                <a:cubicBezTo>
                  <a:pt x="40793" y="38073"/>
                  <a:pt x="38413" y="40793"/>
                  <a:pt x="38413" y="43852"/>
                </a:cubicBezTo>
                <a:cubicBezTo>
                  <a:pt x="38413" y="46572"/>
                  <a:pt x="40793" y="49291"/>
                  <a:pt x="43852" y="49291"/>
                </a:cubicBezTo>
                <a:cubicBezTo>
                  <a:pt x="46572" y="49291"/>
                  <a:pt x="49291" y="46572"/>
                  <a:pt x="49291" y="43852"/>
                </a:cubicBezTo>
                <a:cubicBezTo>
                  <a:pt x="49291" y="40793"/>
                  <a:pt x="46572" y="38073"/>
                  <a:pt x="43852" y="38073"/>
                </a:cubicBezTo>
                <a:moveTo>
                  <a:pt x="38413" y="81926"/>
                </a:moveTo>
                <a:cubicBezTo>
                  <a:pt x="49291" y="81926"/>
                  <a:pt x="49291" y="81926"/>
                  <a:pt x="49291" y="81926"/>
                </a:cubicBezTo>
                <a:cubicBezTo>
                  <a:pt x="49291" y="51671"/>
                  <a:pt x="49291" y="51671"/>
                  <a:pt x="49291" y="51671"/>
                </a:cubicBezTo>
                <a:cubicBezTo>
                  <a:pt x="38413" y="51671"/>
                  <a:pt x="38413" y="51671"/>
                  <a:pt x="38413" y="51671"/>
                </a:cubicBezTo>
                <a:lnTo>
                  <a:pt x="38413" y="81926"/>
                </a:lnTo>
                <a:close/>
                <a:moveTo>
                  <a:pt x="74787" y="51671"/>
                </a:moveTo>
                <a:cubicBezTo>
                  <a:pt x="66628" y="51671"/>
                  <a:pt x="65609" y="56770"/>
                  <a:pt x="65609" y="56770"/>
                </a:cubicBezTo>
                <a:cubicBezTo>
                  <a:pt x="65609" y="52011"/>
                  <a:pt x="65609" y="52011"/>
                  <a:pt x="65609" y="52011"/>
                </a:cubicBezTo>
                <a:cubicBezTo>
                  <a:pt x="54730" y="52011"/>
                  <a:pt x="54730" y="52011"/>
                  <a:pt x="54730" y="52011"/>
                </a:cubicBezTo>
                <a:cubicBezTo>
                  <a:pt x="54730" y="81926"/>
                  <a:pt x="54730" y="81926"/>
                  <a:pt x="54730" y="81926"/>
                </a:cubicBezTo>
                <a:cubicBezTo>
                  <a:pt x="65609" y="81926"/>
                  <a:pt x="65609" y="81926"/>
                  <a:pt x="65609" y="81926"/>
                </a:cubicBezTo>
                <a:cubicBezTo>
                  <a:pt x="65609" y="65609"/>
                  <a:pt x="65609" y="65609"/>
                  <a:pt x="65609" y="65609"/>
                </a:cubicBezTo>
                <a:cubicBezTo>
                  <a:pt x="65609" y="65609"/>
                  <a:pt x="65609" y="60169"/>
                  <a:pt x="70368" y="60169"/>
                </a:cubicBezTo>
                <a:cubicBezTo>
                  <a:pt x="72747" y="60169"/>
                  <a:pt x="73767" y="62549"/>
                  <a:pt x="73767" y="65609"/>
                </a:cubicBezTo>
                <a:cubicBezTo>
                  <a:pt x="73767" y="81926"/>
                  <a:pt x="73767" y="81926"/>
                  <a:pt x="73767" y="81926"/>
                </a:cubicBezTo>
                <a:cubicBezTo>
                  <a:pt x="84645" y="81926"/>
                  <a:pt x="84645" y="81926"/>
                  <a:pt x="84645" y="81926"/>
                </a:cubicBezTo>
                <a:cubicBezTo>
                  <a:pt x="84645" y="65609"/>
                  <a:pt x="84645" y="65609"/>
                  <a:pt x="84645" y="65609"/>
                </a:cubicBezTo>
                <a:cubicBezTo>
                  <a:pt x="84645" y="57110"/>
                  <a:pt x="80906" y="51671"/>
                  <a:pt x="74787" y="51671"/>
                </a:cubicBezTo>
                <a:moveTo>
                  <a:pt x="60169" y="0"/>
                </a:moveTo>
                <a:cubicBezTo>
                  <a:pt x="26855" y="0"/>
                  <a:pt x="0" y="26855"/>
                  <a:pt x="0" y="60169"/>
                </a:cubicBezTo>
                <a:cubicBezTo>
                  <a:pt x="0" y="93144"/>
                  <a:pt x="26855" y="120000"/>
                  <a:pt x="60169" y="120000"/>
                </a:cubicBezTo>
                <a:cubicBezTo>
                  <a:pt x="93144" y="120000"/>
                  <a:pt x="120000" y="93144"/>
                  <a:pt x="120000" y="60169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60169" y="114560"/>
                </a:moveTo>
                <a:cubicBezTo>
                  <a:pt x="29915" y="114560"/>
                  <a:pt x="5439" y="90084"/>
                  <a:pt x="5439" y="60169"/>
                </a:cubicBezTo>
                <a:cubicBezTo>
                  <a:pt x="5439" y="29915"/>
                  <a:pt x="29915" y="5439"/>
                  <a:pt x="60169" y="5439"/>
                </a:cubicBezTo>
                <a:cubicBezTo>
                  <a:pt x="90424" y="5439"/>
                  <a:pt x="114560" y="29915"/>
                  <a:pt x="114560" y="60169"/>
                </a:cubicBezTo>
                <a:cubicBezTo>
                  <a:pt x="114560" y="90084"/>
                  <a:pt x="90424" y="114560"/>
                  <a:pt x="60169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4768850" y="709612"/>
            <a:ext cx="430213" cy="430213"/>
          </a:xfrm>
          <a:custGeom>
            <a:pathLst>
              <a:path extrusionOk="0" h="120000" w="120000">
                <a:moveTo>
                  <a:pt x="64249" y="73767"/>
                </a:moveTo>
                <a:cubicBezTo>
                  <a:pt x="63569" y="73427"/>
                  <a:pt x="62889" y="72747"/>
                  <a:pt x="62549" y="72067"/>
                </a:cubicBezTo>
                <a:cubicBezTo>
                  <a:pt x="62549" y="72067"/>
                  <a:pt x="62549" y="57110"/>
                  <a:pt x="62549" y="57110"/>
                </a:cubicBezTo>
                <a:cubicBezTo>
                  <a:pt x="73427" y="57110"/>
                  <a:pt x="73427" y="57110"/>
                  <a:pt x="73427" y="57110"/>
                </a:cubicBezTo>
                <a:cubicBezTo>
                  <a:pt x="73427" y="49291"/>
                  <a:pt x="73427" y="49291"/>
                  <a:pt x="73427" y="49291"/>
                </a:cubicBezTo>
                <a:cubicBezTo>
                  <a:pt x="62549" y="49291"/>
                  <a:pt x="62549" y="49291"/>
                  <a:pt x="62549" y="49291"/>
                </a:cubicBezTo>
                <a:cubicBezTo>
                  <a:pt x="62549" y="38073"/>
                  <a:pt x="62549" y="38073"/>
                  <a:pt x="62549" y="38073"/>
                </a:cubicBezTo>
                <a:cubicBezTo>
                  <a:pt x="55750" y="38413"/>
                  <a:pt x="55750" y="38413"/>
                  <a:pt x="55750" y="38413"/>
                </a:cubicBezTo>
                <a:cubicBezTo>
                  <a:pt x="55410" y="40453"/>
                  <a:pt x="54730" y="42492"/>
                  <a:pt x="54050" y="43852"/>
                </a:cubicBezTo>
                <a:cubicBezTo>
                  <a:pt x="53371" y="45212"/>
                  <a:pt x="52351" y="46572"/>
                  <a:pt x="50991" y="47592"/>
                </a:cubicBezTo>
                <a:cubicBezTo>
                  <a:pt x="49631" y="48611"/>
                  <a:pt x="47932" y="49291"/>
                  <a:pt x="46232" y="49971"/>
                </a:cubicBezTo>
                <a:cubicBezTo>
                  <a:pt x="46232" y="57450"/>
                  <a:pt x="46232" y="57450"/>
                  <a:pt x="46232" y="57450"/>
                </a:cubicBezTo>
                <a:cubicBezTo>
                  <a:pt x="51671" y="57110"/>
                  <a:pt x="51671" y="57110"/>
                  <a:pt x="51671" y="57110"/>
                </a:cubicBezTo>
                <a:cubicBezTo>
                  <a:pt x="51671" y="71388"/>
                  <a:pt x="51671" y="71388"/>
                  <a:pt x="51671" y="71388"/>
                </a:cubicBezTo>
                <a:cubicBezTo>
                  <a:pt x="51671" y="73427"/>
                  <a:pt x="52011" y="74787"/>
                  <a:pt x="52351" y="76147"/>
                </a:cubicBezTo>
                <a:cubicBezTo>
                  <a:pt x="52691" y="77167"/>
                  <a:pt x="53711" y="78186"/>
                  <a:pt x="54730" y="78866"/>
                </a:cubicBezTo>
                <a:cubicBezTo>
                  <a:pt x="55750" y="79886"/>
                  <a:pt x="57450" y="80566"/>
                  <a:pt x="58810" y="81246"/>
                </a:cubicBezTo>
                <a:cubicBezTo>
                  <a:pt x="60509" y="81586"/>
                  <a:pt x="62209" y="81926"/>
                  <a:pt x="64589" y="81926"/>
                </a:cubicBezTo>
                <a:cubicBezTo>
                  <a:pt x="66288" y="81926"/>
                  <a:pt x="67988" y="81586"/>
                  <a:pt x="69348" y="81246"/>
                </a:cubicBezTo>
                <a:cubicBezTo>
                  <a:pt x="71048" y="80906"/>
                  <a:pt x="73427" y="80226"/>
                  <a:pt x="75467" y="79546"/>
                </a:cubicBezTo>
                <a:cubicBezTo>
                  <a:pt x="75467" y="72747"/>
                  <a:pt x="75467" y="72747"/>
                  <a:pt x="75467" y="72747"/>
                </a:cubicBezTo>
                <a:cubicBezTo>
                  <a:pt x="73087" y="74107"/>
                  <a:pt x="70028" y="74787"/>
                  <a:pt x="67648" y="74787"/>
                </a:cubicBezTo>
                <a:cubicBezTo>
                  <a:pt x="66628" y="74787"/>
                  <a:pt x="65269" y="74447"/>
                  <a:pt x="64249" y="73767"/>
                </a:cubicBezTo>
                <a:moveTo>
                  <a:pt x="59830" y="0"/>
                </a:moveTo>
                <a:cubicBezTo>
                  <a:pt x="26855" y="0"/>
                  <a:pt x="0" y="26855"/>
                  <a:pt x="0" y="60169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60169"/>
                </a:cubicBezTo>
                <a:cubicBezTo>
                  <a:pt x="120000" y="26855"/>
                  <a:pt x="93144" y="0"/>
                  <a:pt x="59830" y="0"/>
                </a:cubicBezTo>
                <a:moveTo>
                  <a:pt x="59830" y="114560"/>
                </a:moveTo>
                <a:cubicBezTo>
                  <a:pt x="29575" y="114560"/>
                  <a:pt x="5439" y="90084"/>
                  <a:pt x="5439" y="60169"/>
                </a:cubicBezTo>
                <a:cubicBezTo>
                  <a:pt x="5439" y="29915"/>
                  <a:pt x="29575" y="5439"/>
                  <a:pt x="59830" y="5439"/>
                </a:cubicBezTo>
                <a:cubicBezTo>
                  <a:pt x="90084" y="5439"/>
                  <a:pt x="114560" y="29915"/>
                  <a:pt x="114560" y="60169"/>
                </a:cubicBezTo>
                <a:cubicBezTo>
                  <a:pt x="114560" y="90084"/>
                  <a:pt x="90084" y="114560"/>
                  <a:pt x="59830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5591175" y="709612"/>
            <a:ext cx="430213" cy="430213"/>
          </a:xfrm>
          <a:custGeom>
            <a:pathLst>
              <a:path extrusionOk="0" h="120000" w="120000">
                <a:moveTo>
                  <a:pt x="72747" y="38413"/>
                </a:moveTo>
                <a:cubicBezTo>
                  <a:pt x="71728" y="38413"/>
                  <a:pt x="71728" y="38413"/>
                  <a:pt x="71728" y="38413"/>
                </a:cubicBezTo>
                <a:cubicBezTo>
                  <a:pt x="71728" y="38413"/>
                  <a:pt x="71728" y="38413"/>
                  <a:pt x="71728" y="38413"/>
                </a:cubicBezTo>
                <a:cubicBezTo>
                  <a:pt x="70368" y="38753"/>
                  <a:pt x="67988" y="38753"/>
                  <a:pt x="66628" y="38413"/>
                </a:cubicBezTo>
                <a:cubicBezTo>
                  <a:pt x="66288" y="38413"/>
                  <a:pt x="66288" y="38413"/>
                  <a:pt x="66288" y="38413"/>
                </a:cubicBezTo>
                <a:cubicBezTo>
                  <a:pt x="55410" y="56430"/>
                  <a:pt x="55410" y="56430"/>
                  <a:pt x="55410" y="56430"/>
                </a:cubicBezTo>
                <a:cubicBezTo>
                  <a:pt x="44872" y="38073"/>
                  <a:pt x="44872" y="38073"/>
                  <a:pt x="44872" y="38073"/>
                </a:cubicBezTo>
                <a:cubicBezTo>
                  <a:pt x="44532" y="38413"/>
                  <a:pt x="44532" y="38413"/>
                  <a:pt x="44532" y="38413"/>
                </a:cubicBezTo>
                <a:cubicBezTo>
                  <a:pt x="42832" y="38753"/>
                  <a:pt x="40793" y="38753"/>
                  <a:pt x="39433" y="38413"/>
                </a:cubicBezTo>
                <a:cubicBezTo>
                  <a:pt x="38073" y="38413"/>
                  <a:pt x="38073" y="38413"/>
                  <a:pt x="38073" y="38413"/>
                </a:cubicBezTo>
                <a:cubicBezTo>
                  <a:pt x="52691" y="63229"/>
                  <a:pt x="52691" y="63229"/>
                  <a:pt x="52691" y="63229"/>
                </a:cubicBezTo>
                <a:cubicBezTo>
                  <a:pt x="52351" y="81246"/>
                  <a:pt x="52351" y="81246"/>
                  <a:pt x="52351" y="81246"/>
                </a:cubicBezTo>
                <a:cubicBezTo>
                  <a:pt x="52351" y="81926"/>
                  <a:pt x="52351" y="81926"/>
                  <a:pt x="52351" y="81926"/>
                </a:cubicBezTo>
                <a:cubicBezTo>
                  <a:pt x="52691" y="81926"/>
                  <a:pt x="52691" y="81926"/>
                  <a:pt x="52691" y="81926"/>
                </a:cubicBezTo>
                <a:cubicBezTo>
                  <a:pt x="53031" y="81926"/>
                  <a:pt x="53031" y="81926"/>
                  <a:pt x="53031" y="81926"/>
                </a:cubicBezTo>
                <a:cubicBezTo>
                  <a:pt x="54390" y="81586"/>
                  <a:pt x="56770" y="81586"/>
                  <a:pt x="58130" y="81926"/>
                </a:cubicBezTo>
                <a:cubicBezTo>
                  <a:pt x="58810" y="81926"/>
                  <a:pt x="58810" y="81926"/>
                  <a:pt x="58810" y="81926"/>
                </a:cubicBezTo>
                <a:cubicBezTo>
                  <a:pt x="58470" y="63229"/>
                  <a:pt x="58470" y="63229"/>
                  <a:pt x="58470" y="63229"/>
                </a:cubicBezTo>
                <a:cubicBezTo>
                  <a:pt x="58810" y="62549"/>
                  <a:pt x="61869" y="56770"/>
                  <a:pt x="65269" y="50991"/>
                </a:cubicBezTo>
                <a:cubicBezTo>
                  <a:pt x="68668" y="45212"/>
                  <a:pt x="72407" y="39093"/>
                  <a:pt x="72407" y="39093"/>
                </a:cubicBezTo>
                <a:lnTo>
                  <a:pt x="72747" y="38413"/>
                </a:lnTo>
                <a:close/>
                <a:moveTo>
                  <a:pt x="59830" y="0"/>
                </a:moveTo>
                <a:cubicBezTo>
                  <a:pt x="26855" y="0"/>
                  <a:pt x="0" y="26855"/>
                  <a:pt x="0" y="60169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60169"/>
                </a:cubicBezTo>
                <a:cubicBezTo>
                  <a:pt x="120000" y="26855"/>
                  <a:pt x="93144" y="0"/>
                  <a:pt x="59830" y="0"/>
                </a:cubicBezTo>
                <a:moveTo>
                  <a:pt x="59830" y="114560"/>
                </a:moveTo>
                <a:cubicBezTo>
                  <a:pt x="29915" y="114560"/>
                  <a:pt x="5439" y="90084"/>
                  <a:pt x="5439" y="60169"/>
                </a:cubicBezTo>
                <a:cubicBezTo>
                  <a:pt x="5439" y="29915"/>
                  <a:pt x="29915" y="5439"/>
                  <a:pt x="59830" y="5439"/>
                </a:cubicBezTo>
                <a:cubicBezTo>
                  <a:pt x="90084" y="5439"/>
                  <a:pt x="114560" y="29915"/>
                  <a:pt x="114560" y="60169"/>
                </a:cubicBezTo>
                <a:cubicBezTo>
                  <a:pt x="114560" y="90084"/>
                  <a:pt x="90084" y="114560"/>
                  <a:pt x="59830" y="114560"/>
                </a:cubicBezTo>
                <a:moveTo>
                  <a:pt x="73767" y="75807"/>
                </a:moveTo>
                <a:cubicBezTo>
                  <a:pt x="71728" y="75127"/>
                  <a:pt x="70368" y="76147"/>
                  <a:pt x="69688" y="77847"/>
                </a:cubicBezTo>
                <a:cubicBezTo>
                  <a:pt x="69688" y="78866"/>
                  <a:pt x="69688" y="79546"/>
                  <a:pt x="70028" y="80226"/>
                </a:cubicBezTo>
                <a:cubicBezTo>
                  <a:pt x="70708" y="80906"/>
                  <a:pt x="71388" y="81586"/>
                  <a:pt x="72067" y="81586"/>
                </a:cubicBezTo>
                <a:cubicBezTo>
                  <a:pt x="72407" y="81926"/>
                  <a:pt x="72747" y="81926"/>
                  <a:pt x="73087" y="81926"/>
                </a:cubicBezTo>
                <a:cubicBezTo>
                  <a:pt x="74787" y="81926"/>
                  <a:pt x="75807" y="80906"/>
                  <a:pt x="76147" y="79886"/>
                </a:cubicBezTo>
                <a:cubicBezTo>
                  <a:pt x="76487" y="78866"/>
                  <a:pt x="76147" y="77847"/>
                  <a:pt x="75807" y="77167"/>
                </a:cubicBezTo>
                <a:cubicBezTo>
                  <a:pt x="75467" y="76487"/>
                  <a:pt x="74787" y="75807"/>
                  <a:pt x="73767" y="75807"/>
                </a:cubicBezTo>
                <a:moveTo>
                  <a:pt x="79546" y="38753"/>
                </a:moveTo>
                <a:cubicBezTo>
                  <a:pt x="79206" y="38753"/>
                  <a:pt x="78866" y="38753"/>
                  <a:pt x="78526" y="38753"/>
                </a:cubicBezTo>
                <a:cubicBezTo>
                  <a:pt x="76827" y="38753"/>
                  <a:pt x="75467" y="39773"/>
                  <a:pt x="75467" y="41813"/>
                </a:cubicBezTo>
                <a:cubicBezTo>
                  <a:pt x="73427" y="64929"/>
                  <a:pt x="72407" y="71728"/>
                  <a:pt x="72407" y="71728"/>
                </a:cubicBezTo>
                <a:cubicBezTo>
                  <a:pt x="72407" y="72407"/>
                  <a:pt x="72407" y="72407"/>
                  <a:pt x="72407" y="72407"/>
                </a:cubicBezTo>
                <a:cubicBezTo>
                  <a:pt x="73087" y="72407"/>
                  <a:pt x="73087" y="72407"/>
                  <a:pt x="73087" y="72407"/>
                </a:cubicBezTo>
                <a:cubicBezTo>
                  <a:pt x="73087" y="72407"/>
                  <a:pt x="73087" y="72407"/>
                  <a:pt x="73087" y="72407"/>
                </a:cubicBezTo>
                <a:cubicBezTo>
                  <a:pt x="73767" y="72407"/>
                  <a:pt x="74447" y="72407"/>
                  <a:pt x="74787" y="72747"/>
                </a:cubicBezTo>
                <a:cubicBezTo>
                  <a:pt x="75467" y="73087"/>
                  <a:pt x="75467" y="73087"/>
                  <a:pt x="75467" y="73087"/>
                </a:cubicBezTo>
                <a:cubicBezTo>
                  <a:pt x="75467" y="72407"/>
                  <a:pt x="75467" y="72407"/>
                  <a:pt x="75467" y="72407"/>
                </a:cubicBezTo>
                <a:cubicBezTo>
                  <a:pt x="76827" y="63909"/>
                  <a:pt x="79546" y="53031"/>
                  <a:pt x="80906" y="46912"/>
                </a:cubicBezTo>
                <a:cubicBezTo>
                  <a:pt x="81246" y="45212"/>
                  <a:pt x="81586" y="43852"/>
                  <a:pt x="81586" y="43172"/>
                </a:cubicBezTo>
                <a:cubicBezTo>
                  <a:pt x="81926" y="41813"/>
                  <a:pt x="81926" y="40793"/>
                  <a:pt x="81246" y="40113"/>
                </a:cubicBezTo>
                <a:cubicBezTo>
                  <a:pt x="80906" y="39433"/>
                  <a:pt x="80226" y="39093"/>
                  <a:pt x="79546" y="3875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6411912" y="709612"/>
            <a:ext cx="430213" cy="430213"/>
          </a:xfrm>
          <a:custGeom>
            <a:pathLst>
              <a:path extrusionOk="0" h="120000" w="120000">
                <a:moveTo>
                  <a:pt x="77507" y="54050"/>
                </a:moveTo>
                <a:cubicBezTo>
                  <a:pt x="77507" y="54050"/>
                  <a:pt x="77507" y="54050"/>
                  <a:pt x="77507" y="54050"/>
                </a:cubicBezTo>
                <a:cubicBezTo>
                  <a:pt x="77507" y="54050"/>
                  <a:pt x="77507" y="54050"/>
                  <a:pt x="77507" y="54050"/>
                </a:cubicBezTo>
                <a:cubicBezTo>
                  <a:pt x="77507" y="54050"/>
                  <a:pt x="77507" y="54050"/>
                  <a:pt x="77507" y="54050"/>
                </a:cubicBezTo>
                <a:close/>
                <a:moveTo>
                  <a:pt x="42492" y="54390"/>
                </a:moveTo>
                <a:cubicBezTo>
                  <a:pt x="30254" y="64249"/>
                  <a:pt x="30254" y="64249"/>
                  <a:pt x="30254" y="64249"/>
                </a:cubicBezTo>
                <a:cubicBezTo>
                  <a:pt x="40793" y="70708"/>
                  <a:pt x="40793" y="70708"/>
                  <a:pt x="40793" y="70708"/>
                </a:cubicBezTo>
                <a:cubicBezTo>
                  <a:pt x="40793" y="70708"/>
                  <a:pt x="40793" y="70708"/>
                  <a:pt x="40793" y="70708"/>
                </a:cubicBezTo>
                <a:cubicBezTo>
                  <a:pt x="43172" y="72407"/>
                  <a:pt x="43172" y="72407"/>
                  <a:pt x="43172" y="72407"/>
                </a:cubicBezTo>
                <a:cubicBezTo>
                  <a:pt x="47932" y="75127"/>
                  <a:pt x="47932" y="75127"/>
                  <a:pt x="47932" y="75127"/>
                </a:cubicBezTo>
                <a:cubicBezTo>
                  <a:pt x="56090" y="69008"/>
                  <a:pt x="56090" y="69008"/>
                  <a:pt x="56090" y="69008"/>
                </a:cubicBezTo>
                <a:cubicBezTo>
                  <a:pt x="60169" y="65949"/>
                  <a:pt x="60169" y="65949"/>
                  <a:pt x="60169" y="65949"/>
                </a:cubicBezTo>
                <a:cubicBezTo>
                  <a:pt x="60169" y="65949"/>
                  <a:pt x="60169" y="65949"/>
                  <a:pt x="60169" y="65949"/>
                </a:cubicBezTo>
                <a:cubicBezTo>
                  <a:pt x="60169" y="65949"/>
                  <a:pt x="60169" y="65949"/>
                  <a:pt x="60169" y="65949"/>
                </a:cubicBezTo>
                <a:cubicBezTo>
                  <a:pt x="60169" y="65949"/>
                  <a:pt x="60169" y="65949"/>
                  <a:pt x="60169" y="65949"/>
                </a:cubicBezTo>
                <a:cubicBezTo>
                  <a:pt x="60169" y="65949"/>
                  <a:pt x="60169" y="65949"/>
                  <a:pt x="60169" y="65949"/>
                </a:cubicBezTo>
                <a:cubicBezTo>
                  <a:pt x="69688" y="73087"/>
                  <a:pt x="69688" y="73087"/>
                  <a:pt x="69688" y="73087"/>
                </a:cubicBezTo>
                <a:cubicBezTo>
                  <a:pt x="72407" y="75127"/>
                  <a:pt x="72407" y="75127"/>
                  <a:pt x="72407" y="75127"/>
                </a:cubicBezTo>
                <a:cubicBezTo>
                  <a:pt x="90084" y="64249"/>
                  <a:pt x="90084" y="64249"/>
                  <a:pt x="90084" y="64249"/>
                </a:cubicBezTo>
                <a:cubicBezTo>
                  <a:pt x="77507" y="54050"/>
                  <a:pt x="77507" y="54050"/>
                  <a:pt x="77507" y="54050"/>
                </a:cubicBezTo>
                <a:cubicBezTo>
                  <a:pt x="60169" y="65269"/>
                  <a:pt x="60169" y="65269"/>
                  <a:pt x="60169" y="65269"/>
                </a:cubicBezTo>
                <a:lnTo>
                  <a:pt x="42492" y="54390"/>
                </a:lnTo>
                <a:close/>
                <a:moveTo>
                  <a:pt x="72067" y="81586"/>
                </a:moveTo>
                <a:cubicBezTo>
                  <a:pt x="72067" y="81926"/>
                  <a:pt x="72067" y="81926"/>
                  <a:pt x="72067" y="81926"/>
                </a:cubicBezTo>
                <a:cubicBezTo>
                  <a:pt x="60169" y="72747"/>
                  <a:pt x="60169" y="72747"/>
                  <a:pt x="60169" y="72747"/>
                </a:cubicBezTo>
                <a:cubicBezTo>
                  <a:pt x="48611" y="81586"/>
                  <a:pt x="48611" y="81586"/>
                  <a:pt x="48611" y="81586"/>
                </a:cubicBezTo>
                <a:cubicBezTo>
                  <a:pt x="48611" y="81926"/>
                  <a:pt x="48611" y="81926"/>
                  <a:pt x="48611" y="81926"/>
                </a:cubicBezTo>
                <a:cubicBezTo>
                  <a:pt x="42152" y="77847"/>
                  <a:pt x="42152" y="77847"/>
                  <a:pt x="42152" y="77847"/>
                </a:cubicBezTo>
                <a:cubicBezTo>
                  <a:pt x="42152" y="81246"/>
                  <a:pt x="42152" y="81246"/>
                  <a:pt x="42152" y="81246"/>
                </a:cubicBezTo>
                <a:cubicBezTo>
                  <a:pt x="60169" y="92804"/>
                  <a:pt x="60169" y="92804"/>
                  <a:pt x="60169" y="92804"/>
                </a:cubicBezTo>
                <a:cubicBezTo>
                  <a:pt x="77847" y="81246"/>
                  <a:pt x="77847" y="81246"/>
                  <a:pt x="77847" y="81246"/>
                </a:cubicBezTo>
                <a:cubicBezTo>
                  <a:pt x="77847" y="78186"/>
                  <a:pt x="77847" y="78186"/>
                  <a:pt x="77847" y="78186"/>
                </a:cubicBezTo>
                <a:cubicBezTo>
                  <a:pt x="72067" y="81586"/>
                  <a:pt x="72067" y="81586"/>
                  <a:pt x="72067" y="81586"/>
                </a:cubicBezTo>
                <a:close/>
                <a:moveTo>
                  <a:pt x="30254" y="44532"/>
                </a:moveTo>
                <a:cubicBezTo>
                  <a:pt x="42492" y="54390"/>
                  <a:pt x="42492" y="54390"/>
                  <a:pt x="42492" y="54390"/>
                </a:cubicBezTo>
                <a:cubicBezTo>
                  <a:pt x="60169" y="43172"/>
                  <a:pt x="60169" y="43172"/>
                  <a:pt x="60169" y="43172"/>
                </a:cubicBezTo>
                <a:cubicBezTo>
                  <a:pt x="47932" y="32634"/>
                  <a:pt x="47932" y="32634"/>
                  <a:pt x="47932" y="32634"/>
                </a:cubicBezTo>
                <a:lnTo>
                  <a:pt x="30254" y="44532"/>
                </a:lnTo>
                <a:close/>
                <a:moveTo>
                  <a:pt x="72747" y="32634"/>
                </a:moveTo>
                <a:cubicBezTo>
                  <a:pt x="60169" y="43172"/>
                  <a:pt x="60169" y="43172"/>
                  <a:pt x="60169" y="43172"/>
                </a:cubicBezTo>
                <a:cubicBezTo>
                  <a:pt x="77507" y="54050"/>
                  <a:pt x="77507" y="54050"/>
                  <a:pt x="77507" y="54050"/>
                </a:cubicBezTo>
                <a:cubicBezTo>
                  <a:pt x="90084" y="44192"/>
                  <a:pt x="90084" y="44192"/>
                  <a:pt x="90084" y="44192"/>
                </a:cubicBezTo>
                <a:lnTo>
                  <a:pt x="72747" y="32634"/>
                </a:lnTo>
                <a:close/>
                <a:moveTo>
                  <a:pt x="60169" y="0"/>
                </a:moveTo>
                <a:cubicBezTo>
                  <a:pt x="26855" y="0"/>
                  <a:pt x="0" y="26855"/>
                  <a:pt x="0" y="60169"/>
                </a:cubicBezTo>
                <a:cubicBezTo>
                  <a:pt x="0" y="93144"/>
                  <a:pt x="26855" y="120000"/>
                  <a:pt x="60169" y="120000"/>
                </a:cubicBezTo>
                <a:cubicBezTo>
                  <a:pt x="93144" y="120000"/>
                  <a:pt x="120000" y="93144"/>
                  <a:pt x="120000" y="60169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60169" y="114560"/>
                </a:moveTo>
                <a:cubicBezTo>
                  <a:pt x="29915" y="114560"/>
                  <a:pt x="5439" y="90084"/>
                  <a:pt x="5439" y="60169"/>
                </a:cubicBezTo>
                <a:cubicBezTo>
                  <a:pt x="5439" y="29915"/>
                  <a:pt x="29915" y="5439"/>
                  <a:pt x="60169" y="5439"/>
                </a:cubicBezTo>
                <a:cubicBezTo>
                  <a:pt x="90424" y="5439"/>
                  <a:pt x="114560" y="29915"/>
                  <a:pt x="114560" y="60169"/>
                </a:cubicBezTo>
                <a:cubicBezTo>
                  <a:pt x="114560" y="90084"/>
                  <a:pt x="90424" y="114560"/>
                  <a:pt x="60169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7234238" y="709612"/>
            <a:ext cx="431799" cy="430213"/>
          </a:xfrm>
          <a:custGeom>
            <a:pathLst>
              <a:path extrusionOk="0" h="120000" w="120000">
                <a:moveTo>
                  <a:pt x="59830" y="0"/>
                </a:moveTo>
                <a:cubicBezTo>
                  <a:pt x="26855" y="0"/>
                  <a:pt x="0" y="26855"/>
                  <a:pt x="0" y="60169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60169"/>
                </a:cubicBezTo>
                <a:cubicBezTo>
                  <a:pt x="120000" y="26855"/>
                  <a:pt x="93144" y="0"/>
                  <a:pt x="59830" y="0"/>
                </a:cubicBezTo>
                <a:moveTo>
                  <a:pt x="59830" y="114560"/>
                </a:moveTo>
                <a:cubicBezTo>
                  <a:pt x="29575" y="114560"/>
                  <a:pt x="5439" y="90084"/>
                  <a:pt x="5439" y="60169"/>
                </a:cubicBezTo>
                <a:cubicBezTo>
                  <a:pt x="5439" y="29915"/>
                  <a:pt x="29575" y="5439"/>
                  <a:pt x="59830" y="5439"/>
                </a:cubicBezTo>
                <a:cubicBezTo>
                  <a:pt x="90084" y="5439"/>
                  <a:pt x="114560" y="29915"/>
                  <a:pt x="114560" y="60169"/>
                </a:cubicBezTo>
                <a:cubicBezTo>
                  <a:pt x="114560" y="90084"/>
                  <a:pt x="90084" y="114560"/>
                  <a:pt x="59830" y="114560"/>
                </a:cubicBezTo>
                <a:moveTo>
                  <a:pt x="76147" y="32634"/>
                </a:moveTo>
                <a:cubicBezTo>
                  <a:pt x="43512" y="32634"/>
                  <a:pt x="43512" y="32634"/>
                  <a:pt x="43512" y="32634"/>
                </a:cubicBezTo>
                <a:cubicBezTo>
                  <a:pt x="37393" y="32634"/>
                  <a:pt x="32634" y="37733"/>
                  <a:pt x="32634" y="43512"/>
                </a:cubicBezTo>
                <a:cubicBezTo>
                  <a:pt x="32634" y="76487"/>
                  <a:pt x="32634" y="76487"/>
                  <a:pt x="32634" y="76487"/>
                </a:cubicBezTo>
                <a:cubicBezTo>
                  <a:pt x="32634" y="82606"/>
                  <a:pt x="37393" y="87365"/>
                  <a:pt x="43512" y="87365"/>
                </a:cubicBezTo>
                <a:cubicBezTo>
                  <a:pt x="76147" y="87365"/>
                  <a:pt x="76147" y="87365"/>
                  <a:pt x="76147" y="87365"/>
                </a:cubicBezTo>
                <a:cubicBezTo>
                  <a:pt x="82266" y="87365"/>
                  <a:pt x="87025" y="82606"/>
                  <a:pt x="87025" y="76487"/>
                </a:cubicBezTo>
                <a:cubicBezTo>
                  <a:pt x="87025" y="43512"/>
                  <a:pt x="87025" y="43512"/>
                  <a:pt x="87025" y="43512"/>
                </a:cubicBezTo>
                <a:cubicBezTo>
                  <a:pt x="87025" y="37733"/>
                  <a:pt x="82266" y="32634"/>
                  <a:pt x="76147" y="32634"/>
                </a:cubicBezTo>
                <a:moveTo>
                  <a:pt x="70708" y="40793"/>
                </a:moveTo>
                <a:cubicBezTo>
                  <a:pt x="78866" y="40793"/>
                  <a:pt x="78866" y="40793"/>
                  <a:pt x="78866" y="40793"/>
                </a:cubicBezTo>
                <a:cubicBezTo>
                  <a:pt x="78866" y="49291"/>
                  <a:pt x="78866" y="49291"/>
                  <a:pt x="78866" y="49291"/>
                </a:cubicBezTo>
                <a:cubicBezTo>
                  <a:pt x="70708" y="49291"/>
                  <a:pt x="70708" y="49291"/>
                  <a:pt x="70708" y="49291"/>
                </a:cubicBezTo>
                <a:lnTo>
                  <a:pt x="70708" y="40793"/>
                </a:lnTo>
                <a:close/>
                <a:moveTo>
                  <a:pt x="59830" y="49291"/>
                </a:moveTo>
                <a:cubicBezTo>
                  <a:pt x="65949" y="49291"/>
                  <a:pt x="70708" y="54050"/>
                  <a:pt x="70708" y="60169"/>
                </a:cubicBezTo>
                <a:cubicBezTo>
                  <a:pt x="70708" y="65949"/>
                  <a:pt x="65949" y="71048"/>
                  <a:pt x="59830" y="71048"/>
                </a:cubicBezTo>
                <a:cubicBezTo>
                  <a:pt x="53711" y="71048"/>
                  <a:pt x="48951" y="65949"/>
                  <a:pt x="48951" y="60169"/>
                </a:cubicBezTo>
                <a:cubicBezTo>
                  <a:pt x="48951" y="54050"/>
                  <a:pt x="53711" y="49291"/>
                  <a:pt x="59830" y="49291"/>
                </a:cubicBezTo>
                <a:moveTo>
                  <a:pt x="81586" y="76487"/>
                </a:moveTo>
                <a:cubicBezTo>
                  <a:pt x="81586" y="79546"/>
                  <a:pt x="79206" y="81926"/>
                  <a:pt x="76147" y="81926"/>
                </a:cubicBezTo>
                <a:cubicBezTo>
                  <a:pt x="43512" y="81926"/>
                  <a:pt x="43512" y="81926"/>
                  <a:pt x="43512" y="81926"/>
                </a:cubicBezTo>
                <a:cubicBezTo>
                  <a:pt x="40453" y="81926"/>
                  <a:pt x="38073" y="79546"/>
                  <a:pt x="38073" y="76487"/>
                </a:cubicBezTo>
                <a:cubicBezTo>
                  <a:pt x="38073" y="57450"/>
                  <a:pt x="38073" y="57450"/>
                  <a:pt x="38073" y="57450"/>
                </a:cubicBezTo>
                <a:cubicBezTo>
                  <a:pt x="43852" y="57450"/>
                  <a:pt x="43852" y="57450"/>
                  <a:pt x="43852" y="57450"/>
                </a:cubicBezTo>
                <a:cubicBezTo>
                  <a:pt x="43512" y="58130"/>
                  <a:pt x="43512" y="59150"/>
                  <a:pt x="43512" y="60169"/>
                </a:cubicBezTo>
                <a:cubicBezTo>
                  <a:pt x="43512" y="69008"/>
                  <a:pt x="50991" y="76487"/>
                  <a:pt x="59830" y="76487"/>
                </a:cubicBezTo>
                <a:cubicBezTo>
                  <a:pt x="69008" y="76487"/>
                  <a:pt x="76147" y="69008"/>
                  <a:pt x="76147" y="60169"/>
                </a:cubicBezTo>
                <a:cubicBezTo>
                  <a:pt x="76147" y="59150"/>
                  <a:pt x="76147" y="58130"/>
                  <a:pt x="76147" y="57450"/>
                </a:cubicBezTo>
                <a:cubicBezTo>
                  <a:pt x="81586" y="57450"/>
                  <a:pt x="81586" y="57450"/>
                  <a:pt x="81586" y="57450"/>
                </a:cubicBezTo>
                <a:lnTo>
                  <a:pt x="81586" y="7648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8056563" y="709612"/>
            <a:ext cx="430213" cy="430213"/>
          </a:xfrm>
          <a:custGeom>
            <a:pathLst>
              <a:path extrusionOk="0" h="120000" w="120000">
                <a:moveTo>
                  <a:pt x="59830" y="0"/>
                </a:moveTo>
                <a:cubicBezTo>
                  <a:pt x="26855" y="0"/>
                  <a:pt x="0" y="26855"/>
                  <a:pt x="0" y="60169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60169"/>
                </a:cubicBezTo>
                <a:cubicBezTo>
                  <a:pt x="120000" y="26855"/>
                  <a:pt x="93144" y="0"/>
                  <a:pt x="59830" y="0"/>
                </a:cubicBezTo>
                <a:moveTo>
                  <a:pt x="59830" y="114560"/>
                </a:moveTo>
                <a:cubicBezTo>
                  <a:pt x="29915" y="114560"/>
                  <a:pt x="5439" y="90084"/>
                  <a:pt x="5439" y="60169"/>
                </a:cubicBezTo>
                <a:cubicBezTo>
                  <a:pt x="5439" y="29915"/>
                  <a:pt x="29915" y="5439"/>
                  <a:pt x="59830" y="5439"/>
                </a:cubicBezTo>
                <a:cubicBezTo>
                  <a:pt x="90084" y="5439"/>
                  <a:pt x="114560" y="29915"/>
                  <a:pt x="114560" y="60169"/>
                </a:cubicBezTo>
                <a:cubicBezTo>
                  <a:pt x="114560" y="90084"/>
                  <a:pt x="90084" y="114560"/>
                  <a:pt x="59830" y="114560"/>
                </a:cubicBezTo>
                <a:moveTo>
                  <a:pt x="59830" y="27195"/>
                </a:moveTo>
                <a:cubicBezTo>
                  <a:pt x="41813" y="27195"/>
                  <a:pt x="27195" y="41813"/>
                  <a:pt x="27195" y="60169"/>
                </a:cubicBezTo>
                <a:cubicBezTo>
                  <a:pt x="27195" y="78186"/>
                  <a:pt x="41813" y="92804"/>
                  <a:pt x="59830" y="92804"/>
                </a:cubicBezTo>
                <a:cubicBezTo>
                  <a:pt x="78186" y="92804"/>
                  <a:pt x="92804" y="78186"/>
                  <a:pt x="92804" y="60169"/>
                </a:cubicBezTo>
                <a:cubicBezTo>
                  <a:pt x="92804" y="41813"/>
                  <a:pt x="78186" y="27195"/>
                  <a:pt x="59830" y="27195"/>
                </a:cubicBezTo>
                <a:moveTo>
                  <a:pt x="32634" y="60169"/>
                </a:moveTo>
                <a:cubicBezTo>
                  <a:pt x="32634" y="56430"/>
                  <a:pt x="33314" y="52691"/>
                  <a:pt x="35014" y="49291"/>
                </a:cubicBezTo>
                <a:cubicBezTo>
                  <a:pt x="47592" y="84305"/>
                  <a:pt x="47592" y="84305"/>
                  <a:pt x="47592" y="84305"/>
                </a:cubicBezTo>
                <a:cubicBezTo>
                  <a:pt x="38753" y="79886"/>
                  <a:pt x="32634" y="70708"/>
                  <a:pt x="32634" y="60169"/>
                </a:cubicBezTo>
                <a:moveTo>
                  <a:pt x="59830" y="87365"/>
                </a:moveTo>
                <a:cubicBezTo>
                  <a:pt x="57450" y="87365"/>
                  <a:pt x="54730" y="87025"/>
                  <a:pt x="52351" y="86345"/>
                </a:cubicBezTo>
                <a:cubicBezTo>
                  <a:pt x="60509" y="62549"/>
                  <a:pt x="60509" y="62549"/>
                  <a:pt x="60509" y="62549"/>
                </a:cubicBezTo>
                <a:cubicBezTo>
                  <a:pt x="60509" y="62549"/>
                  <a:pt x="67988" y="82606"/>
                  <a:pt x="69008" y="85665"/>
                </a:cubicBezTo>
                <a:cubicBezTo>
                  <a:pt x="66288" y="86685"/>
                  <a:pt x="63229" y="87365"/>
                  <a:pt x="59830" y="87365"/>
                </a:cubicBezTo>
                <a:moveTo>
                  <a:pt x="63909" y="46912"/>
                </a:moveTo>
                <a:cubicBezTo>
                  <a:pt x="65609" y="46912"/>
                  <a:pt x="66968" y="46912"/>
                  <a:pt x="66968" y="46912"/>
                </a:cubicBezTo>
                <a:cubicBezTo>
                  <a:pt x="68328" y="46572"/>
                  <a:pt x="68328" y="44532"/>
                  <a:pt x="66968" y="44532"/>
                </a:cubicBezTo>
                <a:cubicBezTo>
                  <a:pt x="66968" y="44532"/>
                  <a:pt x="62209" y="44872"/>
                  <a:pt x="59490" y="44872"/>
                </a:cubicBezTo>
                <a:cubicBezTo>
                  <a:pt x="56770" y="44872"/>
                  <a:pt x="52011" y="44532"/>
                  <a:pt x="52011" y="44532"/>
                </a:cubicBezTo>
                <a:cubicBezTo>
                  <a:pt x="50651" y="44532"/>
                  <a:pt x="50311" y="46572"/>
                  <a:pt x="52011" y="46912"/>
                </a:cubicBezTo>
                <a:cubicBezTo>
                  <a:pt x="52011" y="46912"/>
                  <a:pt x="53371" y="46912"/>
                  <a:pt x="54730" y="46912"/>
                </a:cubicBezTo>
                <a:cubicBezTo>
                  <a:pt x="59150" y="58810"/>
                  <a:pt x="59150" y="58810"/>
                  <a:pt x="59150" y="58810"/>
                </a:cubicBezTo>
                <a:cubicBezTo>
                  <a:pt x="53031" y="77167"/>
                  <a:pt x="53031" y="77167"/>
                  <a:pt x="53031" y="77167"/>
                </a:cubicBezTo>
                <a:cubicBezTo>
                  <a:pt x="42832" y="46912"/>
                  <a:pt x="42832" y="46912"/>
                  <a:pt x="42832" y="46912"/>
                </a:cubicBezTo>
                <a:cubicBezTo>
                  <a:pt x="44532" y="46912"/>
                  <a:pt x="46232" y="46912"/>
                  <a:pt x="46232" y="46912"/>
                </a:cubicBezTo>
                <a:cubicBezTo>
                  <a:pt x="47592" y="46572"/>
                  <a:pt x="47592" y="44532"/>
                  <a:pt x="45892" y="44532"/>
                </a:cubicBezTo>
                <a:cubicBezTo>
                  <a:pt x="45892" y="44532"/>
                  <a:pt x="41473" y="44872"/>
                  <a:pt x="38753" y="44872"/>
                </a:cubicBezTo>
                <a:cubicBezTo>
                  <a:pt x="38073" y="44872"/>
                  <a:pt x="37733" y="44872"/>
                  <a:pt x="37393" y="44872"/>
                </a:cubicBezTo>
                <a:cubicBezTo>
                  <a:pt x="42152" y="37393"/>
                  <a:pt x="50651" y="32634"/>
                  <a:pt x="59830" y="32634"/>
                </a:cubicBezTo>
                <a:cubicBezTo>
                  <a:pt x="66968" y="32634"/>
                  <a:pt x="73087" y="35354"/>
                  <a:pt x="78186" y="39773"/>
                </a:cubicBezTo>
                <a:cubicBezTo>
                  <a:pt x="75467" y="39773"/>
                  <a:pt x="73767" y="42152"/>
                  <a:pt x="73767" y="44532"/>
                </a:cubicBezTo>
                <a:cubicBezTo>
                  <a:pt x="73767" y="46912"/>
                  <a:pt x="75127" y="48611"/>
                  <a:pt x="76487" y="50991"/>
                </a:cubicBezTo>
                <a:cubicBezTo>
                  <a:pt x="77507" y="52691"/>
                  <a:pt x="78866" y="55070"/>
                  <a:pt x="78866" y="58810"/>
                </a:cubicBezTo>
                <a:cubicBezTo>
                  <a:pt x="78866" y="61189"/>
                  <a:pt x="77847" y="63909"/>
                  <a:pt x="76487" y="67648"/>
                </a:cubicBezTo>
                <a:cubicBezTo>
                  <a:pt x="73767" y="76827"/>
                  <a:pt x="73767" y="76827"/>
                  <a:pt x="73767" y="76827"/>
                </a:cubicBezTo>
                <a:lnTo>
                  <a:pt x="63909" y="46912"/>
                </a:lnTo>
                <a:close/>
                <a:moveTo>
                  <a:pt x="87365" y="60169"/>
                </a:moveTo>
                <a:cubicBezTo>
                  <a:pt x="87365" y="70028"/>
                  <a:pt x="81926" y="78526"/>
                  <a:pt x="74107" y="83286"/>
                </a:cubicBezTo>
                <a:cubicBezTo>
                  <a:pt x="82266" y="59490"/>
                  <a:pt x="82266" y="59490"/>
                  <a:pt x="82266" y="59490"/>
                </a:cubicBezTo>
                <a:cubicBezTo>
                  <a:pt x="83966" y="55410"/>
                  <a:pt x="84645" y="52351"/>
                  <a:pt x="84645" y="49631"/>
                </a:cubicBezTo>
                <a:cubicBezTo>
                  <a:pt x="84645" y="48951"/>
                  <a:pt x="84305" y="48611"/>
                  <a:pt x="84305" y="47932"/>
                </a:cubicBezTo>
                <a:cubicBezTo>
                  <a:pt x="86345" y="51671"/>
                  <a:pt x="87365" y="55750"/>
                  <a:pt x="87365" y="60169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658812" y="1531937"/>
            <a:ext cx="430213" cy="431799"/>
          </a:xfrm>
          <a:custGeom>
            <a:pathLst>
              <a:path extrusionOk="0" h="120000" w="120000">
                <a:moveTo>
                  <a:pt x="60169" y="27457"/>
                </a:moveTo>
                <a:cubicBezTo>
                  <a:pt x="41813" y="27457"/>
                  <a:pt x="27195" y="42033"/>
                  <a:pt x="27195" y="59999"/>
                </a:cubicBezTo>
                <a:cubicBezTo>
                  <a:pt x="27195" y="77966"/>
                  <a:pt x="41813" y="92542"/>
                  <a:pt x="60169" y="92542"/>
                </a:cubicBezTo>
                <a:cubicBezTo>
                  <a:pt x="78186" y="92542"/>
                  <a:pt x="92804" y="77966"/>
                  <a:pt x="92804" y="59999"/>
                </a:cubicBezTo>
                <a:cubicBezTo>
                  <a:pt x="92804" y="42033"/>
                  <a:pt x="78186" y="27457"/>
                  <a:pt x="60169" y="27457"/>
                </a:cubicBezTo>
                <a:moveTo>
                  <a:pt x="60169" y="32881"/>
                </a:moveTo>
                <a:cubicBezTo>
                  <a:pt x="66628" y="32881"/>
                  <a:pt x="72407" y="34915"/>
                  <a:pt x="77167" y="38983"/>
                </a:cubicBezTo>
                <a:cubicBezTo>
                  <a:pt x="72747" y="42372"/>
                  <a:pt x="67988" y="45423"/>
                  <a:pt x="62549" y="47796"/>
                </a:cubicBezTo>
                <a:cubicBezTo>
                  <a:pt x="59490" y="42711"/>
                  <a:pt x="56090" y="38305"/>
                  <a:pt x="52011" y="33898"/>
                </a:cubicBezTo>
                <a:cubicBezTo>
                  <a:pt x="54390" y="33220"/>
                  <a:pt x="57110" y="32881"/>
                  <a:pt x="60169" y="32881"/>
                </a:cubicBezTo>
                <a:moveTo>
                  <a:pt x="46572" y="36271"/>
                </a:moveTo>
                <a:cubicBezTo>
                  <a:pt x="50651" y="40338"/>
                  <a:pt x="54390" y="45084"/>
                  <a:pt x="57450" y="50169"/>
                </a:cubicBezTo>
                <a:cubicBezTo>
                  <a:pt x="49971" y="52881"/>
                  <a:pt x="41813" y="54576"/>
                  <a:pt x="33314" y="54576"/>
                </a:cubicBezTo>
                <a:cubicBezTo>
                  <a:pt x="35014" y="46779"/>
                  <a:pt x="39773" y="40338"/>
                  <a:pt x="46572" y="36271"/>
                </a:cubicBezTo>
                <a:moveTo>
                  <a:pt x="32634" y="59999"/>
                </a:moveTo>
                <a:cubicBezTo>
                  <a:pt x="42492" y="59999"/>
                  <a:pt x="51671" y="58305"/>
                  <a:pt x="60169" y="54915"/>
                </a:cubicBezTo>
                <a:cubicBezTo>
                  <a:pt x="61189" y="56610"/>
                  <a:pt x="62209" y="58305"/>
                  <a:pt x="62889" y="60338"/>
                </a:cubicBezTo>
                <a:cubicBezTo>
                  <a:pt x="53371" y="63728"/>
                  <a:pt x="45552" y="70169"/>
                  <a:pt x="40113" y="78644"/>
                </a:cubicBezTo>
                <a:cubicBezTo>
                  <a:pt x="35694" y="73898"/>
                  <a:pt x="32634" y="67118"/>
                  <a:pt x="32634" y="59999"/>
                </a:cubicBezTo>
                <a:moveTo>
                  <a:pt x="60169" y="87118"/>
                </a:moveTo>
                <a:cubicBezTo>
                  <a:pt x="54050" y="87118"/>
                  <a:pt x="48611" y="85423"/>
                  <a:pt x="44192" y="82372"/>
                </a:cubicBezTo>
                <a:cubicBezTo>
                  <a:pt x="48951" y="74576"/>
                  <a:pt x="56090" y="68474"/>
                  <a:pt x="64589" y="65423"/>
                </a:cubicBezTo>
                <a:cubicBezTo>
                  <a:pt x="66968" y="71864"/>
                  <a:pt x="67988" y="78644"/>
                  <a:pt x="67988" y="86101"/>
                </a:cubicBezTo>
                <a:cubicBezTo>
                  <a:pt x="65609" y="86779"/>
                  <a:pt x="62889" y="87118"/>
                  <a:pt x="60169" y="87118"/>
                </a:cubicBezTo>
                <a:moveTo>
                  <a:pt x="73427" y="83728"/>
                </a:moveTo>
                <a:cubicBezTo>
                  <a:pt x="73087" y="76610"/>
                  <a:pt x="72067" y="70169"/>
                  <a:pt x="70028" y="63728"/>
                </a:cubicBezTo>
                <a:cubicBezTo>
                  <a:pt x="72747" y="63050"/>
                  <a:pt x="75807" y="62711"/>
                  <a:pt x="79206" y="62711"/>
                </a:cubicBezTo>
                <a:cubicBezTo>
                  <a:pt x="81926" y="62711"/>
                  <a:pt x="84305" y="63050"/>
                  <a:pt x="87025" y="63728"/>
                </a:cubicBezTo>
                <a:cubicBezTo>
                  <a:pt x="86005" y="72203"/>
                  <a:pt x="80566" y="79661"/>
                  <a:pt x="73427" y="83728"/>
                </a:cubicBezTo>
                <a:moveTo>
                  <a:pt x="79206" y="57288"/>
                </a:moveTo>
                <a:cubicBezTo>
                  <a:pt x="75467" y="57288"/>
                  <a:pt x="71728" y="57627"/>
                  <a:pt x="67988" y="58644"/>
                </a:cubicBezTo>
                <a:cubicBezTo>
                  <a:pt x="67308" y="56610"/>
                  <a:pt x="66288" y="54576"/>
                  <a:pt x="65269" y="52542"/>
                </a:cubicBezTo>
                <a:cubicBezTo>
                  <a:pt x="71048" y="50169"/>
                  <a:pt x="76147" y="46779"/>
                  <a:pt x="81246" y="42711"/>
                </a:cubicBezTo>
                <a:cubicBezTo>
                  <a:pt x="84645" y="47118"/>
                  <a:pt x="86685" y="52203"/>
                  <a:pt x="87365" y="57966"/>
                </a:cubicBezTo>
                <a:cubicBezTo>
                  <a:pt x="84645" y="57627"/>
                  <a:pt x="81926" y="57288"/>
                  <a:pt x="79206" y="57288"/>
                </a:cubicBezTo>
                <a:moveTo>
                  <a:pt x="60169" y="0"/>
                </a:moveTo>
                <a:cubicBezTo>
                  <a:pt x="26855" y="0"/>
                  <a:pt x="0" y="26779"/>
                  <a:pt x="0" y="59999"/>
                </a:cubicBezTo>
                <a:cubicBezTo>
                  <a:pt x="0" y="93220"/>
                  <a:pt x="26855" y="119999"/>
                  <a:pt x="60169" y="119999"/>
                </a:cubicBezTo>
                <a:cubicBezTo>
                  <a:pt x="93144" y="119999"/>
                  <a:pt x="120000" y="93220"/>
                  <a:pt x="120000" y="59999"/>
                </a:cubicBezTo>
                <a:cubicBezTo>
                  <a:pt x="120000" y="26779"/>
                  <a:pt x="93144" y="0"/>
                  <a:pt x="60169" y="0"/>
                </a:cubicBezTo>
                <a:moveTo>
                  <a:pt x="60169" y="114576"/>
                </a:moveTo>
                <a:cubicBezTo>
                  <a:pt x="29915" y="114576"/>
                  <a:pt x="5439" y="90169"/>
                  <a:pt x="5439" y="59999"/>
                </a:cubicBezTo>
                <a:cubicBezTo>
                  <a:pt x="5439" y="29830"/>
                  <a:pt x="29915" y="5423"/>
                  <a:pt x="60169" y="5423"/>
                </a:cubicBezTo>
                <a:cubicBezTo>
                  <a:pt x="90084" y="5423"/>
                  <a:pt x="114560" y="29830"/>
                  <a:pt x="114560" y="59999"/>
                </a:cubicBezTo>
                <a:cubicBezTo>
                  <a:pt x="114560" y="90169"/>
                  <a:pt x="90084" y="114576"/>
                  <a:pt x="60169" y="11457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1479550" y="1531937"/>
            <a:ext cx="430213" cy="431799"/>
          </a:xfrm>
          <a:custGeom>
            <a:pathLst>
              <a:path extrusionOk="0" h="120000" w="120000">
                <a:moveTo>
                  <a:pt x="88725" y="38983"/>
                </a:moveTo>
                <a:cubicBezTo>
                  <a:pt x="86345" y="40338"/>
                  <a:pt x="83966" y="41355"/>
                  <a:pt x="81586" y="41694"/>
                </a:cubicBezTo>
                <a:cubicBezTo>
                  <a:pt x="79546" y="39661"/>
                  <a:pt x="76487" y="38305"/>
                  <a:pt x="73427" y="38305"/>
                </a:cubicBezTo>
                <a:cubicBezTo>
                  <a:pt x="67308" y="38305"/>
                  <a:pt x="62209" y="43050"/>
                  <a:pt x="62209" y="49152"/>
                </a:cubicBezTo>
                <a:cubicBezTo>
                  <a:pt x="62209" y="50169"/>
                  <a:pt x="62209" y="50847"/>
                  <a:pt x="62549" y="51864"/>
                </a:cubicBezTo>
                <a:cubicBezTo>
                  <a:pt x="53031" y="51186"/>
                  <a:pt x="44872" y="46779"/>
                  <a:pt x="39433" y="40338"/>
                </a:cubicBezTo>
                <a:cubicBezTo>
                  <a:pt x="38413" y="42033"/>
                  <a:pt x="37733" y="43728"/>
                  <a:pt x="37733" y="45762"/>
                </a:cubicBezTo>
                <a:cubicBezTo>
                  <a:pt x="37733" y="49491"/>
                  <a:pt x="39773" y="52881"/>
                  <a:pt x="42832" y="54915"/>
                </a:cubicBezTo>
                <a:cubicBezTo>
                  <a:pt x="41133" y="54915"/>
                  <a:pt x="39093" y="54237"/>
                  <a:pt x="37733" y="53559"/>
                </a:cubicBezTo>
                <a:cubicBezTo>
                  <a:pt x="37733" y="53559"/>
                  <a:pt x="37733" y="53559"/>
                  <a:pt x="37733" y="53559"/>
                </a:cubicBezTo>
                <a:cubicBezTo>
                  <a:pt x="37733" y="58983"/>
                  <a:pt x="41473" y="63389"/>
                  <a:pt x="46572" y="64406"/>
                </a:cubicBezTo>
                <a:cubicBezTo>
                  <a:pt x="45892" y="64745"/>
                  <a:pt x="44872" y="64745"/>
                  <a:pt x="43852" y="64745"/>
                </a:cubicBezTo>
                <a:cubicBezTo>
                  <a:pt x="43172" y="64745"/>
                  <a:pt x="42492" y="64745"/>
                  <a:pt x="41813" y="64745"/>
                </a:cubicBezTo>
                <a:cubicBezTo>
                  <a:pt x="43172" y="69152"/>
                  <a:pt x="47252" y="72203"/>
                  <a:pt x="52011" y="72203"/>
                </a:cubicBezTo>
                <a:cubicBezTo>
                  <a:pt x="48271" y="75254"/>
                  <a:pt x="43512" y="76949"/>
                  <a:pt x="38073" y="76949"/>
                </a:cubicBezTo>
                <a:cubicBezTo>
                  <a:pt x="37393" y="76949"/>
                  <a:pt x="36373" y="76949"/>
                  <a:pt x="35694" y="76949"/>
                </a:cubicBezTo>
                <a:cubicBezTo>
                  <a:pt x="40453" y="80000"/>
                  <a:pt x="46232" y="81694"/>
                  <a:pt x="52691" y="81694"/>
                </a:cubicBezTo>
                <a:cubicBezTo>
                  <a:pt x="73427" y="81694"/>
                  <a:pt x="84645" y="65084"/>
                  <a:pt x="84645" y="50508"/>
                </a:cubicBezTo>
                <a:cubicBezTo>
                  <a:pt x="84645" y="50169"/>
                  <a:pt x="84645" y="49491"/>
                  <a:pt x="84645" y="49152"/>
                </a:cubicBezTo>
                <a:cubicBezTo>
                  <a:pt x="86685" y="47457"/>
                  <a:pt x="88725" y="45423"/>
                  <a:pt x="90084" y="43389"/>
                </a:cubicBezTo>
                <a:cubicBezTo>
                  <a:pt x="88045" y="44406"/>
                  <a:pt x="86005" y="44745"/>
                  <a:pt x="83626" y="45084"/>
                </a:cubicBezTo>
                <a:cubicBezTo>
                  <a:pt x="86005" y="43728"/>
                  <a:pt x="87705" y="41694"/>
                  <a:pt x="88725" y="38983"/>
                </a:cubicBezTo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5099" y="0"/>
                  <a:pt x="0" y="5084"/>
                  <a:pt x="0" y="10847"/>
                </a:cubicBezTo>
                <a:cubicBezTo>
                  <a:pt x="0" y="108813"/>
                  <a:pt x="0" y="108813"/>
                  <a:pt x="0" y="108813"/>
                </a:cubicBezTo>
                <a:cubicBezTo>
                  <a:pt x="0" y="114915"/>
                  <a:pt x="509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5240" y="119999"/>
                  <a:pt x="120000" y="114915"/>
                  <a:pt x="120000" y="108813"/>
                </a:cubicBezTo>
                <a:cubicBezTo>
                  <a:pt x="120000" y="10847"/>
                  <a:pt x="120000" y="10847"/>
                  <a:pt x="120000" y="10847"/>
                </a:cubicBezTo>
                <a:cubicBezTo>
                  <a:pt x="120000" y="5084"/>
                  <a:pt x="115240" y="0"/>
                  <a:pt x="109121" y="0"/>
                </a:cubicBezTo>
                <a:moveTo>
                  <a:pt x="114560" y="108813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8813"/>
                </a:cubicBezTo>
                <a:cubicBezTo>
                  <a:pt x="5439" y="10847"/>
                  <a:pt x="5439" y="10847"/>
                  <a:pt x="5439" y="10847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0847"/>
                </a:cubicBezTo>
                <a:lnTo>
                  <a:pt x="114560" y="10881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2303463" y="1531937"/>
            <a:ext cx="430213" cy="431799"/>
          </a:xfrm>
          <a:custGeom>
            <a:pathLst>
              <a:path extrusionOk="0" h="120000" w="120000"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084"/>
                  <a:pt x="0" y="10847"/>
                </a:cubicBezTo>
                <a:cubicBezTo>
                  <a:pt x="0" y="108813"/>
                  <a:pt x="0" y="108813"/>
                  <a:pt x="0" y="108813"/>
                </a:cubicBezTo>
                <a:cubicBezTo>
                  <a:pt x="0" y="114915"/>
                  <a:pt x="475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4900" y="119999"/>
                  <a:pt x="120000" y="114915"/>
                  <a:pt x="120000" y="108813"/>
                </a:cubicBezTo>
                <a:cubicBezTo>
                  <a:pt x="120000" y="10847"/>
                  <a:pt x="120000" y="10847"/>
                  <a:pt x="120000" y="10847"/>
                </a:cubicBezTo>
                <a:cubicBezTo>
                  <a:pt x="120000" y="5084"/>
                  <a:pt x="114900" y="0"/>
                  <a:pt x="109121" y="0"/>
                </a:cubicBezTo>
                <a:moveTo>
                  <a:pt x="114560" y="108813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8813"/>
                </a:cubicBezTo>
                <a:cubicBezTo>
                  <a:pt x="5439" y="10847"/>
                  <a:pt x="5439" y="10847"/>
                  <a:pt x="5439" y="10847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0847"/>
                </a:cubicBezTo>
                <a:lnTo>
                  <a:pt x="114560" y="108813"/>
                </a:lnTo>
                <a:close/>
                <a:moveTo>
                  <a:pt x="65269" y="47118"/>
                </a:moveTo>
                <a:cubicBezTo>
                  <a:pt x="65269" y="44745"/>
                  <a:pt x="65609" y="43728"/>
                  <a:pt x="69008" y="43728"/>
                </a:cubicBezTo>
                <a:cubicBezTo>
                  <a:pt x="73427" y="43728"/>
                  <a:pt x="73427" y="43728"/>
                  <a:pt x="73427" y="43728"/>
                </a:cubicBezTo>
                <a:cubicBezTo>
                  <a:pt x="73427" y="35593"/>
                  <a:pt x="73427" y="35593"/>
                  <a:pt x="73427" y="35593"/>
                </a:cubicBezTo>
                <a:cubicBezTo>
                  <a:pt x="66288" y="35593"/>
                  <a:pt x="66288" y="35593"/>
                  <a:pt x="66288" y="35593"/>
                </a:cubicBezTo>
                <a:cubicBezTo>
                  <a:pt x="57450" y="35593"/>
                  <a:pt x="54390" y="39661"/>
                  <a:pt x="54390" y="46440"/>
                </a:cubicBezTo>
                <a:cubicBezTo>
                  <a:pt x="54390" y="51864"/>
                  <a:pt x="54390" y="51864"/>
                  <a:pt x="54390" y="51864"/>
                </a:cubicBezTo>
                <a:cubicBezTo>
                  <a:pt x="48951" y="51864"/>
                  <a:pt x="48951" y="51864"/>
                  <a:pt x="48951" y="51864"/>
                </a:cubicBezTo>
                <a:cubicBezTo>
                  <a:pt x="48951" y="59999"/>
                  <a:pt x="48951" y="59999"/>
                  <a:pt x="48951" y="59999"/>
                </a:cubicBezTo>
                <a:cubicBezTo>
                  <a:pt x="54390" y="59999"/>
                  <a:pt x="54390" y="59999"/>
                  <a:pt x="54390" y="59999"/>
                </a:cubicBezTo>
                <a:cubicBezTo>
                  <a:pt x="54390" y="84406"/>
                  <a:pt x="54390" y="84406"/>
                  <a:pt x="54390" y="84406"/>
                </a:cubicBezTo>
                <a:cubicBezTo>
                  <a:pt x="65269" y="84406"/>
                  <a:pt x="65269" y="84406"/>
                  <a:pt x="65269" y="84406"/>
                </a:cubicBezTo>
                <a:cubicBezTo>
                  <a:pt x="65269" y="59999"/>
                  <a:pt x="65269" y="59999"/>
                  <a:pt x="65269" y="59999"/>
                </a:cubicBezTo>
                <a:cubicBezTo>
                  <a:pt x="72407" y="59999"/>
                  <a:pt x="72407" y="59999"/>
                  <a:pt x="72407" y="59999"/>
                </a:cubicBezTo>
                <a:cubicBezTo>
                  <a:pt x="73427" y="51864"/>
                  <a:pt x="73427" y="51864"/>
                  <a:pt x="73427" y="51864"/>
                </a:cubicBezTo>
                <a:cubicBezTo>
                  <a:pt x="65269" y="51864"/>
                  <a:pt x="65269" y="51864"/>
                  <a:pt x="65269" y="51864"/>
                </a:cubicBezTo>
                <a:lnTo>
                  <a:pt x="65269" y="4711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3124200" y="1531937"/>
            <a:ext cx="430213" cy="431799"/>
          </a:xfrm>
          <a:custGeom>
            <a:pathLst>
              <a:path extrusionOk="0" h="120000" w="120000">
                <a:moveTo>
                  <a:pt x="69008" y="48813"/>
                </a:moveTo>
                <a:cubicBezTo>
                  <a:pt x="71048" y="48813"/>
                  <a:pt x="73087" y="47118"/>
                  <a:pt x="73087" y="47118"/>
                </a:cubicBezTo>
                <a:cubicBezTo>
                  <a:pt x="73087" y="48474"/>
                  <a:pt x="73087" y="48474"/>
                  <a:pt x="73087" y="48474"/>
                </a:cubicBezTo>
                <a:cubicBezTo>
                  <a:pt x="76487" y="48474"/>
                  <a:pt x="76487" y="48474"/>
                  <a:pt x="76487" y="48474"/>
                </a:cubicBezTo>
                <a:cubicBezTo>
                  <a:pt x="76487" y="32542"/>
                  <a:pt x="76487" y="32542"/>
                  <a:pt x="76487" y="32542"/>
                </a:cubicBezTo>
                <a:cubicBezTo>
                  <a:pt x="73087" y="32542"/>
                  <a:pt x="73087" y="32542"/>
                  <a:pt x="73087" y="32542"/>
                </a:cubicBezTo>
                <a:cubicBezTo>
                  <a:pt x="73087" y="45084"/>
                  <a:pt x="73087" y="45084"/>
                  <a:pt x="73087" y="45084"/>
                </a:cubicBezTo>
                <a:cubicBezTo>
                  <a:pt x="73087" y="45084"/>
                  <a:pt x="72067" y="46440"/>
                  <a:pt x="70708" y="46440"/>
                </a:cubicBezTo>
                <a:cubicBezTo>
                  <a:pt x="69688" y="46440"/>
                  <a:pt x="69688" y="45423"/>
                  <a:pt x="69688" y="45423"/>
                </a:cubicBezTo>
                <a:cubicBezTo>
                  <a:pt x="69688" y="32542"/>
                  <a:pt x="69688" y="32542"/>
                  <a:pt x="69688" y="32542"/>
                </a:cubicBezTo>
                <a:cubicBezTo>
                  <a:pt x="66288" y="32542"/>
                  <a:pt x="66288" y="32542"/>
                  <a:pt x="66288" y="32542"/>
                </a:cubicBezTo>
                <a:cubicBezTo>
                  <a:pt x="66288" y="46779"/>
                  <a:pt x="66288" y="46779"/>
                  <a:pt x="66288" y="46779"/>
                </a:cubicBezTo>
                <a:cubicBezTo>
                  <a:pt x="66288" y="46779"/>
                  <a:pt x="66628" y="48813"/>
                  <a:pt x="69008" y="48813"/>
                </a:cubicBezTo>
                <a:moveTo>
                  <a:pt x="57450" y="48813"/>
                </a:moveTo>
                <a:cubicBezTo>
                  <a:pt x="58810" y="48813"/>
                  <a:pt x="58810" y="48813"/>
                  <a:pt x="58810" y="48813"/>
                </a:cubicBezTo>
                <a:cubicBezTo>
                  <a:pt x="61189" y="48813"/>
                  <a:pt x="63229" y="46779"/>
                  <a:pt x="63229" y="44406"/>
                </a:cubicBezTo>
                <a:cubicBezTo>
                  <a:pt x="63229" y="37288"/>
                  <a:pt x="63229" y="37288"/>
                  <a:pt x="63229" y="37288"/>
                </a:cubicBezTo>
                <a:cubicBezTo>
                  <a:pt x="63229" y="34576"/>
                  <a:pt x="61189" y="32542"/>
                  <a:pt x="58810" y="32542"/>
                </a:cubicBezTo>
                <a:cubicBezTo>
                  <a:pt x="57450" y="32542"/>
                  <a:pt x="57450" y="32542"/>
                  <a:pt x="57450" y="32542"/>
                </a:cubicBezTo>
                <a:cubicBezTo>
                  <a:pt x="55070" y="32542"/>
                  <a:pt x="53031" y="34576"/>
                  <a:pt x="53031" y="37288"/>
                </a:cubicBezTo>
                <a:cubicBezTo>
                  <a:pt x="53031" y="44406"/>
                  <a:pt x="53031" y="44406"/>
                  <a:pt x="53031" y="44406"/>
                </a:cubicBezTo>
                <a:cubicBezTo>
                  <a:pt x="53031" y="46779"/>
                  <a:pt x="55070" y="48813"/>
                  <a:pt x="57450" y="48813"/>
                </a:cubicBezTo>
                <a:moveTo>
                  <a:pt x="56430" y="36949"/>
                </a:moveTo>
                <a:cubicBezTo>
                  <a:pt x="56430" y="35932"/>
                  <a:pt x="57110" y="35254"/>
                  <a:pt x="58130" y="35254"/>
                </a:cubicBezTo>
                <a:cubicBezTo>
                  <a:pt x="59150" y="35254"/>
                  <a:pt x="59830" y="35932"/>
                  <a:pt x="59830" y="36949"/>
                </a:cubicBezTo>
                <a:cubicBezTo>
                  <a:pt x="59830" y="44745"/>
                  <a:pt x="59830" y="44745"/>
                  <a:pt x="59830" y="44745"/>
                </a:cubicBezTo>
                <a:cubicBezTo>
                  <a:pt x="59830" y="45762"/>
                  <a:pt x="59150" y="46440"/>
                  <a:pt x="58130" y="46440"/>
                </a:cubicBezTo>
                <a:cubicBezTo>
                  <a:pt x="57110" y="46440"/>
                  <a:pt x="56430" y="45762"/>
                  <a:pt x="56430" y="44745"/>
                </a:cubicBezTo>
                <a:lnTo>
                  <a:pt x="56430" y="36949"/>
                </a:lnTo>
                <a:close/>
                <a:moveTo>
                  <a:pt x="44192" y="48474"/>
                </a:moveTo>
                <a:cubicBezTo>
                  <a:pt x="48271" y="48474"/>
                  <a:pt x="48271" y="48474"/>
                  <a:pt x="48271" y="48474"/>
                </a:cubicBezTo>
                <a:cubicBezTo>
                  <a:pt x="48271" y="40000"/>
                  <a:pt x="48271" y="40000"/>
                  <a:pt x="48271" y="40000"/>
                </a:cubicBezTo>
                <a:cubicBezTo>
                  <a:pt x="52691" y="27796"/>
                  <a:pt x="52691" y="27796"/>
                  <a:pt x="52691" y="27796"/>
                </a:cubicBezTo>
                <a:cubicBezTo>
                  <a:pt x="49291" y="27796"/>
                  <a:pt x="49291" y="27796"/>
                  <a:pt x="49291" y="27796"/>
                </a:cubicBezTo>
                <a:cubicBezTo>
                  <a:pt x="46232" y="35932"/>
                  <a:pt x="46232" y="35932"/>
                  <a:pt x="46232" y="35932"/>
                </a:cubicBezTo>
                <a:cubicBezTo>
                  <a:pt x="43512" y="27796"/>
                  <a:pt x="43512" y="27796"/>
                  <a:pt x="43512" y="27796"/>
                </a:cubicBezTo>
                <a:cubicBezTo>
                  <a:pt x="39433" y="27796"/>
                  <a:pt x="39433" y="27796"/>
                  <a:pt x="39433" y="27796"/>
                </a:cubicBezTo>
                <a:cubicBezTo>
                  <a:pt x="44192" y="40000"/>
                  <a:pt x="44192" y="40000"/>
                  <a:pt x="44192" y="40000"/>
                </a:cubicBezTo>
                <a:lnTo>
                  <a:pt x="44192" y="48474"/>
                </a:lnTo>
                <a:close/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084"/>
                  <a:pt x="0" y="10847"/>
                </a:cubicBezTo>
                <a:cubicBezTo>
                  <a:pt x="0" y="108813"/>
                  <a:pt x="0" y="108813"/>
                  <a:pt x="0" y="108813"/>
                </a:cubicBezTo>
                <a:cubicBezTo>
                  <a:pt x="0" y="114915"/>
                  <a:pt x="475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5240" y="119999"/>
                  <a:pt x="120000" y="114915"/>
                  <a:pt x="120000" y="108813"/>
                </a:cubicBezTo>
                <a:cubicBezTo>
                  <a:pt x="120000" y="10847"/>
                  <a:pt x="120000" y="10847"/>
                  <a:pt x="120000" y="10847"/>
                </a:cubicBezTo>
                <a:cubicBezTo>
                  <a:pt x="120000" y="5084"/>
                  <a:pt x="115240" y="0"/>
                  <a:pt x="109121" y="0"/>
                </a:cubicBezTo>
                <a:moveTo>
                  <a:pt x="114560" y="108813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8813"/>
                </a:cubicBezTo>
                <a:cubicBezTo>
                  <a:pt x="5439" y="10847"/>
                  <a:pt x="5439" y="10847"/>
                  <a:pt x="5439" y="10847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0847"/>
                </a:cubicBezTo>
                <a:lnTo>
                  <a:pt x="114560" y="108813"/>
                </a:lnTo>
                <a:close/>
                <a:moveTo>
                  <a:pt x="66628" y="67118"/>
                </a:moveTo>
                <a:cubicBezTo>
                  <a:pt x="65949" y="67118"/>
                  <a:pt x="65269" y="67457"/>
                  <a:pt x="64929" y="68135"/>
                </a:cubicBezTo>
                <a:cubicBezTo>
                  <a:pt x="64929" y="79322"/>
                  <a:pt x="64929" y="79322"/>
                  <a:pt x="64929" y="79322"/>
                </a:cubicBezTo>
                <a:cubicBezTo>
                  <a:pt x="65269" y="79661"/>
                  <a:pt x="65949" y="80000"/>
                  <a:pt x="66628" y="80000"/>
                </a:cubicBezTo>
                <a:cubicBezTo>
                  <a:pt x="68328" y="80000"/>
                  <a:pt x="68328" y="78305"/>
                  <a:pt x="68328" y="78305"/>
                </a:cubicBezTo>
                <a:cubicBezTo>
                  <a:pt x="68328" y="69152"/>
                  <a:pt x="68328" y="69152"/>
                  <a:pt x="68328" y="69152"/>
                </a:cubicBezTo>
                <a:cubicBezTo>
                  <a:pt x="68328" y="69152"/>
                  <a:pt x="67988" y="67118"/>
                  <a:pt x="66628" y="67118"/>
                </a:cubicBezTo>
                <a:moveTo>
                  <a:pt x="80566" y="52542"/>
                </a:moveTo>
                <a:cubicBezTo>
                  <a:pt x="80566" y="52542"/>
                  <a:pt x="70368" y="51864"/>
                  <a:pt x="59830" y="51864"/>
                </a:cubicBezTo>
                <a:cubicBezTo>
                  <a:pt x="49631" y="51864"/>
                  <a:pt x="39433" y="52542"/>
                  <a:pt x="39433" y="52542"/>
                </a:cubicBezTo>
                <a:cubicBezTo>
                  <a:pt x="34674" y="52542"/>
                  <a:pt x="30934" y="55932"/>
                  <a:pt x="30934" y="60338"/>
                </a:cubicBezTo>
                <a:cubicBezTo>
                  <a:pt x="30934" y="60338"/>
                  <a:pt x="29915" y="65762"/>
                  <a:pt x="29915" y="70847"/>
                </a:cubicBezTo>
                <a:cubicBezTo>
                  <a:pt x="29915" y="76271"/>
                  <a:pt x="30934" y="81355"/>
                  <a:pt x="30934" y="81355"/>
                </a:cubicBezTo>
                <a:cubicBezTo>
                  <a:pt x="30934" y="85762"/>
                  <a:pt x="34674" y="89491"/>
                  <a:pt x="39433" y="89491"/>
                </a:cubicBezTo>
                <a:cubicBezTo>
                  <a:pt x="39433" y="89491"/>
                  <a:pt x="49631" y="89830"/>
                  <a:pt x="59830" y="89830"/>
                </a:cubicBezTo>
                <a:cubicBezTo>
                  <a:pt x="70028" y="89830"/>
                  <a:pt x="80566" y="89491"/>
                  <a:pt x="80566" y="89491"/>
                </a:cubicBezTo>
                <a:cubicBezTo>
                  <a:pt x="85325" y="89491"/>
                  <a:pt x="89065" y="85762"/>
                  <a:pt x="89065" y="81355"/>
                </a:cubicBezTo>
                <a:cubicBezTo>
                  <a:pt x="89065" y="81355"/>
                  <a:pt x="90084" y="75932"/>
                  <a:pt x="90084" y="70847"/>
                </a:cubicBezTo>
                <a:cubicBezTo>
                  <a:pt x="90084" y="65762"/>
                  <a:pt x="89065" y="60338"/>
                  <a:pt x="89065" y="60338"/>
                </a:cubicBezTo>
                <a:cubicBezTo>
                  <a:pt x="89065" y="55932"/>
                  <a:pt x="85325" y="52542"/>
                  <a:pt x="80566" y="52542"/>
                </a:cubicBezTo>
                <a:moveTo>
                  <a:pt x="47592" y="61355"/>
                </a:moveTo>
                <a:cubicBezTo>
                  <a:pt x="43512" y="61355"/>
                  <a:pt x="43512" y="61355"/>
                  <a:pt x="43512" y="61355"/>
                </a:cubicBezTo>
                <a:cubicBezTo>
                  <a:pt x="43512" y="82711"/>
                  <a:pt x="43512" y="82711"/>
                  <a:pt x="43512" y="82711"/>
                </a:cubicBezTo>
                <a:cubicBezTo>
                  <a:pt x="39433" y="82711"/>
                  <a:pt x="39433" y="82711"/>
                  <a:pt x="39433" y="82711"/>
                </a:cubicBezTo>
                <a:cubicBezTo>
                  <a:pt x="39433" y="61355"/>
                  <a:pt x="39433" y="61355"/>
                  <a:pt x="39433" y="61355"/>
                </a:cubicBezTo>
                <a:cubicBezTo>
                  <a:pt x="35354" y="61355"/>
                  <a:pt x="35354" y="61355"/>
                  <a:pt x="35354" y="61355"/>
                </a:cubicBezTo>
                <a:cubicBezTo>
                  <a:pt x="35354" y="57966"/>
                  <a:pt x="35354" y="57966"/>
                  <a:pt x="35354" y="57966"/>
                </a:cubicBezTo>
                <a:cubicBezTo>
                  <a:pt x="47592" y="57966"/>
                  <a:pt x="47592" y="57966"/>
                  <a:pt x="47592" y="57966"/>
                </a:cubicBezTo>
                <a:lnTo>
                  <a:pt x="47592" y="61355"/>
                </a:lnTo>
                <a:close/>
                <a:moveTo>
                  <a:pt x="58470" y="82711"/>
                </a:moveTo>
                <a:cubicBezTo>
                  <a:pt x="55070" y="82711"/>
                  <a:pt x="55070" y="82711"/>
                  <a:pt x="55070" y="82711"/>
                </a:cubicBezTo>
                <a:cubicBezTo>
                  <a:pt x="55070" y="81016"/>
                  <a:pt x="55070" y="81016"/>
                  <a:pt x="55070" y="81016"/>
                </a:cubicBezTo>
                <a:cubicBezTo>
                  <a:pt x="55070" y="81016"/>
                  <a:pt x="53031" y="83050"/>
                  <a:pt x="50991" y="83050"/>
                </a:cubicBezTo>
                <a:cubicBezTo>
                  <a:pt x="48611" y="83050"/>
                  <a:pt x="48271" y="80677"/>
                  <a:pt x="48271" y="80677"/>
                </a:cubicBezTo>
                <a:cubicBezTo>
                  <a:pt x="48271" y="64067"/>
                  <a:pt x="48271" y="64067"/>
                  <a:pt x="48271" y="64067"/>
                </a:cubicBezTo>
                <a:cubicBezTo>
                  <a:pt x="51671" y="64067"/>
                  <a:pt x="51671" y="64067"/>
                  <a:pt x="51671" y="64067"/>
                </a:cubicBezTo>
                <a:cubicBezTo>
                  <a:pt x="51671" y="79661"/>
                  <a:pt x="51671" y="79661"/>
                  <a:pt x="51671" y="79661"/>
                </a:cubicBezTo>
                <a:cubicBezTo>
                  <a:pt x="51671" y="79661"/>
                  <a:pt x="51671" y="80677"/>
                  <a:pt x="52691" y="80677"/>
                </a:cubicBezTo>
                <a:cubicBezTo>
                  <a:pt x="54050" y="80677"/>
                  <a:pt x="55070" y="79322"/>
                  <a:pt x="55070" y="79322"/>
                </a:cubicBezTo>
                <a:cubicBezTo>
                  <a:pt x="55070" y="64067"/>
                  <a:pt x="55070" y="64067"/>
                  <a:pt x="55070" y="64067"/>
                </a:cubicBezTo>
                <a:cubicBezTo>
                  <a:pt x="58470" y="64067"/>
                  <a:pt x="58470" y="64067"/>
                  <a:pt x="58470" y="64067"/>
                </a:cubicBezTo>
                <a:lnTo>
                  <a:pt x="58470" y="82711"/>
                </a:lnTo>
                <a:close/>
                <a:moveTo>
                  <a:pt x="71728" y="78644"/>
                </a:moveTo>
                <a:cubicBezTo>
                  <a:pt x="71728" y="78644"/>
                  <a:pt x="71728" y="83050"/>
                  <a:pt x="68668" y="83050"/>
                </a:cubicBezTo>
                <a:cubicBezTo>
                  <a:pt x="66628" y="83050"/>
                  <a:pt x="65609" y="82033"/>
                  <a:pt x="64929" y="81016"/>
                </a:cubicBezTo>
                <a:cubicBezTo>
                  <a:pt x="64929" y="82711"/>
                  <a:pt x="64929" y="82711"/>
                  <a:pt x="64929" y="82711"/>
                </a:cubicBezTo>
                <a:cubicBezTo>
                  <a:pt x="61189" y="82711"/>
                  <a:pt x="61189" y="82711"/>
                  <a:pt x="61189" y="82711"/>
                </a:cubicBezTo>
                <a:cubicBezTo>
                  <a:pt x="61189" y="57966"/>
                  <a:pt x="61189" y="57966"/>
                  <a:pt x="61189" y="57966"/>
                </a:cubicBezTo>
                <a:cubicBezTo>
                  <a:pt x="64929" y="57966"/>
                  <a:pt x="64929" y="57966"/>
                  <a:pt x="64929" y="57966"/>
                </a:cubicBezTo>
                <a:cubicBezTo>
                  <a:pt x="64929" y="66101"/>
                  <a:pt x="64929" y="66101"/>
                  <a:pt x="64929" y="66101"/>
                </a:cubicBezTo>
                <a:cubicBezTo>
                  <a:pt x="65609" y="65423"/>
                  <a:pt x="66968" y="64067"/>
                  <a:pt x="68668" y="64067"/>
                </a:cubicBezTo>
                <a:cubicBezTo>
                  <a:pt x="70708" y="64067"/>
                  <a:pt x="71728" y="66101"/>
                  <a:pt x="71728" y="68474"/>
                </a:cubicBezTo>
                <a:lnTo>
                  <a:pt x="71728" y="78644"/>
                </a:lnTo>
                <a:close/>
                <a:moveTo>
                  <a:pt x="84985" y="68813"/>
                </a:moveTo>
                <a:cubicBezTo>
                  <a:pt x="84985" y="74237"/>
                  <a:pt x="84985" y="74237"/>
                  <a:pt x="84985" y="74237"/>
                </a:cubicBezTo>
                <a:cubicBezTo>
                  <a:pt x="77847" y="74237"/>
                  <a:pt x="77847" y="74237"/>
                  <a:pt x="77847" y="74237"/>
                </a:cubicBezTo>
                <a:cubicBezTo>
                  <a:pt x="77847" y="78305"/>
                  <a:pt x="77847" y="78305"/>
                  <a:pt x="77847" y="78305"/>
                </a:cubicBezTo>
                <a:cubicBezTo>
                  <a:pt x="77847" y="78305"/>
                  <a:pt x="77847" y="80000"/>
                  <a:pt x="79546" y="80000"/>
                </a:cubicBezTo>
                <a:cubicBezTo>
                  <a:pt x="81246" y="80000"/>
                  <a:pt x="81246" y="78305"/>
                  <a:pt x="81246" y="78305"/>
                </a:cubicBezTo>
                <a:cubicBezTo>
                  <a:pt x="81246" y="76271"/>
                  <a:pt x="81246" y="76271"/>
                  <a:pt x="81246" y="76271"/>
                </a:cubicBezTo>
                <a:cubicBezTo>
                  <a:pt x="84985" y="76271"/>
                  <a:pt x="84985" y="76271"/>
                  <a:pt x="84985" y="76271"/>
                </a:cubicBezTo>
                <a:cubicBezTo>
                  <a:pt x="84985" y="79322"/>
                  <a:pt x="84985" y="79322"/>
                  <a:pt x="84985" y="79322"/>
                </a:cubicBezTo>
                <a:cubicBezTo>
                  <a:pt x="84985" y="79322"/>
                  <a:pt x="84305" y="83050"/>
                  <a:pt x="79886" y="83050"/>
                </a:cubicBezTo>
                <a:cubicBezTo>
                  <a:pt x="75467" y="83050"/>
                  <a:pt x="74447" y="79322"/>
                  <a:pt x="74447" y="79322"/>
                </a:cubicBezTo>
                <a:cubicBezTo>
                  <a:pt x="74447" y="68813"/>
                  <a:pt x="74447" y="68813"/>
                  <a:pt x="74447" y="68813"/>
                </a:cubicBezTo>
                <a:cubicBezTo>
                  <a:pt x="74447" y="68813"/>
                  <a:pt x="74447" y="64067"/>
                  <a:pt x="79886" y="64067"/>
                </a:cubicBezTo>
                <a:cubicBezTo>
                  <a:pt x="85325" y="64067"/>
                  <a:pt x="84985" y="68813"/>
                  <a:pt x="84985" y="68813"/>
                </a:cubicBezTo>
                <a:moveTo>
                  <a:pt x="79546" y="67118"/>
                </a:moveTo>
                <a:cubicBezTo>
                  <a:pt x="77847" y="67118"/>
                  <a:pt x="77847" y="69152"/>
                  <a:pt x="77847" y="69152"/>
                </a:cubicBezTo>
                <a:cubicBezTo>
                  <a:pt x="77847" y="71525"/>
                  <a:pt x="77847" y="71525"/>
                  <a:pt x="77847" y="71525"/>
                </a:cubicBezTo>
                <a:cubicBezTo>
                  <a:pt x="81246" y="71525"/>
                  <a:pt x="81246" y="71525"/>
                  <a:pt x="81246" y="71525"/>
                </a:cubicBezTo>
                <a:cubicBezTo>
                  <a:pt x="81246" y="69152"/>
                  <a:pt x="81246" y="69152"/>
                  <a:pt x="81246" y="69152"/>
                </a:cubicBezTo>
                <a:cubicBezTo>
                  <a:pt x="81246" y="69152"/>
                  <a:pt x="81246" y="67118"/>
                  <a:pt x="79546" y="67118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3946525" y="1531937"/>
            <a:ext cx="430213" cy="431799"/>
          </a:xfrm>
          <a:custGeom>
            <a:pathLst>
              <a:path extrusionOk="0" h="120000" w="120000">
                <a:moveTo>
                  <a:pt x="59490" y="35593"/>
                </a:moveTo>
                <a:cubicBezTo>
                  <a:pt x="58130" y="35593"/>
                  <a:pt x="57110" y="35932"/>
                  <a:pt x="55750" y="35932"/>
                </a:cubicBezTo>
                <a:cubicBezTo>
                  <a:pt x="53711" y="36610"/>
                  <a:pt x="51331" y="36949"/>
                  <a:pt x="49631" y="37966"/>
                </a:cubicBezTo>
                <a:cubicBezTo>
                  <a:pt x="44872" y="40677"/>
                  <a:pt x="41473" y="44067"/>
                  <a:pt x="39433" y="49152"/>
                </a:cubicBezTo>
                <a:cubicBezTo>
                  <a:pt x="39093" y="50169"/>
                  <a:pt x="39093" y="50847"/>
                  <a:pt x="38753" y="51864"/>
                </a:cubicBezTo>
                <a:cubicBezTo>
                  <a:pt x="37053" y="57966"/>
                  <a:pt x="40113" y="64067"/>
                  <a:pt x="43512" y="66440"/>
                </a:cubicBezTo>
                <a:cubicBezTo>
                  <a:pt x="44532" y="66779"/>
                  <a:pt x="45892" y="67457"/>
                  <a:pt x="46572" y="66440"/>
                </a:cubicBezTo>
                <a:cubicBezTo>
                  <a:pt x="46912" y="66101"/>
                  <a:pt x="46912" y="65423"/>
                  <a:pt x="46912" y="64745"/>
                </a:cubicBezTo>
                <a:cubicBezTo>
                  <a:pt x="47252" y="64406"/>
                  <a:pt x="47592" y="63389"/>
                  <a:pt x="47592" y="63050"/>
                </a:cubicBezTo>
                <a:cubicBezTo>
                  <a:pt x="47252" y="62033"/>
                  <a:pt x="46232" y="61355"/>
                  <a:pt x="45892" y="60677"/>
                </a:cubicBezTo>
                <a:cubicBezTo>
                  <a:pt x="45212" y="59322"/>
                  <a:pt x="45212" y="57966"/>
                  <a:pt x="44532" y="55932"/>
                </a:cubicBezTo>
                <a:cubicBezTo>
                  <a:pt x="44532" y="55932"/>
                  <a:pt x="44872" y="55593"/>
                  <a:pt x="44872" y="55254"/>
                </a:cubicBezTo>
                <a:cubicBezTo>
                  <a:pt x="44872" y="53220"/>
                  <a:pt x="45212" y="51525"/>
                  <a:pt x="45892" y="50169"/>
                </a:cubicBezTo>
                <a:cubicBezTo>
                  <a:pt x="47932" y="45423"/>
                  <a:pt x="50991" y="43050"/>
                  <a:pt x="56090" y="41355"/>
                </a:cubicBezTo>
                <a:cubicBezTo>
                  <a:pt x="57450" y="41016"/>
                  <a:pt x="60509" y="40677"/>
                  <a:pt x="62209" y="41016"/>
                </a:cubicBezTo>
                <a:cubicBezTo>
                  <a:pt x="63229" y="41016"/>
                  <a:pt x="64249" y="41355"/>
                  <a:pt x="65269" y="41355"/>
                </a:cubicBezTo>
                <a:cubicBezTo>
                  <a:pt x="69008" y="42711"/>
                  <a:pt x="71728" y="44745"/>
                  <a:pt x="73087" y="48135"/>
                </a:cubicBezTo>
                <a:cubicBezTo>
                  <a:pt x="74107" y="50169"/>
                  <a:pt x="74107" y="53898"/>
                  <a:pt x="73767" y="56610"/>
                </a:cubicBezTo>
                <a:cubicBezTo>
                  <a:pt x="73427" y="57966"/>
                  <a:pt x="73427" y="58983"/>
                  <a:pt x="73087" y="59999"/>
                </a:cubicBezTo>
                <a:cubicBezTo>
                  <a:pt x="71728" y="64406"/>
                  <a:pt x="69688" y="68135"/>
                  <a:pt x="64929" y="69491"/>
                </a:cubicBezTo>
                <a:cubicBezTo>
                  <a:pt x="61869" y="70169"/>
                  <a:pt x="59490" y="68135"/>
                  <a:pt x="58810" y="66440"/>
                </a:cubicBezTo>
                <a:cubicBezTo>
                  <a:pt x="58810" y="65762"/>
                  <a:pt x="58470" y="64745"/>
                  <a:pt x="58470" y="64067"/>
                </a:cubicBezTo>
                <a:cubicBezTo>
                  <a:pt x="59150" y="60677"/>
                  <a:pt x="60509" y="57627"/>
                  <a:pt x="61529" y="54237"/>
                </a:cubicBezTo>
                <a:cubicBezTo>
                  <a:pt x="62209" y="50847"/>
                  <a:pt x="60509" y="48135"/>
                  <a:pt x="58130" y="47796"/>
                </a:cubicBezTo>
                <a:cubicBezTo>
                  <a:pt x="55070" y="46779"/>
                  <a:pt x="52351" y="49830"/>
                  <a:pt x="51671" y="51864"/>
                </a:cubicBezTo>
                <a:cubicBezTo>
                  <a:pt x="50991" y="53220"/>
                  <a:pt x="50651" y="55932"/>
                  <a:pt x="50991" y="57966"/>
                </a:cubicBezTo>
                <a:cubicBezTo>
                  <a:pt x="51331" y="58644"/>
                  <a:pt x="52011" y="60338"/>
                  <a:pt x="52011" y="61016"/>
                </a:cubicBezTo>
                <a:cubicBezTo>
                  <a:pt x="51331" y="63728"/>
                  <a:pt x="50651" y="66440"/>
                  <a:pt x="49971" y="69152"/>
                </a:cubicBezTo>
                <a:cubicBezTo>
                  <a:pt x="48951" y="71864"/>
                  <a:pt x="48611" y="74576"/>
                  <a:pt x="47932" y="77288"/>
                </a:cubicBezTo>
                <a:cubicBezTo>
                  <a:pt x="47592" y="78305"/>
                  <a:pt x="47592" y="79661"/>
                  <a:pt x="47252" y="81016"/>
                </a:cubicBezTo>
                <a:cubicBezTo>
                  <a:pt x="47252" y="82711"/>
                  <a:pt x="47252" y="82711"/>
                  <a:pt x="47252" y="82711"/>
                </a:cubicBezTo>
                <a:cubicBezTo>
                  <a:pt x="46912" y="83728"/>
                  <a:pt x="47252" y="85762"/>
                  <a:pt x="47592" y="87118"/>
                </a:cubicBezTo>
                <a:cubicBezTo>
                  <a:pt x="47592" y="87796"/>
                  <a:pt x="47252" y="88813"/>
                  <a:pt x="47592" y="89152"/>
                </a:cubicBezTo>
                <a:cubicBezTo>
                  <a:pt x="47592" y="89491"/>
                  <a:pt x="47592" y="89830"/>
                  <a:pt x="47932" y="89830"/>
                </a:cubicBezTo>
                <a:cubicBezTo>
                  <a:pt x="48951" y="89830"/>
                  <a:pt x="50651" y="87118"/>
                  <a:pt x="50991" y="86101"/>
                </a:cubicBezTo>
                <a:cubicBezTo>
                  <a:pt x="52011" y="84406"/>
                  <a:pt x="53031" y="82711"/>
                  <a:pt x="54050" y="80677"/>
                </a:cubicBezTo>
                <a:cubicBezTo>
                  <a:pt x="54730" y="78983"/>
                  <a:pt x="54730" y="77288"/>
                  <a:pt x="55410" y="75254"/>
                </a:cubicBezTo>
                <a:cubicBezTo>
                  <a:pt x="55750" y="73898"/>
                  <a:pt x="56430" y="72542"/>
                  <a:pt x="56430" y="70847"/>
                </a:cubicBezTo>
                <a:cubicBezTo>
                  <a:pt x="56770" y="70847"/>
                  <a:pt x="56770" y="70847"/>
                  <a:pt x="56770" y="70847"/>
                </a:cubicBezTo>
                <a:cubicBezTo>
                  <a:pt x="56770" y="71864"/>
                  <a:pt x="57790" y="72542"/>
                  <a:pt x="58470" y="72881"/>
                </a:cubicBezTo>
                <a:cubicBezTo>
                  <a:pt x="60169" y="74237"/>
                  <a:pt x="63569" y="75593"/>
                  <a:pt x="67308" y="74576"/>
                </a:cubicBezTo>
                <a:cubicBezTo>
                  <a:pt x="71388" y="73559"/>
                  <a:pt x="74787" y="71864"/>
                  <a:pt x="77167" y="68813"/>
                </a:cubicBezTo>
                <a:cubicBezTo>
                  <a:pt x="78526" y="66779"/>
                  <a:pt x="79886" y="64406"/>
                  <a:pt x="80906" y="61355"/>
                </a:cubicBezTo>
                <a:cubicBezTo>
                  <a:pt x="81246" y="59999"/>
                  <a:pt x="81246" y="58644"/>
                  <a:pt x="81586" y="57288"/>
                </a:cubicBezTo>
                <a:cubicBezTo>
                  <a:pt x="82606" y="53559"/>
                  <a:pt x="81246" y="49152"/>
                  <a:pt x="80226" y="46779"/>
                </a:cubicBezTo>
                <a:cubicBezTo>
                  <a:pt x="77167" y="39322"/>
                  <a:pt x="70368" y="35254"/>
                  <a:pt x="59490" y="35593"/>
                </a:cubicBezTo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5099" y="0"/>
                  <a:pt x="0" y="5084"/>
                  <a:pt x="0" y="10847"/>
                </a:cubicBezTo>
                <a:cubicBezTo>
                  <a:pt x="0" y="108813"/>
                  <a:pt x="0" y="108813"/>
                  <a:pt x="0" y="108813"/>
                </a:cubicBezTo>
                <a:cubicBezTo>
                  <a:pt x="0" y="114915"/>
                  <a:pt x="509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5240" y="119999"/>
                  <a:pt x="120000" y="114915"/>
                  <a:pt x="120000" y="108813"/>
                </a:cubicBezTo>
                <a:cubicBezTo>
                  <a:pt x="120000" y="10847"/>
                  <a:pt x="120000" y="10847"/>
                  <a:pt x="120000" y="10847"/>
                </a:cubicBezTo>
                <a:cubicBezTo>
                  <a:pt x="120000" y="5084"/>
                  <a:pt x="115240" y="0"/>
                  <a:pt x="109121" y="0"/>
                </a:cubicBezTo>
                <a:moveTo>
                  <a:pt x="114560" y="108813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8813"/>
                </a:cubicBezTo>
                <a:cubicBezTo>
                  <a:pt x="5439" y="10847"/>
                  <a:pt x="5439" y="10847"/>
                  <a:pt x="5439" y="10847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0847"/>
                </a:cubicBezTo>
                <a:lnTo>
                  <a:pt x="114560" y="10881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4768850" y="1531937"/>
            <a:ext cx="430213" cy="431799"/>
          </a:xfrm>
          <a:custGeom>
            <a:pathLst>
              <a:path extrusionOk="0" h="120000" w="120000"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084"/>
                  <a:pt x="0" y="10847"/>
                </a:cubicBezTo>
                <a:cubicBezTo>
                  <a:pt x="0" y="108813"/>
                  <a:pt x="0" y="108813"/>
                  <a:pt x="0" y="108813"/>
                </a:cubicBezTo>
                <a:cubicBezTo>
                  <a:pt x="0" y="114915"/>
                  <a:pt x="475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4900" y="119999"/>
                  <a:pt x="120000" y="114915"/>
                  <a:pt x="120000" y="108813"/>
                </a:cubicBezTo>
                <a:cubicBezTo>
                  <a:pt x="120000" y="10847"/>
                  <a:pt x="120000" y="10847"/>
                  <a:pt x="120000" y="10847"/>
                </a:cubicBezTo>
                <a:cubicBezTo>
                  <a:pt x="120000" y="5084"/>
                  <a:pt x="114900" y="0"/>
                  <a:pt x="109121" y="0"/>
                </a:cubicBezTo>
                <a:moveTo>
                  <a:pt x="114560" y="108813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8813"/>
                </a:cubicBezTo>
                <a:cubicBezTo>
                  <a:pt x="5439" y="10847"/>
                  <a:pt x="5439" y="10847"/>
                  <a:pt x="5439" y="10847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0847"/>
                </a:cubicBezTo>
                <a:lnTo>
                  <a:pt x="114560" y="108813"/>
                </a:lnTo>
                <a:close/>
                <a:moveTo>
                  <a:pt x="79206" y="38305"/>
                </a:moveTo>
                <a:cubicBezTo>
                  <a:pt x="71728" y="37966"/>
                  <a:pt x="66628" y="42033"/>
                  <a:pt x="63909" y="49830"/>
                </a:cubicBezTo>
                <a:cubicBezTo>
                  <a:pt x="65269" y="49491"/>
                  <a:pt x="66628" y="49152"/>
                  <a:pt x="67988" y="49152"/>
                </a:cubicBezTo>
                <a:cubicBezTo>
                  <a:pt x="70708" y="49152"/>
                  <a:pt x="71728" y="50508"/>
                  <a:pt x="71388" y="53559"/>
                </a:cubicBezTo>
                <a:cubicBezTo>
                  <a:pt x="71388" y="55254"/>
                  <a:pt x="70028" y="57627"/>
                  <a:pt x="67988" y="61016"/>
                </a:cubicBezTo>
                <a:cubicBezTo>
                  <a:pt x="65609" y="64406"/>
                  <a:pt x="63909" y="66101"/>
                  <a:pt x="62549" y="66101"/>
                </a:cubicBezTo>
                <a:cubicBezTo>
                  <a:pt x="61189" y="66101"/>
                  <a:pt x="59830" y="63389"/>
                  <a:pt x="58810" y="58305"/>
                </a:cubicBezTo>
                <a:cubicBezTo>
                  <a:pt x="58130" y="56949"/>
                  <a:pt x="57450" y="52881"/>
                  <a:pt x="56430" y="46779"/>
                </a:cubicBezTo>
                <a:cubicBezTo>
                  <a:pt x="55410" y="41016"/>
                  <a:pt x="53031" y="38305"/>
                  <a:pt x="48611" y="38644"/>
                </a:cubicBezTo>
                <a:cubicBezTo>
                  <a:pt x="46912" y="38983"/>
                  <a:pt x="44192" y="40338"/>
                  <a:pt x="40453" y="43389"/>
                </a:cubicBezTo>
                <a:cubicBezTo>
                  <a:pt x="38073" y="45423"/>
                  <a:pt x="35354" y="47796"/>
                  <a:pt x="32634" y="49830"/>
                </a:cubicBezTo>
                <a:cubicBezTo>
                  <a:pt x="35014" y="52881"/>
                  <a:pt x="35014" y="52881"/>
                  <a:pt x="35014" y="52881"/>
                </a:cubicBezTo>
                <a:cubicBezTo>
                  <a:pt x="37733" y="51186"/>
                  <a:pt x="39093" y="50508"/>
                  <a:pt x="39433" y="50508"/>
                </a:cubicBezTo>
                <a:cubicBezTo>
                  <a:pt x="41473" y="50508"/>
                  <a:pt x="43172" y="53220"/>
                  <a:pt x="44532" y="58644"/>
                </a:cubicBezTo>
                <a:cubicBezTo>
                  <a:pt x="46232" y="63728"/>
                  <a:pt x="47592" y="68474"/>
                  <a:pt x="48951" y="73559"/>
                </a:cubicBezTo>
                <a:cubicBezTo>
                  <a:pt x="51331" y="78983"/>
                  <a:pt x="54050" y="81694"/>
                  <a:pt x="57110" y="81694"/>
                </a:cubicBezTo>
                <a:cubicBezTo>
                  <a:pt x="62209" y="81694"/>
                  <a:pt x="68668" y="77288"/>
                  <a:pt x="76147" y="68474"/>
                </a:cubicBezTo>
                <a:cubicBezTo>
                  <a:pt x="83286" y="59999"/>
                  <a:pt x="87025" y="53220"/>
                  <a:pt x="87365" y="48135"/>
                </a:cubicBezTo>
                <a:cubicBezTo>
                  <a:pt x="87365" y="41694"/>
                  <a:pt x="84985" y="38305"/>
                  <a:pt x="79206" y="3830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5591175" y="1531937"/>
            <a:ext cx="430213" cy="431799"/>
          </a:xfrm>
          <a:custGeom>
            <a:pathLst>
              <a:path extrusionOk="0" h="120000" w="120000">
                <a:moveTo>
                  <a:pt x="60169" y="62033"/>
                </a:moveTo>
                <a:cubicBezTo>
                  <a:pt x="58810" y="61016"/>
                  <a:pt x="57450" y="59661"/>
                  <a:pt x="57450" y="58983"/>
                </a:cubicBezTo>
                <a:cubicBezTo>
                  <a:pt x="57450" y="58305"/>
                  <a:pt x="57450" y="57966"/>
                  <a:pt x="59490" y="56271"/>
                </a:cubicBezTo>
                <a:cubicBezTo>
                  <a:pt x="61869" y="54237"/>
                  <a:pt x="63229" y="51525"/>
                  <a:pt x="63229" y="48813"/>
                </a:cubicBezTo>
                <a:cubicBezTo>
                  <a:pt x="63229" y="46440"/>
                  <a:pt x="62549" y="44067"/>
                  <a:pt x="61529" y="42711"/>
                </a:cubicBezTo>
                <a:cubicBezTo>
                  <a:pt x="62549" y="42711"/>
                  <a:pt x="62549" y="42711"/>
                  <a:pt x="62549" y="42711"/>
                </a:cubicBezTo>
                <a:cubicBezTo>
                  <a:pt x="68328" y="38305"/>
                  <a:pt x="68328" y="38305"/>
                  <a:pt x="68328" y="38305"/>
                </a:cubicBezTo>
                <a:cubicBezTo>
                  <a:pt x="52691" y="38305"/>
                  <a:pt x="52691" y="38305"/>
                  <a:pt x="52691" y="38305"/>
                </a:cubicBezTo>
                <a:cubicBezTo>
                  <a:pt x="46232" y="38305"/>
                  <a:pt x="40793" y="43050"/>
                  <a:pt x="40793" y="48813"/>
                </a:cubicBezTo>
                <a:cubicBezTo>
                  <a:pt x="40793" y="54576"/>
                  <a:pt x="44872" y="58983"/>
                  <a:pt x="50651" y="59322"/>
                </a:cubicBezTo>
                <a:cubicBezTo>
                  <a:pt x="50651" y="59661"/>
                  <a:pt x="50651" y="59999"/>
                  <a:pt x="50651" y="60338"/>
                </a:cubicBezTo>
                <a:cubicBezTo>
                  <a:pt x="50651" y="61355"/>
                  <a:pt x="50651" y="62033"/>
                  <a:pt x="51331" y="62711"/>
                </a:cubicBezTo>
                <a:cubicBezTo>
                  <a:pt x="44192" y="62711"/>
                  <a:pt x="38073" y="67457"/>
                  <a:pt x="38073" y="73220"/>
                </a:cubicBezTo>
                <a:cubicBezTo>
                  <a:pt x="38073" y="77966"/>
                  <a:pt x="43852" y="81694"/>
                  <a:pt x="51671" y="81694"/>
                </a:cubicBezTo>
                <a:cubicBezTo>
                  <a:pt x="60509" y="81694"/>
                  <a:pt x="64929" y="76271"/>
                  <a:pt x="64929" y="71525"/>
                </a:cubicBezTo>
                <a:cubicBezTo>
                  <a:pt x="64929" y="67118"/>
                  <a:pt x="63569" y="64745"/>
                  <a:pt x="60169" y="62033"/>
                </a:cubicBezTo>
                <a:moveTo>
                  <a:pt x="47592" y="48474"/>
                </a:moveTo>
                <a:cubicBezTo>
                  <a:pt x="47252" y="46440"/>
                  <a:pt x="47592" y="44406"/>
                  <a:pt x="48611" y="43389"/>
                </a:cubicBezTo>
                <a:cubicBezTo>
                  <a:pt x="49291" y="42711"/>
                  <a:pt x="49971" y="42372"/>
                  <a:pt x="50991" y="42372"/>
                </a:cubicBezTo>
                <a:cubicBezTo>
                  <a:pt x="50991" y="41355"/>
                  <a:pt x="50991" y="41355"/>
                  <a:pt x="50991" y="41355"/>
                </a:cubicBezTo>
                <a:cubicBezTo>
                  <a:pt x="50991" y="41355"/>
                  <a:pt x="50991" y="41355"/>
                  <a:pt x="50991" y="41355"/>
                </a:cubicBezTo>
                <a:cubicBezTo>
                  <a:pt x="50991" y="42372"/>
                  <a:pt x="50991" y="42372"/>
                  <a:pt x="50991" y="42372"/>
                </a:cubicBezTo>
                <a:cubicBezTo>
                  <a:pt x="53711" y="42372"/>
                  <a:pt x="56090" y="45423"/>
                  <a:pt x="56770" y="49152"/>
                </a:cubicBezTo>
                <a:cubicBezTo>
                  <a:pt x="56770" y="51186"/>
                  <a:pt x="56430" y="53220"/>
                  <a:pt x="55410" y="54576"/>
                </a:cubicBezTo>
                <a:cubicBezTo>
                  <a:pt x="54730" y="55254"/>
                  <a:pt x="54050" y="55593"/>
                  <a:pt x="53031" y="55593"/>
                </a:cubicBezTo>
                <a:cubicBezTo>
                  <a:pt x="53031" y="55593"/>
                  <a:pt x="53031" y="55593"/>
                  <a:pt x="53031" y="55593"/>
                </a:cubicBezTo>
                <a:cubicBezTo>
                  <a:pt x="50311" y="55593"/>
                  <a:pt x="47932" y="52203"/>
                  <a:pt x="47592" y="48474"/>
                </a:cubicBezTo>
                <a:moveTo>
                  <a:pt x="51671" y="77288"/>
                </a:moveTo>
                <a:cubicBezTo>
                  <a:pt x="47932" y="77288"/>
                  <a:pt x="44872" y="74915"/>
                  <a:pt x="44872" y="71864"/>
                </a:cubicBezTo>
                <a:cubicBezTo>
                  <a:pt x="44872" y="68813"/>
                  <a:pt x="48271" y="66101"/>
                  <a:pt x="52351" y="66101"/>
                </a:cubicBezTo>
                <a:cubicBezTo>
                  <a:pt x="52351" y="65084"/>
                  <a:pt x="52351" y="65084"/>
                  <a:pt x="52351" y="65084"/>
                </a:cubicBezTo>
                <a:cubicBezTo>
                  <a:pt x="52691" y="66101"/>
                  <a:pt x="52691" y="66101"/>
                  <a:pt x="52691" y="66101"/>
                </a:cubicBezTo>
                <a:cubicBezTo>
                  <a:pt x="53371" y="66101"/>
                  <a:pt x="54390" y="66440"/>
                  <a:pt x="55070" y="66779"/>
                </a:cubicBezTo>
                <a:cubicBezTo>
                  <a:pt x="56090" y="67118"/>
                  <a:pt x="56090" y="67118"/>
                  <a:pt x="56090" y="67118"/>
                </a:cubicBezTo>
                <a:cubicBezTo>
                  <a:pt x="58130" y="68813"/>
                  <a:pt x="59150" y="69491"/>
                  <a:pt x="59490" y="70847"/>
                </a:cubicBezTo>
                <a:cubicBezTo>
                  <a:pt x="59490" y="71186"/>
                  <a:pt x="59490" y="71525"/>
                  <a:pt x="59490" y="71864"/>
                </a:cubicBezTo>
                <a:cubicBezTo>
                  <a:pt x="59490" y="75593"/>
                  <a:pt x="56770" y="77288"/>
                  <a:pt x="51671" y="77288"/>
                </a:cubicBezTo>
                <a:moveTo>
                  <a:pt x="81926" y="41016"/>
                </a:moveTo>
                <a:cubicBezTo>
                  <a:pt x="76487" y="41016"/>
                  <a:pt x="76487" y="41016"/>
                  <a:pt x="76487" y="41016"/>
                </a:cubicBezTo>
                <a:cubicBezTo>
                  <a:pt x="76487" y="49152"/>
                  <a:pt x="76487" y="49152"/>
                  <a:pt x="76487" y="49152"/>
                </a:cubicBezTo>
                <a:cubicBezTo>
                  <a:pt x="67988" y="49152"/>
                  <a:pt x="67988" y="49152"/>
                  <a:pt x="67988" y="49152"/>
                </a:cubicBezTo>
                <a:cubicBezTo>
                  <a:pt x="67988" y="54576"/>
                  <a:pt x="67988" y="54576"/>
                  <a:pt x="67988" y="54576"/>
                </a:cubicBezTo>
                <a:cubicBezTo>
                  <a:pt x="76487" y="54576"/>
                  <a:pt x="76487" y="54576"/>
                  <a:pt x="76487" y="54576"/>
                </a:cubicBezTo>
                <a:cubicBezTo>
                  <a:pt x="76487" y="62711"/>
                  <a:pt x="76487" y="62711"/>
                  <a:pt x="76487" y="62711"/>
                </a:cubicBezTo>
                <a:cubicBezTo>
                  <a:pt x="81926" y="62711"/>
                  <a:pt x="81926" y="62711"/>
                  <a:pt x="81926" y="62711"/>
                </a:cubicBezTo>
                <a:cubicBezTo>
                  <a:pt x="81926" y="54576"/>
                  <a:pt x="81926" y="54576"/>
                  <a:pt x="81926" y="54576"/>
                </a:cubicBezTo>
                <a:cubicBezTo>
                  <a:pt x="90084" y="54576"/>
                  <a:pt x="90084" y="54576"/>
                  <a:pt x="90084" y="54576"/>
                </a:cubicBezTo>
                <a:cubicBezTo>
                  <a:pt x="90084" y="49152"/>
                  <a:pt x="90084" y="49152"/>
                  <a:pt x="90084" y="49152"/>
                </a:cubicBezTo>
                <a:cubicBezTo>
                  <a:pt x="81926" y="49152"/>
                  <a:pt x="81926" y="49152"/>
                  <a:pt x="81926" y="49152"/>
                </a:cubicBezTo>
                <a:lnTo>
                  <a:pt x="81926" y="41016"/>
                </a:lnTo>
                <a:close/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084"/>
                  <a:pt x="0" y="10847"/>
                </a:cubicBezTo>
                <a:cubicBezTo>
                  <a:pt x="0" y="108813"/>
                  <a:pt x="0" y="108813"/>
                  <a:pt x="0" y="108813"/>
                </a:cubicBezTo>
                <a:cubicBezTo>
                  <a:pt x="0" y="114915"/>
                  <a:pt x="475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5240" y="119999"/>
                  <a:pt x="120000" y="114915"/>
                  <a:pt x="120000" y="108813"/>
                </a:cubicBezTo>
                <a:cubicBezTo>
                  <a:pt x="120000" y="10847"/>
                  <a:pt x="120000" y="10847"/>
                  <a:pt x="120000" y="10847"/>
                </a:cubicBezTo>
                <a:cubicBezTo>
                  <a:pt x="120000" y="5084"/>
                  <a:pt x="115240" y="0"/>
                  <a:pt x="109121" y="0"/>
                </a:cubicBezTo>
                <a:moveTo>
                  <a:pt x="114560" y="108813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8813"/>
                </a:cubicBezTo>
                <a:cubicBezTo>
                  <a:pt x="5439" y="10847"/>
                  <a:pt x="5439" y="10847"/>
                  <a:pt x="5439" y="10847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0847"/>
                </a:cubicBezTo>
                <a:lnTo>
                  <a:pt x="114560" y="10881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6411912" y="1531937"/>
            <a:ext cx="430213" cy="431799"/>
          </a:xfrm>
          <a:custGeom>
            <a:pathLst>
              <a:path extrusionOk="0" h="120000" w="120000">
                <a:moveTo>
                  <a:pt x="43852" y="38305"/>
                </a:moveTo>
                <a:cubicBezTo>
                  <a:pt x="40793" y="38305"/>
                  <a:pt x="38413" y="40677"/>
                  <a:pt x="38413" y="43728"/>
                </a:cubicBezTo>
                <a:cubicBezTo>
                  <a:pt x="38413" y="46779"/>
                  <a:pt x="40793" y="49152"/>
                  <a:pt x="43852" y="49152"/>
                </a:cubicBezTo>
                <a:cubicBezTo>
                  <a:pt x="46572" y="49152"/>
                  <a:pt x="49291" y="46779"/>
                  <a:pt x="49291" y="43728"/>
                </a:cubicBezTo>
                <a:cubicBezTo>
                  <a:pt x="49291" y="40677"/>
                  <a:pt x="46572" y="38305"/>
                  <a:pt x="43852" y="38305"/>
                </a:cubicBezTo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5099" y="0"/>
                  <a:pt x="0" y="5084"/>
                  <a:pt x="0" y="10847"/>
                </a:cubicBezTo>
                <a:cubicBezTo>
                  <a:pt x="0" y="108813"/>
                  <a:pt x="0" y="108813"/>
                  <a:pt x="0" y="108813"/>
                </a:cubicBezTo>
                <a:cubicBezTo>
                  <a:pt x="0" y="114915"/>
                  <a:pt x="509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5240" y="119999"/>
                  <a:pt x="120000" y="114915"/>
                  <a:pt x="120000" y="108813"/>
                </a:cubicBezTo>
                <a:cubicBezTo>
                  <a:pt x="120000" y="10847"/>
                  <a:pt x="120000" y="10847"/>
                  <a:pt x="120000" y="10847"/>
                </a:cubicBezTo>
                <a:cubicBezTo>
                  <a:pt x="120000" y="5084"/>
                  <a:pt x="115240" y="0"/>
                  <a:pt x="109121" y="0"/>
                </a:cubicBezTo>
                <a:moveTo>
                  <a:pt x="114560" y="108813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8813"/>
                </a:cubicBezTo>
                <a:cubicBezTo>
                  <a:pt x="5439" y="10847"/>
                  <a:pt x="5439" y="10847"/>
                  <a:pt x="5439" y="10847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0847"/>
                </a:cubicBezTo>
                <a:lnTo>
                  <a:pt x="114560" y="108813"/>
                </a:lnTo>
                <a:close/>
                <a:moveTo>
                  <a:pt x="38413" y="81694"/>
                </a:moveTo>
                <a:cubicBezTo>
                  <a:pt x="49291" y="81694"/>
                  <a:pt x="49291" y="81694"/>
                  <a:pt x="49291" y="81694"/>
                </a:cubicBezTo>
                <a:cubicBezTo>
                  <a:pt x="49291" y="51864"/>
                  <a:pt x="49291" y="51864"/>
                  <a:pt x="49291" y="51864"/>
                </a:cubicBezTo>
                <a:cubicBezTo>
                  <a:pt x="38413" y="51864"/>
                  <a:pt x="38413" y="51864"/>
                  <a:pt x="38413" y="51864"/>
                </a:cubicBezTo>
                <a:lnTo>
                  <a:pt x="38413" y="81694"/>
                </a:lnTo>
                <a:close/>
                <a:moveTo>
                  <a:pt x="74787" y="51864"/>
                </a:moveTo>
                <a:cubicBezTo>
                  <a:pt x="66628" y="51864"/>
                  <a:pt x="65609" y="56610"/>
                  <a:pt x="65609" y="56610"/>
                </a:cubicBezTo>
                <a:cubicBezTo>
                  <a:pt x="65609" y="51864"/>
                  <a:pt x="65609" y="51864"/>
                  <a:pt x="65609" y="51864"/>
                </a:cubicBezTo>
                <a:cubicBezTo>
                  <a:pt x="54730" y="51864"/>
                  <a:pt x="54730" y="51864"/>
                  <a:pt x="54730" y="51864"/>
                </a:cubicBezTo>
                <a:cubicBezTo>
                  <a:pt x="54730" y="81694"/>
                  <a:pt x="54730" y="81694"/>
                  <a:pt x="54730" y="81694"/>
                </a:cubicBezTo>
                <a:cubicBezTo>
                  <a:pt x="65609" y="81694"/>
                  <a:pt x="65609" y="81694"/>
                  <a:pt x="65609" y="81694"/>
                </a:cubicBezTo>
                <a:cubicBezTo>
                  <a:pt x="65609" y="65423"/>
                  <a:pt x="65609" y="65423"/>
                  <a:pt x="65609" y="65423"/>
                </a:cubicBezTo>
                <a:cubicBezTo>
                  <a:pt x="65609" y="65423"/>
                  <a:pt x="65609" y="59999"/>
                  <a:pt x="70368" y="59999"/>
                </a:cubicBezTo>
                <a:cubicBezTo>
                  <a:pt x="72747" y="59999"/>
                  <a:pt x="73767" y="62372"/>
                  <a:pt x="73767" y="65423"/>
                </a:cubicBezTo>
                <a:cubicBezTo>
                  <a:pt x="73767" y="81694"/>
                  <a:pt x="73767" y="81694"/>
                  <a:pt x="73767" y="81694"/>
                </a:cubicBezTo>
                <a:cubicBezTo>
                  <a:pt x="84645" y="81694"/>
                  <a:pt x="84645" y="81694"/>
                  <a:pt x="84645" y="81694"/>
                </a:cubicBezTo>
                <a:cubicBezTo>
                  <a:pt x="84645" y="65423"/>
                  <a:pt x="84645" y="65423"/>
                  <a:pt x="84645" y="65423"/>
                </a:cubicBezTo>
                <a:cubicBezTo>
                  <a:pt x="84645" y="56949"/>
                  <a:pt x="80906" y="51864"/>
                  <a:pt x="74787" y="51864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7234238" y="1531937"/>
            <a:ext cx="431799" cy="431799"/>
          </a:xfrm>
          <a:custGeom>
            <a:pathLst>
              <a:path extrusionOk="0" h="120000" w="120000">
                <a:moveTo>
                  <a:pt x="64249" y="73898"/>
                </a:moveTo>
                <a:cubicBezTo>
                  <a:pt x="63569" y="73220"/>
                  <a:pt x="62889" y="72881"/>
                  <a:pt x="62549" y="72203"/>
                </a:cubicBezTo>
                <a:cubicBezTo>
                  <a:pt x="62549" y="71864"/>
                  <a:pt x="62549" y="57288"/>
                  <a:pt x="62549" y="57288"/>
                </a:cubicBezTo>
                <a:cubicBezTo>
                  <a:pt x="73427" y="57288"/>
                  <a:pt x="73427" y="57288"/>
                  <a:pt x="73427" y="57288"/>
                </a:cubicBezTo>
                <a:cubicBezTo>
                  <a:pt x="73427" y="49152"/>
                  <a:pt x="73427" y="49152"/>
                  <a:pt x="73427" y="49152"/>
                </a:cubicBezTo>
                <a:cubicBezTo>
                  <a:pt x="62549" y="49152"/>
                  <a:pt x="62549" y="49152"/>
                  <a:pt x="62549" y="49152"/>
                </a:cubicBezTo>
                <a:cubicBezTo>
                  <a:pt x="62549" y="38305"/>
                  <a:pt x="62549" y="38305"/>
                  <a:pt x="62549" y="38305"/>
                </a:cubicBezTo>
                <a:cubicBezTo>
                  <a:pt x="55750" y="38305"/>
                  <a:pt x="55750" y="38305"/>
                  <a:pt x="55750" y="38305"/>
                </a:cubicBezTo>
                <a:cubicBezTo>
                  <a:pt x="55410" y="40338"/>
                  <a:pt x="54730" y="42372"/>
                  <a:pt x="54050" y="43728"/>
                </a:cubicBezTo>
                <a:cubicBezTo>
                  <a:pt x="53371" y="45423"/>
                  <a:pt x="52351" y="46440"/>
                  <a:pt x="50991" y="47457"/>
                </a:cubicBezTo>
                <a:cubicBezTo>
                  <a:pt x="49631" y="48474"/>
                  <a:pt x="47932" y="49491"/>
                  <a:pt x="46232" y="49830"/>
                </a:cubicBezTo>
                <a:cubicBezTo>
                  <a:pt x="46232" y="57288"/>
                  <a:pt x="46232" y="57288"/>
                  <a:pt x="46232" y="57288"/>
                </a:cubicBezTo>
                <a:cubicBezTo>
                  <a:pt x="51671" y="57288"/>
                  <a:pt x="51671" y="57288"/>
                  <a:pt x="51671" y="57288"/>
                </a:cubicBezTo>
                <a:cubicBezTo>
                  <a:pt x="51671" y="71186"/>
                  <a:pt x="51671" y="71186"/>
                  <a:pt x="51671" y="71186"/>
                </a:cubicBezTo>
                <a:cubicBezTo>
                  <a:pt x="51671" y="73220"/>
                  <a:pt x="52011" y="74915"/>
                  <a:pt x="52351" y="75932"/>
                </a:cubicBezTo>
                <a:cubicBezTo>
                  <a:pt x="52691" y="76949"/>
                  <a:pt x="53711" y="77966"/>
                  <a:pt x="54730" y="78983"/>
                </a:cubicBezTo>
                <a:cubicBezTo>
                  <a:pt x="55750" y="79661"/>
                  <a:pt x="57450" y="80338"/>
                  <a:pt x="58810" y="81016"/>
                </a:cubicBezTo>
                <a:cubicBezTo>
                  <a:pt x="60509" y="81355"/>
                  <a:pt x="62209" y="81694"/>
                  <a:pt x="64589" y="81694"/>
                </a:cubicBezTo>
                <a:cubicBezTo>
                  <a:pt x="66288" y="81694"/>
                  <a:pt x="67988" y="81694"/>
                  <a:pt x="69348" y="81355"/>
                </a:cubicBezTo>
                <a:cubicBezTo>
                  <a:pt x="71048" y="81016"/>
                  <a:pt x="73427" y="80338"/>
                  <a:pt x="75467" y="79322"/>
                </a:cubicBezTo>
                <a:cubicBezTo>
                  <a:pt x="75467" y="72542"/>
                  <a:pt x="75467" y="72542"/>
                  <a:pt x="75467" y="72542"/>
                </a:cubicBezTo>
                <a:cubicBezTo>
                  <a:pt x="73087" y="74237"/>
                  <a:pt x="70028" y="74576"/>
                  <a:pt x="67648" y="74576"/>
                </a:cubicBezTo>
                <a:cubicBezTo>
                  <a:pt x="66628" y="74576"/>
                  <a:pt x="65269" y="74237"/>
                  <a:pt x="64249" y="73898"/>
                </a:cubicBezTo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084"/>
                  <a:pt x="0" y="10847"/>
                </a:cubicBezTo>
                <a:cubicBezTo>
                  <a:pt x="0" y="108813"/>
                  <a:pt x="0" y="108813"/>
                  <a:pt x="0" y="108813"/>
                </a:cubicBezTo>
                <a:cubicBezTo>
                  <a:pt x="0" y="114915"/>
                  <a:pt x="475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4900" y="119999"/>
                  <a:pt x="120000" y="114915"/>
                  <a:pt x="120000" y="108813"/>
                </a:cubicBezTo>
                <a:cubicBezTo>
                  <a:pt x="120000" y="10847"/>
                  <a:pt x="120000" y="10847"/>
                  <a:pt x="120000" y="10847"/>
                </a:cubicBezTo>
                <a:cubicBezTo>
                  <a:pt x="120000" y="5084"/>
                  <a:pt x="114900" y="0"/>
                  <a:pt x="109121" y="0"/>
                </a:cubicBezTo>
                <a:moveTo>
                  <a:pt x="114560" y="108813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8813"/>
                </a:cubicBezTo>
                <a:cubicBezTo>
                  <a:pt x="5439" y="10847"/>
                  <a:pt x="5439" y="10847"/>
                  <a:pt x="5439" y="10847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0847"/>
                </a:cubicBezTo>
                <a:lnTo>
                  <a:pt x="114560" y="10881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8056563" y="1531937"/>
            <a:ext cx="430213" cy="431799"/>
          </a:xfrm>
          <a:custGeom>
            <a:pathLst>
              <a:path extrusionOk="0" h="120000" w="120000">
                <a:moveTo>
                  <a:pt x="72407" y="38983"/>
                </a:moveTo>
                <a:cubicBezTo>
                  <a:pt x="72747" y="38305"/>
                  <a:pt x="72747" y="38305"/>
                  <a:pt x="72747" y="38305"/>
                </a:cubicBezTo>
                <a:cubicBezTo>
                  <a:pt x="71728" y="38305"/>
                  <a:pt x="71728" y="38305"/>
                  <a:pt x="71728" y="38305"/>
                </a:cubicBezTo>
                <a:cubicBezTo>
                  <a:pt x="71728" y="38305"/>
                  <a:pt x="71728" y="38305"/>
                  <a:pt x="71728" y="38305"/>
                </a:cubicBezTo>
                <a:cubicBezTo>
                  <a:pt x="70368" y="38644"/>
                  <a:pt x="67988" y="38644"/>
                  <a:pt x="66628" y="38305"/>
                </a:cubicBezTo>
                <a:cubicBezTo>
                  <a:pt x="66288" y="38305"/>
                  <a:pt x="66288" y="38305"/>
                  <a:pt x="66288" y="38305"/>
                </a:cubicBezTo>
                <a:cubicBezTo>
                  <a:pt x="55410" y="56271"/>
                  <a:pt x="55410" y="56271"/>
                  <a:pt x="55410" y="56271"/>
                </a:cubicBezTo>
                <a:cubicBezTo>
                  <a:pt x="44872" y="38305"/>
                  <a:pt x="44872" y="38305"/>
                  <a:pt x="44872" y="38305"/>
                </a:cubicBezTo>
                <a:cubicBezTo>
                  <a:pt x="44532" y="38305"/>
                  <a:pt x="44532" y="38305"/>
                  <a:pt x="44532" y="38305"/>
                </a:cubicBezTo>
                <a:cubicBezTo>
                  <a:pt x="42832" y="38644"/>
                  <a:pt x="40793" y="38644"/>
                  <a:pt x="39433" y="38305"/>
                </a:cubicBezTo>
                <a:cubicBezTo>
                  <a:pt x="38073" y="38305"/>
                  <a:pt x="38073" y="38305"/>
                  <a:pt x="38073" y="38305"/>
                </a:cubicBezTo>
                <a:cubicBezTo>
                  <a:pt x="52691" y="63389"/>
                  <a:pt x="52691" y="63389"/>
                  <a:pt x="52691" y="63389"/>
                </a:cubicBezTo>
                <a:cubicBezTo>
                  <a:pt x="52351" y="81355"/>
                  <a:pt x="52351" y="81355"/>
                  <a:pt x="52351" y="81355"/>
                </a:cubicBezTo>
                <a:cubicBezTo>
                  <a:pt x="52351" y="81694"/>
                  <a:pt x="52351" y="81694"/>
                  <a:pt x="52351" y="81694"/>
                </a:cubicBezTo>
                <a:cubicBezTo>
                  <a:pt x="52691" y="81694"/>
                  <a:pt x="52691" y="81694"/>
                  <a:pt x="52691" y="81694"/>
                </a:cubicBezTo>
                <a:cubicBezTo>
                  <a:pt x="53031" y="81694"/>
                  <a:pt x="53031" y="81694"/>
                  <a:pt x="53031" y="81694"/>
                </a:cubicBezTo>
                <a:cubicBezTo>
                  <a:pt x="54390" y="81355"/>
                  <a:pt x="56770" y="81355"/>
                  <a:pt x="58130" y="81694"/>
                </a:cubicBezTo>
                <a:cubicBezTo>
                  <a:pt x="58810" y="81694"/>
                  <a:pt x="58810" y="81694"/>
                  <a:pt x="58810" y="81694"/>
                </a:cubicBezTo>
                <a:cubicBezTo>
                  <a:pt x="58470" y="63389"/>
                  <a:pt x="58470" y="63389"/>
                  <a:pt x="58470" y="63389"/>
                </a:cubicBezTo>
                <a:cubicBezTo>
                  <a:pt x="58810" y="62372"/>
                  <a:pt x="61869" y="56610"/>
                  <a:pt x="65269" y="51186"/>
                </a:cubicBezTo>
                <a:cubicBezTo>
                  <a:pt x="68668" y="45084"/>
                  <a:pt x="72407" y="38983"/>
                  <a:pt x="72407" y="38983"/>
                </a:cubicBezTo>
                <a:moveTo>
                  <a:pt x="73767" y="75593"/>
                </a:moveTo>
                <a:cubicBezTo>
                  <a:pt x="71728" y="75254"/>
                  <a:pt x="70368" y="75932"/>
                  <a:pt x="69688" y="77966"/>
                </a:cubicBezTo>
                <a:cubicBezTo>
                  <a:pt x="69688" y="78644"/>
                  <a:pt x="69688" y="79661"/>
                  <a:pt x="70028" y="80338"/>
                </a:cubicBezTo>
                <a:cubicBezTo>
                  <a:pt x="70708" y="81016"/>
                  <a:pt x="71388" y="81355"/>
                  <a:pt x="72067" y="81694"/>
                </a:cubicBezTo>
                <a:cubicBezTo>
                  <a:pt x="72407" y="81694"/>
                  <a:pt x="72747" y="81694"/>
                  <a:pt x="73087" y="81694"/>
                </a:cubicBezTo>
                <a:cubicBezTo>
                  <a:pt x="74787" y="81694"/>
                  <a:pt x="75807" y="81016"/>
                  <a:pt x="76147" y="79661"/>
                </a:cubicBezTo>
                <a:cubicBezTo>
                  <a:pt x="76487" y="78644"/>
                  <a:pt x="76147" y="77627"/>
                  <a:pt x="75807" y="76949"/>
                </a:cubicBezTo>
                <a:cubicBezTo>
                  <a:pt x="75467" y="76271"/>
                  <a:pt x="74787" y="75593"/>
                  <a:pt x="73767" y="75593"/>
                </a:cubicBezTo>
                <a:moveTo>
                  <a:pt x="79546" y="38983"/>
                </a:moveTo>
                <a:cubicBezTo>
                  <a:pt x="79206" y="38644"/>
                  <a:pt x="78866" y="38644"/>
                  <a:pt x="78526" y="38644"/>
                </a:cubicBezTo>
                <a:cubicBezTo>
                  <a:pt x="76827" y="38644"/>
                  <a:pt x="75467" y="40000"/>
                  <a:pt x="75467" y="41694"/>
                </a:cubicBezTo>
                <a:cubicBezTo>
                  <a:pt x="73427" y="65084"/>
                  <a:pt x="72407" y="71525"/>
                  <a:pt x="72407" y="71864"/>
                </a:cubicBezTo>
                <a:cubicBezTo>
                  <a:pt x="72407" y="72203"/>
                  <a:pt x="72407" y="72203"/>
                  <a:pt x="72407" y="72203"/>
                </a:cubicBezTo>
                <a:cubicBezTo>
                  <a:pt x="73087" y="72203"/>
                  <a:pt x="73087" y="72203"/>
                  <a:pt x="73087" y="72203"/>
                </a:cubicBezTo>
                <a:cubicBezTo>
                  <a:pt x="73087" y="72203"/>
                  <a:pt x="73087" y="72203"/>
                  <a:pt x="73087" y="72203"/>
                </a:cubicBezTo>
                <a:cubicBezTo>
                  <a:pt x="73767" y="72203"/>
                  <a:pt x="74447" y="72542"/>
                  <a:pt x="74787" y="72542"/>
                </a:cubicBezTo>
                <a:cubicBezTo>
                  <a:pt x="75467" y="72881"/>
                  <a:pt x="75467" y="72881"/>
                  <a:pt x="75467" y="72881"/>
                </a:cubicBezTo>
                <a:cubicBezTo>
                  <a:pt x="75467" y="72203"/>
                  <a:pt x="75467" y="72203"/>
                  <a:pt x="75467" y="72203"/>
                </a:cubicBezTo>
                <a:cubicBezTo>
                  <a:pt x="76827" y="64067"/>
                  <a:pt x="79546" y="52881"/>
                  <a:pt x="80906" y="47118"/>
                </a:cubicBezTo>
                <a:cubicBezTo>
                  <a:pt x="81246" y="45084"/>
                  <a:pt x="81586" y="43728"/>
                  <a:pt x="81586" y="43050"/>
                </a:cubicBezTo>
                <a:cubicBezTo>
                  <a:pt x="81926" y="42033"/>
                  <a:pt x="81926" y="40677"/>
                  <a:pt x="81246" y="40000"/>
                </a:cubicBezTo>
                <a:cubicBezTo>
                  <a:pt x="80906" y="39322"/>
                  <a:pt x="80226" y="38983"/>
                  <a:pt x="79546" y="38983"/>
                </a:cubicBezTo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084"/>
                  <a:pt x="0" y="10847"/>
                </a:cubicBezTo>
                <a:cubicBezTo>
                  <a:pt x="0" y="108813"/>
                  <a:pt x="0" y="108813"/>
                  <a:pt x="0" y="108813"/>
                </a:cubicBezTo>
                <a:cubicBezTo>
                  <a:pt x="0" y="114915"/>
                  <a:pt x="4759" y="119999"/>
                  <a:pt x="10878" y="119999"/>
                </a:cubicBezTo>
                <a:cubicBezTo>
                  <a:pt x="109121" y="119999"/>
                  <a:pt x="109121" y="119999"/>
                  <a:pt x="109121" y="119999"/>
                </a:cubicBezTo>
                <a:cubicBezTo>
                  <a:pt x="115240" y="119999"/>
                  <a:pt x="120000" y="114915"/>
                  <a:pt x="120000" y="108813"/>
                </a:cubicBezTo>
                <a:cubicBezTo>
                  <a:pt x="120000" y="10847"/>
                  <a:pt x="120000" y="10847"/>
                  <a:pt x="120000" y="10847"/>
                </a:cubicBezTo>
                <a:cubicBezTo>
                  <a:pt x="120000" y="5084"/>
                  <a:pt x="115240" y="0"/>
                  <a:pt x="109121" y="0"/>
                </a:cubicBezTo>
                <a:moveTo>
                  <a:pt x="114560" y="108813"/>
                </a:moveTo>
                <a:cubicBezTo>
                  <a:pt x="114560" y="111864"/>
                  <a:pt x="112181" y="114576"/>
                  <a:pt x="109121" y="114576"/>
                </a:cubicBezTo>
                <a:cubicBezTo>
                  <a:pt x="10878" y="114576"/>
                  <a:pt x="10878" y="114576"/>
                  <a:pt x="10878" y="114576"/>
                </a:cubicBezTo>
                <a:cubicBezTo>
                  <a:pt x="7818" y="114576"/>
                  <a:pt x="5439" y="111864"/>
                  <a:pt x="5439" y="108813"/>
                </a:cubicBezTo>
                <a:cubicBezTo>
                  <a:pt x="5439" y="10847"/>
                  <a:pt x="5439" y="10847"/>
                  <a:pt x="5439" y="10847"/>
                </a:cubicBezTo>
                <a:cubicBezTo>
                  <a:pt x="5439" y="8135"/>
                  <a:pt x="7818" y="5423"/>
                  <a:pt x="10878" y="5423"/>
                </a:cubicBezTo>
                <a:cubicBezTo>
                  <a:pt x="109121" y="5423"/>
                  <a:pt x="109121" y="5423"/>
                  <a:pt x="109121" y="5423"/>
                </a:cubicBezTo>
                <a:cubicBezTo>
                  <a:pt x="112181" y="5423"/>
                  <a:pt x="114560" y="8135"/>
                  <a:pt x="114560" y="10847"/>
                </a:cubicBezTo>
                <a:lnTo>
                  <a:pt x="114560" y="10881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Shape 762"/>
          <p:cNvSpPr/>
          <p:nvPr/>
        </p:nvSpPr>
        <p:spPr>
          <a:xfrm>
            <a:off x="658812" y="2355850"/>
            <a:ext cx="430213" cy="430213"/>
          </a:xfrm>
          <a:custGeom>
            <a:pathLst>
              <a:path extrusionOk="0" h="120000" w="120000">
                <a:moveTo>
                  <a:pt x="42492" y="54050"/>
                </a:moveTo>
                <a:cubicBezTo>
                  <a:pt x="29915" y="64249"/>
                  <a:pt x="29915" y="64249"/>
                  <a:pt x="29915" y="64249"/>
                </a:cubicBezTo>
                <a:cubicBezTo>
                  <a:pt x="40793" y="70708"/>
                  <a:pt x="40793" y="70708"/>
                  <a:pt x="40793" y="70708"/>
                </a:cubicBezTo>
                <a:cubicBezTo>
                  <a:pt x="40793" y="70708"/>
                  <a:pt x="40793" y="70708"/>
                  <a:pt x="40793" y="70708"/>
                </a:cubicBezTo>
                <a:cubicBezTo>
                  <a:pt x="42832" y="72067"/>
                  <a:pt x="42832" y="72067"/>
                  <a:pt x="42832" y="72067"/>
                </a:cubicBezTo>
                <a:cubicBezTo>
                  <a:pt x="47932" y="75127"/>
                  <a:pt x="47932" y="75127"/>
                  <a:pt x="47932" y="75127"/>
                </a:cubicBezTo>
                <a:cubicBezTo>
                  <a:pt x="55750" y="69008"/>
                  <a:pt x="55750" y="69008"/>
                  <a:pt x="55750" y="69008"/>
                </a:cubicBezTo>
                <a:cubicBezTo>
                  <a:pt x="59830" y="65949"/>
                  <a:pt x="59830" y="65949"/>
                  <a:pt x="59830" y="65949"/>
                </a:cubicBezTo>
                <a:cubicBezTo>
                  <a:pt x="59830" y="65949"/>
                  <a:pt x="59830" y="65949"/>
                  <a:pt x="59830" y="65949"/>
                </a:cubicBezTo>
                <a:cubicBezTo>
                  <a:pt x="59830" y="65949"/>
                  <a:pt x="59830" y="65949"/>
                  <a:pt x="59830" y="65949"/>
                </a:cubicBezTo>
                <a:cubicBezTo>
                  <a:pt x="59830" y="65949"/>
                  <a:pt x="59830" y="65949"/>
                  <a:pt x="59830" y="65949"/>
                </a:cubicBezTo>
                <a:cubicBezTo>
                  <a:pt x="60169" y="65949"/>
                  <a:pt x="60169" y="65949"/>
                  <a:pt x="60169" y="65949"/>
                </a:cubicBezTo>
                <a:cubicBezTo>
                  <a:pt x="69688" y="73087"/>
                  <a:pt x="69688" y="73087"/>
                  <a:pt x="69688" y="73087"/>
                </a:cubicBezTo>
                <a:cubicBezTo>
                  <a:pt x="72407" y="75127"/>
                  <a:pt x="72407" y="75127"/>
                  <a:pt x="72407" y="75127"/>
                </a:cubicBezTo>
                <a:cubicBezTo>
                  <a:pt x="90084" y="64249"/>
                  <a:pt x="90084" y="64249"/>
                  <a:pt x="90084" y="64249"/>
                </a:cubicBezTo>
                <a:cubicBezTo>
                  <a:pt x="77507" y="54050"/>
                  <a:pt x="77507" y="54050"/>
                  <a:pt x="77507" y="54050"/>
                </a:cubicBezTo>
                <a:cubicBezTo>
                  <a:pt x="59830" y="64929"/>
                  <a:pt x="59830" y="64929"/>
                  <a:pt x="59830" y="64929"/>
                </a:cubicBezTo>
                <a:lnTo>
                  <a:pt x="42492" y="54050"/>
                </a:lnTo>
                <a:close/>
                <a:moveTo>
                  <a:pt x="72067" y="81586"/>
                </a:moveTo>
                <a:cubicBezTo>
                  <a:pt x="72067" y="81586"/>
                  <a:pt x="72067" y="81586"/>
                  <a:pt x="72067" y="81586"/>
                </a:cubicBezTo>
                <a:cubicBezTo>
                  <a:pt x="60169" y="72747"/>
                  <a:pt x="60169" y="72747"/>
                  <a:pt x="60169" y="72747"/>
                </a:cubicBezTo>
                <a:cubicBezTo>
                  <a:pt x="48611" y="81586"/>
                  <a:pt x="48611" y="81586"/>
                  <a:pt x="48611" y="81586"/>
                </a:cubicBezTo>
                <a:cubicBezTo>
                  <a:pt x="48271" y="81586"/>
                  <a:pt x="48271" y="81586"/>
                  <a:pt x="48271" y="81586"/>
                </a:cubicBezTo>
                <a:cubicBezTo>
                  <a:pt x="42152" y="77847"/>
                  <a:pt x="42152" y="77847"/>
                  <a:pt x="42152" y="77847"/>
                </a:cubicBezTo>
                <a:cubicBezTo>
                  <a:pt x="42152" y="81246"/>
                  <a:pt x="42152" y="81246"/>
                  <a:pt x="42152" y="81246"/>
                </a:cubicBezTo>
                <a:cubicBezTo>
                  <a:pt x="59830" y="92804"/>
                  <a:pt x="59830" y="92804"/>
                  <a:pt x="59830" y="92804"/>
                </a:cubicBezTo>
                <a:cubicBezTo>
                  <a:pt x="77847" y="81246"/>
                  <a:pt x="77847" y="81246"/>
                  <a:pt x="77847" y="81246"/>
                </a:cubicBezTo>
                <a:cubicBezTo>
                  <a:pt x="77847" y="78186"/>
                  <a:pt x="77847" y="78186"/>
                  <a:pt x="77847" y="78186"/>
                </a:cubicBezTo>
                <a:cubicBezTo>
                  <a:pt x="72067" y="81586"/>
                  <a:pt x="72067" y="81586"/>
                  <a:pt x="72067" y="81586"/>
                </a:cubicBezTo>
                <a:close/>
                <a:moveTo>
                  <a:pt x="77507" y="54050"/>
                </a:moveTo>
                <a:cubicBezTo>
                  <a:pt x="77507" y="54050"/>
                  <a:pt x="77507" y="54050"/>
                  <a:pt x="77507" y="54050"/>
                </a:cubicBezTo>
                <a:cubicBezTo>
                  <a:pt x="77507" y="54050"/>
                  <a:pt x="77507" y="54050"/>
                  <a:pt x="77507" y="54050"/>
                </a:cubicBezTo>
                <a:cubicBezTo>
                  <a:pt x="77507" y="54050"/>
                  <a:pt x="77507" y="54050"/>
                  <a:pt x="77507" y="54050"/>
                </a:cubicBezTo>
                <a:close/>
                <a:moveTo>
                  <a:pt x="29915" y="44532"/>
                </a:moveTo>
                <a:cubicBezTo>
                  <a:pt x="42492" y="54050"/>
                  <a:pt x="42492" y="54050"/>
                  <a:pt x="42492" y="54050"/>
                </a:cubicBezTo>
                <a:cubicBezTo>
                  <a:pt x="59830" y="43172"/>
                  <a:pt x="59830" y="43172"/>
                  <a:pt x="59830" y="43172"/>
                </a:cubicBezTo>
                <a:cubicBezTo>
                  <a:pt x="47932" y="32634"/>
                  <a:pt x="47932" y="32634"/>
                  <a:pt x="47932" y="32634"/>
                </a:cubicBezTo>
                <a:lnTo>
                  <a:pt x="29915" y="44532"/>
                </a:lnTo>
                <a:close/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5240" y="0"/>
                  <a:pt x="109121" y="0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109121"/>
                </a:lnTo>
                <a:close/>
                <a:moveTo>
                  <a:pt x="72407" y="32634"/>
                </a:moveTo>
                <a:cubicBezTo>
                  <a:pt x="59830" y="43172"/>
                  <a:pt x="59830" y="43172"/>
                  <a:pt x="59830" y="43172"/>
                </a:cubicBezTo>
                <a:cubicBezTo>
                  <a:pt x="77507" y="54050"/>
                  <a:pt x="77507" y="54050"/>
                  <a:pt x="77507" y="54050"/>
                </a:cubicBezTo>
                <a:cubicBezTo>
                  <a:pt x="90084" y="43852"/>
                  <a:pt x="90084" y="43852"/>
                  <a:pt x="90084" y="43852"/>
                </a:cubicBezTo>
                <a:lnTo>
                  <a:pt x="72407" y="3263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1479550" y="2355850"/>
            <a:ext cx="430213" cy="430213"/>
          </a:xfrm>
          <a:custGeom>
            <a:pathLst>
              <a:path extrusionOk="0" h="120000" w="120000"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509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509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5240" y="0"/>
                  <a:pt x="109121" y="0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109121"/>
                </a:lnTo>
                <a:close/>
                <a:moveTo>
                  <a:pt x="76487" y="32634"/>
                </a:moveTo>
                <a:cubicBezTo>
                  <a:pt x="43852" y="32634"/>
                  <a:pt x="43852" y="32634"/>
                  <a:pt x="43852" y="32634"/>
                </a:cubicBezTo>
                <a:cubicBezTo>
                  <a:pt x="37733" y="32634"/>
                  <a:pt x="32974" y="37393"/>
                  <a:pt x="32974" y="43512"/>
                </a:cubicBezTo>
                <a:cubicBezTo>
                  <a:pt x="32974" y="76147"/>
                  <a:pt x="32974" y="76147"/>
                  <a:pt x="32974" y="76147"/>
                </a:cubicBezTo>
                <a:cubicBezTo>
                  <a:pt x="32974" y="82266"/>
                  <a:pt x="37733" y="87365"/>
                  <a:pt x="43852" y="87365"/>
                </a:cubicBezTo>
                <a:cubicBezTo>
                  <a:pt x="76487" y="87365"/>
                  <a:pt x="76487" y="87365"/>
                  <a:pt x="76487" y="87365"/>
                </a:cubicBezTo>
                <a:cubicBezTo>
                  <a:pt x="82606" y="87365"/>
                  <a:pt x="87365" y="82266"/>
                  <a:pt x="87365" y="76147"/>
                </a:cubicBezTo>
                <a:cubicBezTo>
                  <a:pt x="87365" y="43512"/>
                  <a:pt x="87365" y="43512"/>
                  <a:pt x="87365" y="43512"/>
                </a:cubicBezTo>
                <a:cubicBezTo>
                  <a:pt x="87365" y="37393"/>
                  <a:pt x="82606" y="32634"/>
                  <a:pt x="76487" y="32634"/>
                </a:cubicBezTo>
                <a:moveTo>
                  <a:pt x="71048" y="40793"/>
                </a:moveTo>
                <a:cubicBezTo>
                  <a:pt x="79206" y="40793"/>
                  <a:pt x="79206" y="40793"/>
                  <a:pt x="79206" y="40793"/>
                </a:cubicBezTo>
                <a:cubicBezTo>
                  <a:pt x="79206" y="48951"/>
                  <a:pt x="79206" y="48951"/>
                  <a:pt x="79206" y="48951"/>
                </a:cubicBezTo>
                <a:cubicBezTo>
                  <a:pt x="71048" y="48951"/>
                  <a:pt x="71048" y="48951"/>
                  <a:pt x="71048" y="48951"/>
                </a:cubicBezTo>
                <a:lnTo>
                  <a:pt x="71048" y="40793"/>
                </a:lnTo>
                <a:close/>
                <a:moveTo>
                  <a:pt x="60169" y="48951"/>
                </a:moveTo>
                <a:cubicBezTo>
                  <a:pt x="66288" y="48951"/>
                  <a:pt x="71048" y="54050"/>
                  <a:pt x="71048" y="59830"/>
                </a:cubicBezTo>
                <a:cubicBezTo>
                  <a:pt x="71048" y="65949"/>
                  <a:pt x="66288" y="70708"/>
                  <a:pt x="60169" y="70708"/>
                </a:cubicBezTo>
                <a:cubicBezTo>
                  <a:pt x="54050" y="70708"/>
                  <a:pt x="49291" y="65949"/>
                  <a:pt x="49291" y="59830"/>
                </a:cubicBezTo>
                <a:cubicBezTo>
                  <a:pt x="49291" y="54050"/>
                  <a:pt x="54050" y="48951"/>
                  <a:pt x="60169" y="48951"/>
                </a:cubicBezTo>
                <a:moveTo>
                  <a:pt x="81926" y="76147"/>
                </a:moveTo>
                <a:cubicBezTo>
                  <a:pt x="81926" y="79206"/>
                  <a:pt x="79546" y="81926"/>
                  <a:pt x="76487" y="81926"/>
                </a:cubicBezTo>
                <a:cubicBezTo>
                  <a:pt x="43852" y="81926"/>
                  <a:pt x="43852" y="81926"/>
                  <a:pt x="43852" y="81926"/>
                </a:cubicBezTo>
                <a:cubicBezTo>
                  <a:pt x="40793" y="81926"/>
                  <a:pt x="38413" y="79206"/>
                  <a:pt x="38413" y="76147"/>
                </a:cubicBezTo>
                <a:cubicBezTo>
                  <a:pt x="38413" y="57110"/>
                  <a:pt x="38413" y="57110"/>
                  <a:pt x="38413" y="57110"/>
                </a:cubicBezTo>
                <a:cubicBezTo>
                  <a:pt x="43852" y="57110"/>
                  <a:pt x="43852" y="57110"/>
                  <a:pt x="43852" y="57110"/>
                </a:cubicBezTo>
                <a:cubicBezTo>
                  <a:pt x="43852" y="58130"/>
                  <a:pt x="43852" y="59150"/>
                  <a:pt x="43852" y="59830"/>
                </a:cubicBezTo>
                <a:cubicBezTo>
                  <a:pt x="43852" y="69008"/>
                  <a:pt x="50991" y="76147"/>
                  <a:pt x="60169" y="76147"/>
                </a:cubicBezTo>
                <a:cubicBezTo>
                  <a:pt x="69008" y="76147"/>
                  <a:pt x="76487" y="69008"/>
                  <a:pt x="76487" y="59830"/>
                </a:cubicBezTo>
                <a:cubicBezTo>
                  <a:pt x="76487" y="59150"/>
                  <a:pt x="76487" y="58130"/>
                  <a:pt x="76147" y="57110"/>
                </a:cubicBezTo>
                <a:cubicBezTo>
                  <a:pt x="81926" y="57110"/>
                  <a:pt x="81926" y="57110"/>
                  <a:pt x="81926" y="57110"/>
                </a:cubicBezTo>
                <a:lnTo>
                  <a:pt x="81926" y="7614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2303463" y="2355850"/>
            <a:ext cx="430213" cy="430213"/>
          </a:xfrm>
          <a:custGeom>
            <a:pathLst>
              <a:path extrusionOk="0" h="120000" w="120000"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490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4900" y="0"/>
                  <a:pt x="109121" y="0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109121"/>
                </a:lnTo>
                <a:close/>
                <a:moveTo>
                  <a:pt x="59830" y="27195"/>
                </a:moveTo>
                <a:cubicBezTo>
                  <a:pt x="41813" y="27195"/>
                  <a:pt x="27195" y="41813"/>
                  <a:pt x="27195" y="59830"/>
                </a:cubicBezTo>
                <a:cubicBezTo>
                  <a:pt x="27195" y="78186"/>
                  <a:pt x="41813" y="92804"/>
                  <a:pt x="59830" y="92804"/>
                </a:cubicBezTo>
                <a:cubicBezTo>
                  <a:pt x="77847" y="92804"/>
                  <a:pt x="92804" y="78186"/>
                  <a:pt x="92804" y="59830"/>
                </a:cubicBezTo>
                <a:cubicBezTo>
                  <a:pt x="92804" y="41813"/>
                  <a:pt x="77847" y="27195"/>
                  <a:pt x="59830" y="27195"/>
                </a:cubicBezTo>
                <a:moveTo>
                  <a:pt x="32634" y="59830"/>
                </a:moveTo>
                <a:cubicBezTo>
                  <a:pt x="32634" y="56090"/>
                  <a:pt x="33314" y="52691"/>
                  <a:pt x="34674" y="49291"/>
                </a:cubicBezTo>
                <a:cubicBezTo>
                  <a:pt x="47592" y="84305"/>
                  <a:pt x="47592" y="84305"/>
                  <a:pt x="47592" y="84305"/>
                </a:cubicBezTo>
                <a:cubicBezTo>
                  <a:pt x="38753" y="79886"/>
                  <a:pt x="32634" y="70708"/>
                  <a:pt x="32634" y="59830"/>
                </a:cubicBezTo>
                <a:moveTo>
                  <a:pt x="59830" y="87365"/>
                </a:moveTo>
                <a:cubicBezTo>
                  <a:pt x="57110" y="87365"/>
                  <a:pt x="54730" y="86685"/>
                  <a:pt x="52351" y="86005"/>
                </a:cubicBezTo>
                <a:cubicBezTo>
                  <a:pt x="60509" y="62209"/>
                  <a:pt x="60509" y="62209"/>
                  <a:pt x="60509" y="62209"/>
                </a:cubicBezTo>
                <a:cubicBezTo>
                  <a:pt x="60509" y="62209"/>
                  <a:pt x="67648" y="82606"/>
                  <a:pt x="69008" y="85665"/>
                </a:cubicBezTo>
                <a:cubicBezTo>
                  <a:pt x="65949" y="86685"/>
                  <a:pt x="63229" y="87365"/>
                  <a:pt x="59830" y="87365"/>
                </a:cubicBezTo>
                <a:moveTo>
                  <a:pt x="63569" y="46912"/>
                </a:moveTo>
                <a:cubicBezTo>
                  <a:pt x="65269" y="46912"/>
                  <a:pt x="66968" y="46572"/>
                  <a:pt x="66968" y="46572"/>
                </a:cubicBezTo>
                <a:cubicBezTo>
                  <a:pt x="68328" y="46572"/>
                  <a:pt x="68328" y="44192"/>
                  <a:pt x="66628" y="44532"/>
                </a:cubicBezTo>
                <a:cubicBezTo>
                  <a:pt x="66628" y="44532"/>
                  <a:pt x="62209" y="44872"/>
                  <a:pt x="59150" y="44872"/>
                </a:cubicBezTo>
                <a:cubicBezTo>
                  <a:pt x="56430" y="44872"/>
                  <a:pt x="52011" y="44532"/>
                  <a:pt x="52011" y="44532"/>
                </a:cubicBezTo>
                <a:cubicBezTo>
                  <a:pt x="50651" y="44192"/>
                  <a:pt x="50311" y="46572"/>
                  <a:pt x="51671" y="46572"/>
                </a:cubicBezTo>
                <a:cubicBezTo>
                  <a:pt x="51671" y="46572"/>
                  <a:pt x="53371" y="46912"/>
                  <a:pt x="54730" y="46912"/>
                </a:cubicBezTo>
                <a:cubicBezTo>
                  <a:pt x="59150" y="58810"/>
                  <a:pt x="59150" y="58810"/>
                  <a:pt x="59150" y="58810"/>
                </a:cubicBezTo>
                <a:cubicBezTo>
                  <a:pt x="53031" y="76827"/>
                  <a:pt x="53031" y="76827"/>
                  <a:pt x="53031" y="76827"/>
                </a:cubicBezTo>
                <a:cubicBezTo>
                  <a:pt x="42832" y="46912"/>
                  <a:pt x="42832" y="46912"/>
                  <a:pt x="42832" y="46912"/>
                </a:cubicBezTo>
                <a:cubicBezTo>
                  <a:pt x="44532" y="46912"/>
                  <a:pt x="46232" y="46572"/>
                  <a:pt x="46232" y="46572"/>
                </a:cubicBezTo>
                <a:cubicBezTo>
                  <a:pt x="47592" y="46572"/>
                  <a:pt x="47252" y="44192"/>
                  <a:pt x="45892" y="44532"/>
                </a:cubicBezTo>
                <a:cubicBezTo>
                  <a:pt x="45892" y="44532"/>
                  <a:pt x="41473" y="44872"/>
                  <a:pt x="38413" y="44872"/>
                </a:cubicBezTo>
                <a:cubicBezTo>
                  <a:pt x="38073" y="44872"/>
                  <a:pt x="37733" y="44872"/>
                  <a:pt x="37393" y="44872"/>
                </a:cubicBezTo>
                <a:cubicBezTo>
                  <a:pt x="42152" y="37393"/>
                  <a:pt x="50311" y="32634"/>
                  <a:pt x="59830" y="32634"/>
                </a:cubicBezTo>
                <a:cubicBezTo>
                  <a:pt x="66968" y="32634"/>
                  <a:pt x="73087" y="35354"/>
                  <a:pt x="77847" y="39433"/>
                </a:cubicBezTo>
                <a:cubicBezTo>
                  <a:pt x="75467" y="39773"/>
                  <a:pt x="73767" y="41813"/>
                  <a:pt x="73767" y="44532"/>
                </a:cubicBezTo>
                <a:cubicBezTo>
                  <a:pt x="73767" y="46572"/>
                  <a:pt x="74787" y="48611"/>
                  <a:pt x="76487" y="50991"/>
                </a:cubicBezTo>
                <a:cubicBezTo>
                  <a:pt x="77507" y="52691"/>
                  <a:pt x="78526" y="55070"/>
                  <a:pt x="78526" y="58470"/>
                </a:cubicBezTo>
                <a:cubicBezTo>
                  <a:pt x="78526" y="60849"/>
                  <a:pt x="77847" y="63569"/>
                  <a:pt x="76487" y="67648"/>
                </a:cubicBezTo>
                <a:cubicBezTo>
                  <a:pt x="73767" y="76827"/>
                  <a:pt x="73767" y="76827"/>
                  <a:pt x="73767" y="76827"/>
                </a:cubicBezTo>
                <a:lnTo>
                  <a:pt x="63569" y="46912"/>
                </a:lnTo>
                <a:close/>
                <a:moveTo>
                  <a:pt x="87025" y="59830"/>
                </a:moveTo>
                <a:cubicBezTo>
                  <a:pt x="87025" y="69688"/>
                  <a:pt x="81926" y="78526"/>
                  <a:pt x="74107" y="83286"/>
                </a:cubicBezTo>
                <a:cubicBezTo>
                  <a:pt x="82266" y="59490"/>
                  <a:pt x="82266" y="59490"/>
                  <a:pt x="82266" y="59490"/>
                </a:cubicBezTo>
                <a:cubicBezTo>
                  <a:pt x="83966" y="55410"/>
                  <a:pt x="84305" y="52351"/>
                  <a:pt x="84305" y="49631"/>
                </a:cubicBezTo>
                <a:cubicBezTo>
                  <a:pt x="84305" y="48951"/>
                  <a:pt x="84305" y="48271"/>
                  <a:pt x="84305" y="47932"/>
                </a:cubicBezTo>
                <a:cubicBezTo>
                  <a:pt x="86005" y="51331"/>
                  <a:pt x="87025" y="55410"/>
                  <a:pt x="87025" y="5983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3124200" y="2355850"/>
            <a:ext cx="430213" cy="430213"/>
          </a:xfrm>
          <a:custGeom>
            <a:pathLst>
              <a:path extrusionOk="0" h="120000" w="120000"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5240" y="0"/>
                  <a:pt x="109121" y="0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109121"/>
                </a:lnTo>
                <a:close/>
                <a:moveTo>
                  <a:pt x="60169" y="27195"/>
                </a:moveTo>
                <a:cubicBezTo>
                  <a:pt x="41813" y="27195"/>
                  <a:pt x="27195" y="41813"/>
                  <a:pt x="27195" y="59830"/>
                </a:cubicBezTo>
                <a:cubicBezTo>
                  <a:pt x="27195" y="78186"/>
                  <a:pt x="41813" y="92804"/>
                  <a:pt x="60169" y="92804"/>
                </a:cubicBezTo>
                <a:cubicBezTo>
                  <a:pt x="78186" y="92804"/>
                  <a:pt x="92804" y="78186"/>
                  <a:pt x="92804" y="59830"/>
                </a:cubicBezTo>
                <a:cubicBezTo>
                  <a:pt x="92804" y="41813"/>
                  <a:pt x="78186" y="27195"/>
                  <a:pt x="60169" y="27195"/>
                </a:cubicBezTo>
                <a:moveTo>
                  <a:pt x="60169" y="32634"/>
                </a:moveTo>
                <a:cubicBezTo>
                  <a:pt x="66628" y="32634"/>
                  <a:pt x="72407" y="35014"/>
                  <a:pt x="77167" y="38753"/>
                </a:cubicBezTo>
                <a:cubicBezTo>
                  <a:pt x="72747" y="42152"/>
                  <a:pt x="67988" y="45212"/>
                  <a:pt x="62549" y="47932"/>
                </a:cubicBezTo>
                <a:cubicBezTo>
                  <a:pt x="59490" y="42832"/>
                  <a:pt x="56090" y="38073"/>
                  <a:pt x="52011" y="33994"/>
                </a:cubicBezTo>
                <a:cubicBezTo>
                  <a:pt x="54390" y="32974"/>
                  <a:pt x="57110" y="32634"/>
                  <a:pt x="60169" y="32634"/>
                </a:cubicBezTo>
                <a:moveTo>
                  <a:pt x="46572" y="36373"/>
                </a:moveTo>
                <a:cubicBezTo>
                  <a:pt x="50651" y="40453"/>
                  <a:pt x="54390" y="44872"/>
                  <a:pt x="57450" y="49971"/>
                </a:cubicBezTo>
                <a:cubicBezTo>
                  <a:pt x="49971" y="52691"/>
                  <a:pt x="41813" y="54390"/>
                  <a:pt x="33314" y="54390"/>
                </a:cubicBezTo>
                <a:cubicBezTo>
                  <a:pt x="35014" y="46572"/>
                  <a:pt x="39773" y="40113"/>
                  <a:pt x="46572" y="36373"/>
                </a:cubicBezTo>
                <a:moveTo>
                  <a:pt x="32634" y="59830"/>
                </a:moveTo>
                <a:cubicBezTo>
                  <a:pt x="42492" y="59830"/>
                  <a:pt x="51671" y="58130"/>
                  <a:pt x="60169" y="54730"/>
                </a:cubicBezTo>
                <a:cubicBezTo>
                  <a:pt x="61189" y="56430"/>
                  <a:pt x="62209" y="58470"/>
                  <a:pt x="62889" y="60169"/>
                </a:cubicBezTo>
                <a:cubicBezTo>
                  <a:pt x="53371" y="63909"/>
                  <a:pt x="45552" y="70368"/>
                  <a:pt x="40113" y="78526"/>
                </a:cubicBezTo>
                <a:cubicBezTo>
                  <a:pt x="35694" y="73767"/>
                  <a:pt x="32634" y="67308"/>
                  <a:pt x="32634" y="59830"/>
                </a:cubicBezTo>
                <a:moveTo>
                  <a:pt x="60169" y="87365"/>
                </a:moveTo>
                <a:cubicBezTo>
                  <a:pt x="54050" y="87365"/>
                  <a:pt x="48611" y="85325"/>
                  <a:pt x="44192" y="82266"/>
                </a:cubicBezTo>
                <a:cubicBezTo>
                  <a:pt x="48951" y="74447"/>
                  <a:pt x="56090" y="68668"/>
                  <a:pt x="64589" y="65269"/>
                </a:cubicBezTo>
                <a:cubicBezTo>
                  <a:pt x="66968" y="71728"/>
                  <a:pt x="67988" y="78866"/>
                  <a:pt x="67988" y="86005"/>
                </a:cubicBezTo>
                <a:cubicBezTo>
                  <a:pt x="65609" y="86685"/>
                  <a:pt x="62889" y="87365"/>
                  <a:pt x="60169" y="87365"/>
                </a:cubicBezTo>
                <a:moveTo>
                  <a:pt x="73427" y="83626"/>
                </a:moveTo>
                <a:cubicBezTo>
                  <a:pt x="73087" y="76827"/>
                  <a:pt x="72067" y="70028"/>
                  <a:pt x="70028" y="63569"/>
                </a:cubicBezTo>
                <a:cubicBezTo>
                  <a:pt x="72747" y="62889"/>
                  <a:pt x="75807" y="62549"/>
                  <a:pt x="79206" y="62549"/>
                </a:cubicBezTo>
                <a:cubicBezTo>
                  <a:pt x="81926" y="62549"/>
                  <a:pt x="84305" y="62889"/>
                  <a:pt x="87025" y="63569"/>
                </a:cubicBezTo>
                <a:cubicBezTo>
                  <a:pt x="86005" y="72067"/>
                  <a:pt x="80566" y="79546"/>
                  <a:pt x="73427" y="83626"/>
                </a:cubicBezTo>
                <a:moveTo>
                  <a:pt x="79206" y="57110"/>
                </a:moveTo>
                <a:cubicBezTo>
                  <a:pt x="75127" y="57110"/>
                  <a:pt x="71728" y="57790"/>
                  <a:pt x="67988" y="58470"/>
                </a:cubicBezTo>
                <a:cubicBezTo>
                  <a:pt x="67308" y="56430"/>
                  <a:pt x="66288" y="54730"/>
                  <a:pt x="65269" y="52691"/>
                </a:cubicBezTo>
                <a:cubicBezTo>
                  <a:pt x="71048" y="49971"/>
                  <a:pt x="76147" y="46572"/>
                  <a:pt x="81246" y="42492"/>
                </a:cubicBezTo>
                <a:cubicBezTo>
                  <a:pt x="84645" y="46912"/>
                  <a:pt x="86685" y="52351"/>
                  <a:pt x="87025" y="58130"/>
                </a:cubicBezTo>
                <a:cubicBezTo>
                  <a:pt x="84645" y="57450"/>
                  <a:pt x="81926" y="57110"/>
                  <a:pt x="79206" y="5711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3984625" y="2355850"/>
            <a:ext cx="352425" cy="430213"/>
          </a:xfrm>
          <a:custGeom>
            <a:pathLst>
              <a:path extrusionOk="0" h="120000" w="120000">
                <a:moveTo>
                  <a:pt x="59792" y="74447"/>
                </a:moveTo>
                <a:cubicBezTo>
                  <a:pt x="56885" y="73427"/>
                  <a:pt x="55224" y="72747"/>
                  <a:pt x="55224" y="71388"/>
                </a:cubicBezTo>
                <a:cubicBezTo>
                  <a:pt x="55224" y="70368"/>
                  <a:pt x="56470" y="69348"/>
                  <a:pt x="58961" y="69348"/>
                </a:cubicBezTo>
                <a:cubicBezTo>
                  <a:pt x="61453" y="69348"/>
                  <a:pt x="63114" y="70028"/>
                  <a:pt x="63944" y="70368"/>
                </a:cubicBezTo>
                <a:cubicBezTo>
                  <a:pt x="65190" y="66288"/>
                  <a:pt x="65190" y="66288"/>
                  <a:pt x="65190" y="66288"/>
                </a:cubicBezTo>
                <a:cubicBezTo>
                  <a:pt x="63944" y="65609"/>
                  <a:pt x="61868" y="65269"/>
                  <a:pt x="58961" y="65269"/>
                </a:cubicBezTo>
                <a:cubicBezTo>
                  <a:pt x="53148" y="65269"/>
                  <a:pt x="49826" y="67988"/>
                  <a:pt x="49826" y="71728"/>
                </a:cubicBezTo>
                <a:cubicBezTo>
                  <a:pt x="49826" y="74787"/>
                  <a:pt x="52318" y="76827"/>
                  <a:pt x="56470" y="78186"/>
                </a:cubicBezTo>
                <a:cubicBezTo>
                  <a:pt x="59377" y="79206"/>
                  <a:pt x="60622" y="79886"/>
                  <a:pt x="60622" y="81246"/>
                </a:cubicBezTo>
                <a:cubicBezTo>
                  <a:pt x="60622" y="82606"/>
                  <a:pt x="59377" y="83626"/>
                  <a:pt x="56885" y="83626"/>
                </a:cubicBezTo>
                <a:cubicBezTo>
                  <a:pt x="54394" y="83626"/>
                  <a:pt x="51903" y="82946"/>
                  <a:pt x="50657" y="82266"/>
                </a:cubicBezTo>
                <a:cubicBezTo>
                  <a:pt x="49411" y="86345"/>
                  <a:pt x="49411" y="86345"/>
                  <a:pt x="49411" y="86345"/>
                </a:cubicBezTo>
                <a:cubicBezTo>
                  <a:pt x="50657" y="87025"/>
                  <a:pt x="53564" y="87705"/>
                  <a:pt x="56470" y="87705"/>
                </a:cubicBezTo>
                <a:cubicBezTo>
                  <a:pt x="63114" y="87705"/>
                  <a:pt x="66435" y="84305"/>
                  <a:pt x="66435" y="80906"/>
                </a:cubicBezTo>
                <a:cubicBezTo>
                  <a:pt x="66435" y="77847"/>
                  <a:pt x="64359" y="75807"/>
                  <a:pt x="59792" y="74447"/>
                </a:cubicBezTo>
                <a:moveTo>
                  <a:pt x="37785" y="65269"/>
                </a:moveTo>
                <a:cubicBezTo>
                  <a:pt x="34463" y="65269"/>
                  <a:pt x="31972" y="65609"/>
                  <a:pt x="30311" y="65949"/>
                </a:cubicBezTo>
                <a:cubicBezTo>
                  <a:pt x="30311" y="87365"/>
                  <a:pt x="30311" y="87365"/>
                  <a:pt x="30311" y="87365"/>
                </a:cubicBezTo>
                <a:cubicBezTo>
                  <a:pt x="35709" y="87365"/>
                  <a:pt x="35709" y="87365"/>
                  <a:pt x="35709" y="87365"/>
                </a:cubicBezTo>
                <a:cubicBezTo>
                  <a:pt x="35709" y="79546"/>
                  <a:pt x="35709" y="79546"/>
                  <a:pt x="35709" y="79546"/>
                </a:cubicBezTo>
                <a:cubicBezTo>
                  <a:pt x="36539" y="79546"/>
                  <a:pt x="36955" y="79546"/>
                  <a:pt x="37785" y="79546"/>
                </a:cubicBezTo>
                <a:cubicBezTo>
                  <a:pt x="41107" y="79546"/>
                  <a:pt x="44013" y="78866"/>
                  <a:pt x="45674" y="77167"/>
                </a:cubicBezTo>
                <a:cubicBezTo>
                  <a:pt x="47335" y="76147"/>
                  <a:pt x="48166" y="74447"/>
                  <a:pt x="48166" y="72067"/>
                </a:cubicBezTo>
                <a:cubicBezTo>
                  <a:pt x="48166" y="70028"/>
                  <a:pt x="46920" y="68328"/>
                  <a:pt x="45259" y="67308"/>
                </a:cubicBezTo>
                <a:cubicBezTo>
                  <a:pt x="43598" y="65949"/>
                  <a:pt x="41522" y="65269"/>
                  <a:pt x="37785" y="65269"/>
                </a:cubicBezTo>
                <a:moveTo>
                  <a:pt x="37785" y="75807"/>
                </a:moveTo>
                <a:cubicBezTo>
                  <a:pt x="36955" y="75807"/>
                  <a:pt x="36539" y="75807"/>
                  <a:pt x="35709" y="75807"/>
                </a:cubicBezTo>
                <a:cubicBezTo>
                  <a:pt x="35709" y="69348"/>
                  <a:pt x="35709" y="69348"/>
                  <a:pt x="35709" y="69348"/>
                </a:cubicBezTo>
                <a:cubicBezTo>
                  <a:pt x="36124" y="69348"/>
                  <a:pt x="36955" y="69008"/>
                  <a:pt x="38200" y="69008"/>
                </a:cubicBezTo>
                <a:cubicBezTo>
                  <a:pt x="41107" y="69008"/>
                  <a:pt x="42352" y="70368"/>
                  <a:pt x="42352" y="72407"/>
                </a:cubicBezTo>
                <a:cubicBezTo>
                  <a:pt x="42352" y="74447"/>
                  <a:pt x="40692" y="75807"/>
                  <a:pt x="37785" y="75807"/>
                </a:cubicBezTo>
                <a:moveTo>
                  <a:pt x="86782" y="0"/>
                </a:moveTo>
                <a:cubicBezTo>
                  <a:pt x="13287" y="0"/>
                  <a:pt x="13287" y="0"/>
                  <a:pt x="13287" y="0"/>
                </a:cubicBezTo>
                <a:cubicBezTo>
                  <a:pt x="6228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6228" y="120000"/>
                  <a:pt x="13287" y="120000"/>
                </a:cubicBezTo>
                <a:cubicBezTo>
                  <a:pt x="106712" y="120000"/>
                  <a:pt x="106712" y="120000"/>
                  <a:pt x="106712" y="120000"/>
                </a:cubicBezTo>
                <a:cubicBezTo>
                  <a:pt x="114186" y="120000"/>
                  <a:pt x="120000" y="115240"/>
                  <a:pt x="120000" y="109121"/>
                </a:cubicBezTo>
                <a:cubicBezTo>
                  <a:pt x="120000" y="29915"/>
                  <a:pt x="120000" y="29915"/>
                  <a:pt x="120000" y="29915"/>
                </a:cubicBezTo>
                <a:lnTo>
                  <a:pt x="86782" y="0"/>
                </a:lnTo>
                <a:close/>
                <a:moveTo>
                  <a:pt x="113356" y="109121"/>
                </a:moveTo>
                <a:cubicBezTo>
                  <a:pt x="113356" y="112181"/>
                  <a:pt x="110449" y="114560"/>
                  <a:pt x="106712" y="114560"/>
                </a:cubicBezTo>
                <a:cubicBezTo>
                  <a:pt x="13287" y="114560"/>
                  <a:pt x="13287" y="114560"/>
                  <a:pt x="13287" y="114560"/>
                </a:cubicBezTo>
                <a:cubicBezTo>
                  <a:pt x="9965" y="114560"/>
                  <a:pt x="6643" y="112181"/>
                  <a:pt x="6643" y="109121"/>
                </a:cubicBezTo>
                <a:cubicBezTo>
                  <a:pt x="6643" y="10878"/>
                  <a:pt x="6643" y="10878"/>
                  <a:pt x="6643" y="10878"/>
                </a:cubicBezTo>
                <a:cubicBezTo>
                  <a:pt x="6643" y="7818"/>
                  <a:pt x="9965" y="5439"/>
                  <a:pt x="13287" y="5439"/>
                </a:cubicBezTo>
                <a:cubicBezTo>
                  <a:pt x="73494" y="5439"/>
                  <a:pt x="73494" y="5439"/>
                  <a:pt x="73494" y="5439"/>
                </a:cubicBezTo>
                <a:cubicBezTo>
                  <a:pt x="73494" y="32634"/>
                  <a:pt x="73494" y="32634"/>
                  <a:pt x="73494" y="32634"/>
                </a:cubicBezTo>
                <a:cubicBezTo>
                  <a:pt x="73494" y="35694"/>
                  <a:pt x="76401" y="38073"/>
                  <a:pt x="80138" y="38073"/>
                </a:cubicBezTo>
                <a:cubicBezTo>
                  <a:pt x="113356" y="38073"/>
                  <a:pt x="113356" y="38073"/>
                  <a:pt x="113356" y="38073"/>
                </a:cubicBezTo>
                <a:lnTo>
                  <a:pt x="113356" y="109121"/>
                </a:lnTo>
                <a:close/>
                <a:moveTo>
                  <a:pt x="80138" y="32634"/>
                </a:moveTo>
                <a:cubicBezTo>
                  <a:pt x="80138" y="5439"/>
                  <a:pt x="80138" y="5439"/>
                  <a:pt x="80138" y="5439"/>
                </a:cubicBezTo>
                <a:cubicBezTo>
                  <a:pt x="83460" y="5439"/>
                  <a:pt x="83460" y="5439"/>
                  <a:pt x="83460" y="5439"/>
                </a:cubicBezTo>
                <a:cubicBezTo>
                  <a:pt x="113356" y="32634"/>
                  <a:pt x="113356" y="32634"/>
                  <a:pt x="113356" y="32634"/>
                </a:cubicBezTo>
                <a:lnTo>
                  <a:pt x="80138" y="32634"/>
                </a:lnTo>
                <a:close/>
                <a:moveTo>
                  <a:pt x="70173" y="65949"/>
                </a:moveTo>
                <a:cubicBezTo>
                  <a:pt x="70173" y="87025"/>
                  <a:pt x="70173" y="87025"/>
                  <a:pt x="70173" y="87025"/>
                </a:cubicBezTo>
                <a:cubicBezTo>
                  <a:pt x="71833" y="87365"/>
                  <a:pt x="73910" y="87365"/>
                  <a:pt x="76816" y="87365"/>
                </a:cubicBezTo>
                <a:cubicBezTo>
                  <a:pt x="81384" y="87365"/>
                  <a:pt x="85536" y="86685"/>
                  <a:pt x="88027" y="84645"/>
                </a:cubicBezTo>
                <a:cubicBezTo>
                  <a:pt x="90519" y="82946"/>
                  <a:pt x="92179" y="79886"/>
                  <a:pt x="92179" y="75807"/>
                </a:cubicBezTo>
                <a:cubicBezTo>
                  <a:pt x="92179" y="72067"/>
                  <a:pt x="90519" y="69348"/>
                  <a:pt x="88027" y="67648"/>
                </a:cubicBezTo>
                <a:cubicBezTo>
                  <a:pt x="85536" y="66288"/>
                  <a:pt x="82629" y="65269"/>
                  <a:pt x="78062" y="65269"/>
                </a:cubicBezTo>
                <a:cubicBezTo>
                  <a:pt x="75155" y="65269"/>
                  <a:pt x="72249" y="65609"/>
                  <a:pt x="70173" y="65949"/>
                </a:cubicBezTo>
                <a:moveTo>
                  <a:pt x="86366" y="76147"/>
                </a:moveTo>
                <a:cubicBezTo>
                  <a:pt x="86366" y="81246"/>
                  <a:pt x="83044" y="83626"/>
                  <a:pt x="78062" y="83626"/>
                </a:cubicBezTo>
                <a:cubicBezTo>
                  <a:pt x="77231" y="83626"/>
                  <a:pt x="76401" y="83626"/>
                  <a:pt x="75986" y="83626"/>
                </a:cubicBezTo>
                <a:cubicBezTo>
                  <a:pt x="75986" y="69348"/>
                  <a:pt x="75986" y="69348"/>
                  <a:pt x="75986" y="69348"/>
                </a:cubicBezTo>
                <a:cubicBezTo>
                  <a:pt x="76401" y="69348"/>
                  <a:pt x="77231" y="69348"/>
                  <a:pt x="78477" y="69348"/>
                </a:cubicBezTo>
                <a:cubicBezTo>
                  <a:pt x="83460" y="69348"/>
                  <a:pt x="86366" y="71728"/>
                  <a:pt x="86366" y="76147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4808537" y="2355850"/>
            <a:ext cx="352425" cy="430213"/>
          </a:xfrm>
          <a:custGeom>
            <a:pathLst>
              <a:path extrusionOk="0" h="120000" w="120000">
                <a:moveTo>
                  <a:pt x="52318" y="65609"/>
                </a:moveTo>
                <a:cubicBezTo>
                  <a:pt x="44844" y="87365"/>
                  <a:pt x="44844" y="87365"/>
                  <a:pt x="44844" y="87365"/>
                </a:cubicBezTo>
                <a:cubicBezTo>
                  <a:pt x="50657" y="87365"/>
                  <a:pt x="50657" y="87365"/>
                  <a:pt x="50657" y="87365"/>
                </a:cubicBezTo>
                <a:cubicBezTo>
                  <a:pt x="52318" y="81586"/>
                  <a:pt x="52318" y="81586"/>
                  <a:pt x="52318" y="81586"/>
                </a:cubicBezTo>
                <a:cubicBezTo>
                  <a:pt x="59377" y="81586"/>
                  <a:pt x="59377" y="81586"/>
                  <a:pt x="59377" y="81586"/>
                </a:cubicBezTo>
                <a:cubicBezTo>
                  <a:pt x="61453" y="87365"/>
                  <a:pt x="61453" y="87365"/>
                  <a:pt x="61453" y="87365"/>
                </a:cubicBezTo>
                <a:cubicBezTo>
                  <a:pt x="67681" y="87365"/>
                  <a:pt x="67681" y="87365"/>
                  <a:pt x="67681" y="87365"/>
                </a:cubicBezTo>
                <a:cubicBezTo>
                  <a:pt x="59792" y="65609"/>
                  <a:pt x="59792" y="65609"/>
                  <a:pt x="59792" y="65609"/>
                </a:cubicBezTo>
                <a:lnTo>
                  <a:pt x="52318" y="65609"/>
                </a:lnTo>
                <a:close/>
                <a:moveTo>
                  <a:pt x="53148" y="78186"/>
                </a:moveTo>
                <a:cubicBezTo>
                  <a:pt x="54809" y="73427"/>
                  <a:pt x="54809" y="73427"/>
                  <a:pt x="54809" y="73427"/>
                </a:cubicBezTo>
                <a:cubicBezTo>
                  <a:pt x="55224" y="72067"/>
                  <a:pt x="55640" y="70368"/>
                  <a:pt x="56055" y="69348"/>
                </a:cubicBezTo>
                <a:cubicBezTo>
                  <a:pt x="56055" y="69348"/>
                  <a:pt x="56055" y="69348"/>
                  <a:pt x="56055" y="69348"/>
                </a:cubicBezTo>
                <a:cubicBezTo>
                  <a:pt x="56470" y="70368"/>
                  <a:pt x="56885" y="72067"/>
                  <a:pt x="57301" y="73427"/>
                </a:cubicBezTo>
                <a:cubicBezTo>
                  <a:pt x="58961" y="78186"/>
                  <a:pt x="58961" y="78186"/>
                  <a:pt x="58961" y="78186"/>
                </a:cubicBezTo>
                <a:lnTo>
                  <a:pt x="53148" y="78186"/>
                </a:lnTo>
                <a:close/>
                <a:moveTo>
                  <a:pt x="86366" y="0"/>
                </a:moveTo>
                <a:cubicBezTo>
                  <a:pt x="13287" y="0"/>
                  <a:pt x="13287" y="0"/>
                  <a:pt x="13287" y="0"/>
                </a:cubicBezTo>
                <a:cubicBezTo>
                  <a:pt x="5813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5813" y="120000"/>
                  <a:pt x="13287" y="120000"/>
                </a:cubicBezTo>
                <a:cubicBezTo>
                  <a:pt x="106712" y="120000"/>
                  <a:pt x="106712" y="120000"/>
                  <a:pt x="106712" y="120000"/>
                </a:cubicBezTo>
                <a:cubicBezTo>
                  <a:pt x="113771" y="120000"/>
                  <a:pt x="120000" y="115240"/>
                  <a:pt x="120000" y="109121"/>
                </a:cubicBezTo>
                <a:cubicBezTo>
                  <a:pt x="120000" y="29915"/>
                  <a:pt x="120000" y="29915"/>
                  <a:pt x="120000" y="29915"/>
                </a:cubicBezTo>
                <a:lnTo>
                  <a:pt x="86366" y="0"/>
                </a:lnTo>
                <a:close/>
                <a:moveTo>
                  <a:pt x="113356" y="109121"/>
                </a:moveTo>
                <a:cubicBezTo>
                  <a:pt x="113356" y="112181"/>
                  <a:pt x="110034" y="114560"/>
                  <a:pt x="106712" y="114560"/>
                </a:cubicBezTo>
                <a:cubicBezTo>
                  <a:pt x="13287" y="114560"/>
                  <a:pt x="13287" y="114560"/>
                  <a:pt x="13287" y="114560"/>
                </a:cubicBezTo>
                <a:cubicBezTo>
                  <a:pt x="9550" y="114560"/>
                  <a:pt x="6643" y="112181"/>
                  <a:pt x="6643" y="109121"/>
                </a:cubicBezTo>
                <a:cubicBezTo>
                  <a:pt x="6643" y="10878"/>
                  <a:pt x="6643" y="10878"/>
                  <a:pt x="6643" y="10878"/>
                </a:cubicBezTo>
                <a:cubicBezTo>
                  <a:pt x="6643" y="7818"/>
                  <a:pt x="9550" y="5439"/>
                  <a:pt x="13287" y="5439"/>
                </a:cubicBezTo>
                <a:cubicBezTo>
                  <a:pt x="73079" y="5439"/>
                  <a:pt x="73079" y="5439"/>
                  <a:pt x="73079" y="5439"/>
                </a:cubicBezTo>
                <a:cubicBezTo>
                  <a:pt x="73079" y="32634"/>
                  <a:pt x="73079" y="32634"/>
                  <a:pt x="73079" y="32634"/>
                </a:cubicBezTo>
                <a:cubicBezTo>
                  <a:pt x="73079" y="35694"/>
                  <a:pt x="75986" y="38073"/>
                  <a:pt x="79723" y="38073"/>
                </a:cubicBezTo>
                <a:cubicBezTo>
                  <a:pt x="113356" y="38073"/>
                  <a:pt x="113356" y="38073"/>
                  <a:pt x="113356" y="38073"/>
                </a:cubicBezTo>
                <a:lnTo>
                  <a:pt x="113356" y="109121"/>
                </a:lnTo>
                <a:close/>
                <a:moveTo>
                  <a:pt x="79723" y="32634"/>
                </a:moveTo>
                <a:cubicBezTo>
                  <a:pt x="79723" y="5439"/>
                  <a:pt x="79723" y="5439"/>
                  <a:pt x="79723" y="5439"/>
                </a:cubicBezTo>
                <a:cubicBezTo>
                  <a:pt x="83044" y="5439"/>
                  <a:pt x="83044" y="5439"/>
                  <a:pt x="83044" y="5439"/>
                </a:cubicBezTo>
                <a:cubicBezTo>
                  <a:pt x="113356" y="32634"/>
                  <a:pt x="113356" y="32634"/>
                  <a:pt x="113356" y="32634"/>
                </a:cubicBezTo>
                <a:lnTo>
                  <a:pt x="79723" y="32634"/>
                </a:lnTo>
                <a:close/>
                <a:moveTo>
                  <a:pt x="70173" y="87365"/>
                </a:moveTo>
                <a:cubicBezTo>
                  <a:pt x="75570" y="87365"/>
                  <a:pt x="75570" y="87365"/>
                  <a:pt x="75570" y="87365"/>
                </a:cubicBezTo>
                <a:cubicBezTo>
                  <a:pt x="75570" y="65609"/>
                  <a:pt x="75570" y="65609"/>
                  <a:pt x="75570" y="65609"/>
                </a:cubicBezTo>
                <a:cubicBezTo>
                  <a:pt x="70173" y="65609"/>
                  <a:pt x="70173" y="65609"/>
                  <a:pt x="70173" y="65609"/>
                </a:cubicBezTo>
                <a:lnTo>
                  <a:pt x="70173" y="8736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5629275" y="2355850"/>
            <a:ext cx="352425" cy="430213"/>
          </a:xfrm>
          <a:custGeom>
            <a:pathLst>
              <a:path extrusionOk="0" h="120000" w="120000">
                <a:moveTo>
                  <a:pt x="37785" y="65269"/>
                </a:moveTo>
                <a:cubicBezTo>
                  <a:pt x="34463" y="65269"/>
                  <a:pt x="31972" y="65609"/>
                  <a:pt x="30311" y="65949"/>
                </a:cubicBezTo>
                <a:cubicBezTo>
                  <a:pt x="30311" y="87365"/>
                  <a:pt x="30311" y="87365"/>
                  <a:pt x="30311" y="87365"/>
                </a:cubicBezTo>
                <a:cubicBezTo>
                  <a:pt x="35709" y="87365"/>
                  <a:pt x="35709" y="87365"/>
                  <a:pt x="35709" y="87365"/>
                </a:cubicBezTo>
                <a:cubicBezTo>
                  <a:pt x="35709" y="79546"/>
                  <a:pt x="35709" y="79546"/>
                  <a:pt x="35709" y="79546"/>
                </a:cubicBezTo>
                <a:cubicBezTo>
                  <a:pt x="36124" y="79546"/>
                  <a:pt x="36955" y="79546"/>
                  <a:pt x="37785" y="79546"/>
                </a:cubicBezTo>
                <a:cubicBezTo>
                  <a:pt x="41107" y="79546"/>
                  <a:pt x="43598" y="78866"/>
                  <a:pt x="45674" y="77167"/>
                </a:cubicBezTo>
                <a:cubicBezTo>
                  <a:pt x="47335" y="76147"/>
                  <a:pt x="47750" y="74447"/>
                  <a:pt x="47750" y="72067"/>
                </a:cubicBezTo>
                <a:cubicBezTo>
                  <a:pt x="47750" y="70028"/>
                  <a:pt x="46920" y="68328"/>
                  <a:pt x="45259" y="67308"/>
                </a:cubicBezTo>
                <a:cubicBezTo>
                  <a:pt x="43598" y="65949"/>
                  <a:pt x="41107" y="65269"/>
                  <a:pt x="37785" y="65269"/>
                </a:cubicBezTo>
                <a:moveTo>
                  <a:pt x="37785" y="75807"/>
                </a:moveTo>
                <a:cubicBezTo>
                  <a:pt x="36955" y="75807"/>
                  <a:pt x="36124" y="75807"/>
                  <a:pt x="35709" y="75807"/>
                </a:cubicBezTo>
                <a:cubicBezTo>
                  <a:pt x="35709" y="69348"/>
                  <a:pt x="35709" y="69348"/>
                  <a:pt x="35709" y="69348"/>
                </a:cubicBezTo>
                <a:cubicBezTo>
                  <a:pt x="36124" y="69348"/>
                  <a:pt x="36955" y="69008"/>
                  <a:pt x="38200" y="69008"/>
                </a:cubicBezTo>
                <a:cubicBezTo>
                  <a:pt x="40692" y="69008"/>
                  <a:pt x="42352" y="70368"/>
                  <a:pt x="42352" y="72407"/>
                </a:cubicBezTo>
                <a:cubicBezTo>
                  <a:pt x="42352" y="74447"/>
                  <a:pt x="40692" y="75807"/>
                  <a:pt x="37785" y="75807"/>
                </a:cubicBezTo>
                <a:moveTo>
                  <a:pt x="57716" y="65269"/>
                </a:moveTo>
                <a:cubicBezTo>
                  <a:pt x="54809" y="65269"/>
                  <a:pt x="52318" y="65609"/>
                  <a:pt x="50242" y="65949"/>
                </a:cubicBezTo>
                <a:cubicBezTo>
                  <a:pt x="50242" y="87025"/>
                  <a:pt x="50242" y="87025"/>
                  <a:pt x="50242" y="87025"/>
                </a:cubicBezTo>
                <a:cubicBezTo>
                  <a:pt x="51487" y="87365"/>
                  <a:pt x="53564" y="87365"/>
                  <a:pt x="56470" y="87365"/>
                </a:cubicBezTo>
                <a:cubicBezTo>
                  <a:pt x="61453" y="87365"/>
                  <a:pt x="65190" y="86685"/>
                  <a:pt x="68096" y="84645"/>
                </a:cubicBezTo>
                <a:cubicBezTo>
                  <a:pt x="70173" y="82946"/>
                  <a:pt x="72249" y="79886"/>
                  <a:pt x="72249" y="75807"/>
                </a:cubicBezTo>
                <a:cubicBezTo>
                  <a:pt x="72249" y="72067"/>
                  <a:pt x="70588" y="69348"/>
                  <a:pt x="67681" y="67648"/>
                </a:cubicBezTo>
                <a:cubicBezTo>
                  <a:pt x="65605" y="66288"/>
                  <a:pt x="62283" y="65269"/>
                  <a:pt x="57716" y="65269"/>
                </a:cubicBezTo>
                <a:moveTo>
                  <a:pt x="57716" y="83626"/>
                </a:moveTo>
                <a:cubicBezTo>
                  <a:pt x="56885" y="83626"/>
                  <a:pt x="56470" y="83626"/>
                  <a:pt x="55640" y="83626"/>
                </a:cubicBezTo>
                <a:cubicBezTo>
                  <a:pt x="55640" y="69348"/>
                  <a:pt x="55640" y="69348"/>
                  <a:pt x="55640" y="69348"/>
                </a:cubicBezTo>
                <a:cubicBezTo>
                  <a:pt x="56470" y="69348"/>
                  <a:pt x="56885" y="69348"/>
                  <a:pt x="58546" y="69348"/>
                </a:cubicBezTo>
                <a:cubicBezTo>
                  <a:pt x="63114" y="69348"/>
                  <a:pt x="66020" y="71728"/>
                  <a:pt x="66020" y="76147"/>
                </a:cubicBezTo>
                <a:cubicBezTo>
                  <a:pt x="66020" y="81246"/>
                  <a:pt x="62698" y="83626"/>
                  <a:pt x="57716" y="83626"/>
                </a:cubicBezTo>
                <a:moveTo>
                  <a:pt x="86782" y="0"/>
                </a:moveTo>
                <a:cubicBezTo>
                  <a:pt x="13287" y="0"/>
                  <a:pt x="13287" y="0"/>
                  <a:pt x="13287" y="0"/>
                </a:cubicBezTo>
                <a:cubicBezTo>
                  <a:pt x="5813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5813" y="120000"/>
                  <a:pt x="13287" y="120000"/>
                </a:cubicBezTo>
                <a:cubicBezTo>
                  <a:pt x="106712" y="120000"/>
                  <a:pt x="106712" y="120000"/>
                  <a:pt x="106712" y="120000"/>
                </a:cubicBezTo>
                <a:cubicBezTo>
                  <a:pt x="114186" y="120000"/>
                  <a:pt x="120000" y="115240"/>
                  <a:pt x="120000" y="109121"/>
                </a:cubicBezTo>
                <a:cubicBezTo>
                  <a:pt x="120000" y="29915"/>
                  <a:pt x="120000" y="29915"/>
                  <a:pt x="120000" y="29915"/>
                </a:cubicBezTo>
                <a:lnTo>
                  <a:pt x="86782" y="0"/>
                </a:lnTo>
                <a:close/>
                <a:moveTo>
                  <a:pt x="113356" y="109121"/>
                </a:moveTo>
                <a:cubicBezTo>
                  <a:pt x="113356" y="112181"/>
                  <a:pt x="110449" y="114560"/>
                  <a:pt x="106712" y="114560"/>
                </a:cubicBezTo>
                <a:cubicBezTo>
                  <a:pt x="13287" y="114560"/>
                  <a:pt x="13287" y="114560"/>
                  <a:pt x="13287" y="114560"/>
                </a:cubicBezTo>
                <a:cubicBezTo>
                  <a:pt x="9550" y="114560"/>
                  <a:pt x="6643" y="112181"/>
                  <a:pt x="6643" y="109121"/>
                </a:cubicBezTo>
                <a:cubicBezTo>
                  <a:pt x="6643" y="10878"/>
                  <a:pt x="6643" y="10878"/>
                  <a:pt x="6643" y="10878"/>
                </a:cubicBezTo>
                <a:cubicBezTo>
                  <a:pt x="6643" y="7818"/>
                  <a:pt x="9550" y="5439"/>
                  <a:pt x="13287" y="5439"/>
                </a:cubicBezTo>
                <a:cubicBezTo>
                  <a:pt x="73494" y="5439"/>
                  <a:pt x="73494" y="5439"/>
                  <a:pt x="73494" y="5439"/>
                </a:cubicBezTo>
                <a:cubicBezTo>
                  <a:pt x="73494" y="32634"/>
                  <a:pt x="73494" y="32634"/>
                  <a:pt x="73494" y="32634"/>
                </a:cubicBezTo>
                <a:cubicBezTo>
                  <a:pt x="73494" y="35694"/>
                  <a:pt x="76401" y="38073"/>
                  <a:pt x="80138" y="38073"/>
                </a:cubicBezTo>
                <a:cubicBezTo>
                  <a:pt x="113356" y="38073"/>
                  <a:pt x="113356" y="38073"/>
                  <a:pt x="113356" y="38073"/>
                </a:cubicBezTo>
                <a:lnTo>
                  <a:pt x="113356" y="109121"/>
                </a:lnTo>
                <a:close/>
                <a:moveTo>
                  <a:pt x="80138" y="32634"/>
                </a:moveTo>
                <a:cubicBezTo>
                  <a:pt x="80138" y="5439"/>
                  <a:pt x="80138" y="5439"/>
                  <a:pt x="80138" y="5439"/>
                </a:cubicBezTo>
                <a:cubicBezTo>
                  <a:pt x="83460" y="5439"/>
                  <a:pt x="83460" y="5439"/>
                  <a:pt x="83460" y="5439"/>
                </a:cubicBezTo>
                <a:cubicBezTo>
                  <a:pt x="113356" y="32634"/>
                  <a:pt x="113356" y="32634"/>
                  <a:pt x="113356" y="32634"/>
                </a:cubicBezTo>
                <a:lnTo>
                  <a:pt x="80138" y="32634"/>
                </a:lnTo>
                <a:close/>
                <a:moveTo>
                  <a:pt x="76816" y="87365"/>
                </a:moveTo>
                <a:cubicBezTo>
                  <a:pt x="82629" y="87365"/>
                  <a:pt x="82629" y="87365"/>
                  <a:pt x="82629" y="87365"/>
                </a:cubicBezTo>
                <a:cubicBezTo>
                  <a:pt x="82629" y="78526"/>
                  <a:pt x="82629" y="78526"/>
                  <a:pt x="82629" y="78526"/>
                </a:cubicBezTo>
                <a:cubicBezTo>
                  <a:pt x="91349" y="78526"/>
                  <a:pt x="91349" y="78526"/>
                  <a:pt x="91349" y="78526"/>
                </a:cubicBezTo>
                <a:cubicBezTo>
                  <a:pt x="91349" y="74447"/>
                  <a:pt x="91349" y="74447"/>
                  <a:pt x="91349" y="74447"/>
                </a:cubicBezTo>
                <a:cubicBezTo>
                  <a:pt x="82629" y="74447"/>
                  <a:pt x="82629" y="74447"/>
                  <a:pt x="82629" y="74447"/>
                </a:cubicBezTo>
                <a:cubicBezTo>
                  <a:pt x="82629" y="69688"/>
                  <a:pt x="82629" y="69688"/>
                  <a:pt x="82629" y="69688"/>
                </a:cubicBezTo>
                <a:cubicBezTo>
                  <a:pt x="92179" y="69688"/>
                  <a:pt x="92179" y="69688"/>
                  <a:pt x="92179" y="69688"/>
                </a:cubicBezTo>
                <a:cubicBezTo>
                  <a:pt x="92179" y="65609"/>
                  <a:pt x="92179" y="65609"/>
                  <a:pt x="92179" y="65609"/>
                </a:cubicBezTo>
                <a:cubicBezTo>
                  <a:pt x="76816" y="65609"/>
                  <a:pt x="76816" y="65609"/>
                  <a:pt x="76816" y="65609"/>
                </a:cubicBezTo>
                <a:lnTo>
                  <a:pt x="76816" y="8736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6451600" y="2355850"/>
            <a:ext cx="352425" cy="430213"/>
          </a:xfrm>
          <a:custGeom>
            <a:pathLst>
              <a:path extrusionOk="0" h="120000" w="120000">
                <a:moveTo>
                  <a:pt x="46920" y="78526"/>
                </a:moveTo>
                <a:cubicBezTo>
                  <a:pt x="50657" y="78526"/>
                  <a:pt x="50657" y="78526"/>
                  <a:pt x="50657" y="78526"/>
                </a:cubicBezTo>
                <a:cubicBezTo>
                  <a:pt x="50657" y="83286"/>
                  <a:pt x="50657" y="83286"/>
                  <a:pt x="50657" y="83286"/>
                </a:cubicBezTo>
                <a:cubicBezTo>
                  <a:pt x="50242" y="83286"/>
                  <a:pt x="48996" y="83626"/>
                  <a:pt x="47750" y="83626"/>
                </a:cubicBezTo>
                <a:cubicBezTo>
                  <a:pt x="43183" y="83626"/>
                  <a:pt x="39861" y="80906"/>
                  <a:pt x="39861" y="76487"/>
                </a:cubicBezTo>
                <a:cubicBezTo>
                  <a:pt x="39861" y="71728"/>
                  <a:pt x="43598" y="69348"/>
                  <a:pt x="48166" y="69348"/>
                </a:cubicBezTo>
                <a:cubicBezTo>
                  <a:pt x="51072" y="69348"/>
                  <a:pt x="52733" y="69688"/>
                  <a:pt x="53979" y="70368"/>
                </a:cubicBezTo>
                <a:cubicBezTo>
                  <a:pt x="55224" y="66288"/>
                  <a:pt x="55224" y="66288"/>
                  <a:pt x="55224" y="66288"/>
                </a:cubicBezTo>
                <a:cubicBezTo>
                  <a:pt x="53979" y="65949"/>
                  <a:pt x="51487" y="65269"/>
                  <a:pt x="48166" y="65269"/>
                </a:cubicBezTo>
                <a:cubicBezTo>
                  <a:pt x="40276" y="65269"/>
                  <a:pt x="34048" y="69348"/>
                  <a:pt x="34048" y="76827"/>
                </a:cubicBezTo>
                <a:cubicBezTo>
                  <a:pt x="34048" y="79886"/>
                  <a:pt x="35294" y="82606"/>
                  <a:pt x="37785" y="84645"/>
                </a:cubicBezTo>
                <a:cubicBezTo>
                  <a:pt x="39861" y="86345"/>
                  <a:pt x="43183" y="87365"/>
                  <a:pt x="47750" y="87365"/>
                </a:cubicBezTo>
                <a:cubicBezTo>
                  <a:pt x="51072" y="87365"/>
                  <a:pt x="54394" y="86685"/>
                  <a:pt x="56055" y="86345"/>
                </a:cubicBezTo>
                <a:cubicBezTo>
                  <a:pt x="56055" y="74787"/>
                  <a:pt x="56055" y="74787"/>
                  <a:pt x="56055" y="74787"/>
                </a:cubicBezTo>
                <a:cubicBezTo>
                  <a:pt x="46920" y="74787"/>
                  <a:pt x="46920" y="74787"/>
                  <a:pt x="46920" y="74787"/>
                </a:cubicBezTo>
                <a:lnTo>
                  <a:pt x="46920" y="78526"/>
                </a:lnTo>
                <a:close/>
                <a:moveTo>
                  <a:pt x="61868" y="87365"/>
                </a:moveTo>
                <a:cubicBezTo>
                  <a:pt x="67681" y="87365"/>
                  <a:pt x="67681" y="87365"/>
                  <a:pt x="67681" y="87365"/>
                </a:cubicBezTo>
                <a:cubicBezTo>
                  <a:pt x="67681" y="65609"/>
                  <a:pt x="67681" y="65609"/>
                  <a:pt x="67681" y="65609"/>
                </a:cubicBezTo>
                <a:cubicBezTo>
                  <a:pt x="61868" y="65609"/>
                  <a:pt x="61868" y="65609"/>
                  <a:pt x="61868" y="65609"/>
                </a:cubicBezTo>
                <a:lnTo>
                  <a:pt x="61868" y="87365"/>
                </a:lnTo>
                <a:close/>
                <a:moveTo>
                  <a:pt x="86782" y="0"/>
                </a:moveTo>
                <a:cubicBezTo>
                  <a:pt x="13287" y="0"/>
                  <a:pt x="13287" y="0"/>
                  <a:pt x="13287" y="0"/>
                </a:cubicBezTo>
                <a:cubicBezTo>
                  <a:pt x="6228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6228" y="120000"/>
                  <a:pt x="13287" y="120000"/>
                </a:cubicBezTo>
                <a:cubicBezTo>
                  <a:pt x="106712" y="120000"/>
                  <a:pt x="106712" y="120000"/>
                  <a:pt x="106712" y="120000"/>
                </a:cubicBezTo>
                <a:cubicBezTo>
                  <a:pt x="114186" y="120000"/>
                  <a:pt x="120000" y="115240"/>
                  <a:pt x="120000" y="109121"/>
                </a:cubicBezTo>
                <a:cubicBezTo>
                  <a:pt x="120000" y="29915"/>
                  <a:pt x="120000" y="29915"/>
                  <a:pt x="120000" y="29915"/>
                </a:cubicBezTo>
                <a:lnTo>
                  <a:pt x="86782" y="0"/>
                </a:lnTo>
                <a:close/>
                <a:moveTo>
                  <a:pt x="113356" y="109121"/>
                </a:moveTo>
                <a:cubicBezTo>
                  <a:pt x="113356" y="112181"/>
                  <a:pt x="110449" y="114560"/>
                  <a:pt x="106712" y="114560"/>
                </a:cubicBezTo>
                <a:cubicBezTo>
                  <a:pt x="13287" y="114560"/>
                  <a:pt x="13287" y="114560"/>
                  <a:pt x="13287" y="114560"/>
                </a:cubicBezTo>
                <a:cubicBezTo>
                  <a:pt x="9965" y="114560"/>
                  <a:pt x="6643" y="112181"/>
                  <a:pt x="6643" y="109121"/>
                </a:cubicBezTo>
                <a:cubicBezTo>
                  <a:pt x="6643" y="10878"/>
                  <a:pt x="6643" y="10878"/>
                  <a:pt x="6643" y="10878"/>
                </a:cubicBezTo>
                <a:cubicBezTo>
                  <a:pt x="6643" y="7818"/>
                  <a:pt x="9965" y="5439"/>
                  <a:pt x="13287" y="5439"/>
                </a:cubicBezTo>
                <a:cubicBezTo>
                  <a:pt x="73494" y="5439"/>
                  <a:pt x="73494" y="5439"/>
                  <a:pt x="73494" y="5439"/>
                </a:cubicBezTo>
                <a:cubicBezTo>
                  <a:pt x="73494" y="32634"/>
                  <a:pt x="73494" y="32634"/>
                  <a:pt x="73494" y="32634"/>
                </a:cubicBezTo>
                <a:cubicBezTo>
                  <a:pt x="73494" y="35694"/>
                  <a:pt x="76401" y="38073"/>
                  <a:pt x="80138" y="38073"/>
                </a:cubicBezTo>
                <a:cubicBezTo>
                  <a:pt x="113356" y="38073"/>
                  <a:pt x="113356" y="38073"/>
                  <a:pt x="113356" y="38073"/>
                </a:cubicBezTo>
                <a:lnTo>
                  <a:pt x="113356" y="109121"/>
                </a:lnTo>
                <a:close/>
                <a:moveTo>
                  <a:pt x="80138" y="32634"/>
                </a:moveTo>
                <a:cubicBezTo>
                  <a:pt x="80138" y="5439"/>
                  <a:pt x="80138" y="5439"/>
                  <a:pt x="80138" y="5439"/>
                </a:cubicBezTo>
                <a:cubicBezTo>
                  <a:pt x="83460" y="5439"/>
                  <a:pt x="83460" y="5439"/>
                  <a:pt x="83460" y="5439"/>
                </a:cubicBezTo>
                <a:cubicBezTo>
                  <a:pt x="113356" y="32634"/>
                  <a:pt x="113356" y="32634"/>
                  <a:pt x="113356" y="32634"/>
                </a:cubicBezTo>
                <a:lnTo>
                  <a:pt x="80138" y="32634"/>
                </a:lnTo>
                <a:close/>
                <a:moveTo>
                  <a:pt x="71833" y="87365"/>
                </a:moveTo>
                <a:cubicBezTo>
                  <a:pt x="77647" y="87365"/>
                  <a:pt x="77647" y="87365"/>
                  <a:pt x="77647" y="87365"/>
                </a:cubicBezTo>
                <a:cubicBezTo>
                  <a:pt x="77647" y="78526"/>
                  <a:pt x="77647" y="78526"/>
                  <a:pt x="77647" y="78526"/>
                </a:cubicBezTo>
                <a:cubicBezTo>
                  <a:pt x="86366" y="78526"/>
                  <a:pt x="86366" y="78526"/>
                  <a:pt x="86366" y="78526"/>
                </a:cubicBezTo>
                <a:cubicBezTo>
                  <a:pt x="86366" y="74447"/>
                  <a:pt x="86366" y="74447"/>
                  <a:pt x="86366" y="74447"/>
                </a:cubicBezTo>
                <a:cubicBezTo>
                  <a:pt x="77647" y="74447"/>
                  <a:pt x="77647" y="74447"/>
                  <a:pt x="77647" y="74447"/>
                </a:cubicBezTo>
                <a:cubicBezTo>
                  <a:pt x="77647" y="69688"/>
                  <a:pt x="77647" y="69688"/>
                  <a:pt x="77647" y="69688"/>
                </a:cubicBezTo>
                <a:cubicBezTo>
                  <a:pt x="87197" y="69688"/>
                  <a:pt x="87197" y="69688"/>
                  <a:pt x="87197" y="69688"/>
                </a:cubicBezTo>
                <a:cubicBezTo>
                  <a:pt x="87197" y="65609"/>
                  <a:pt x="87197" y="65609"/>
                  <a:pt x="87197" y="65609"/>
                </a:cubicBezTo>
                <a:cubicBezTo>
                  <a:pt x="71833" y="65609"/>
                  <a:pt x="71833" y="65609"/>
                  <a:pt x="71833" y="65609"/>
                </a:cubicBezTo>
                <a:lnTo>
                  <a:pt x="71833" y="8736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7273925" y="2355850"/>
            <a:ext cx="352425" cy="430213"/>
          </a:xfrm>
          <a:custGeom>
            <a:pathLst>
              <a:path extrusionOk="0" h="120000" w="120000">
                <a:moveTo>
                  <a:pt x="36539" y="79206"/>
                </a:moveTo>
                <a:cubicBezTo>
                  <a:pt x="36539" y="82606"/>
                  <a:pt x="35294" y="83626"/>
                  <a:pt x="32802" y="83626"/>
                </a:cubicBezTo>
                <a:cubicBezTo>
                  <a:pt x="31557" y="83626"/>
                  <a:pt x="30726" y="83286"/>
                  <a:pt x="29896" y="83286"/>
                </a:cubicBezTo>
                <a:cubicBezTo>
                  <a:pt x="29065" y="87025"/>
                  <a:pt x="29065" y="87025"/>
                  <a:pt x="29065" y="87025"/>
                </a:cubicBezTo>
                <a:cubicBezTo>
                  <a:pt x="30311" y="87365"/>
                  <a:pt x="31972" y="87705"/>
                  <a:pt x="33217" y="87705"/>
                </a:cubicBezTo>
                <a:cubicBezTo>
                  <a:pt x="38615" y="87705"/>
                  <a:pt x="41937" y="85325"/>
                  <a:pt x="41937" y="79206"/>
                </a:cubicBezTo>
                <a:cubicBezTo>
                  <a:pt x="41937" y="65609"/>
                  <a:pt x="41937" y="65609"/>
                  <a:pt x="41937" y="65609"/>
                </a:cubicBezTo>
                <a:cubicBezTo>
                  <a:pt x="36539" y="65609"/>
                  <a:pt x="36539" y="65609"/>
                  <a:pt x="36539" y="65609"/>
                </a:cubicBezTo>
                <a:lnTo>
                  <a:pt x="36539" y="79206"/>
                </a:lnTo>
                <a:close/>
                <a:moveTo>
                  <a:pt x="86366" y="0"/>
                </a:moveTo>
                <a:cubicBezTo>
                  <a:pt x="13287" y="0"/>
                  <a:pt x="13287" y="0"/>
                  <a:pt x="13287" y="0"/>
                </a:cubicBezTo>
                <a:cubicBezTo>
                  <a:pt x="5813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5813" y="120000"/>
                  <a:pt x="13287" y="120000"/>
                </a:cubicBezTo>
                <a:cubicBezTo>
                  <a:pt x="106712" y="120000"/>
                  <a:pt x="106712" y="120000"/>
                  <a:pt x="106712" y="120000"/>
                </a:cubicBezTo>
                <a:cubicBezTo>
                  <a:pt x="113771" y="120000"/>
                  <a:pt x="120000" y="115240"/>
                  <a:pt x="120000" y="109121"/>
                </a:cubicBezTo>
                <a:cubicBezTo>
                  <a:pt x="120000" y="29915"/>
                  <a:pt x="120000" y="29915"/>
                  <a:pt x="120000" y="29915"/>
                </a:cubicBezTo>
                <a:lnTo>
                  <a:pt x="86366" y="0"/>
                </a:lnTo>
                <a:close/>
                <a:moveTo>
                  <a:pt x="113356" y="109121"/>
                </a:moveTo>
                <a:cubicBezTo>
                  <a:pt x="113356" y="112181"/>
                  <a:pt x="110034" y="114560"/>
                  <a:pt x="106712" y="114560"/>
                </a:cubicBezTo>
                <a:cubicBezTo>
                  <a:pt x="13287" y="114560"/>
                  <a:pt x="13287" y="114560"/>
                  <a:pt x="13287" y="114560"/>
                </a:cubicBezTo>
                <a:cubicBezTo>
                  <a:pt x="9550" y="114560"/>
                  <a:pt x="6643" y="112181"/>
                  <a:pt x="6643" y="109121"/>
                </a:cubicBezTo>
                <a:cubicBezTo>
                  <a:pt x="6643" y="10878"/>
                  <a:pt x="6643" y="10878"/>
                  <a:pt x="6643" y="10878"/>
                </a:cubicBezTo>
                <a:cubicBezTo>
                  <a:pt x="6643" y="7818"/>
                  <a:pt x="9550" y="5439"/>
                  <a:pt x="13287" y="5439"/>
                </a:cubicBezTo>
                <a:cubicBezTo>
                  <a:pt x="73079" y="5439"/>
                  <a:pt x="73079" y="5439"/>
                  <a:pt x="73079" y="5439"/>
                </a:cubicBezTo>
                <a:cubicBezTo>
                  <a:pt x="73079" y="32634"/>
                  <a:pt x="73079" y="32634"/>
                  <a:pt x="73079" y="32634"/>
                </a:cubicBezTo>
                <a:cubicBezTo>
                  <a:pt x="73079" y="35694"/>
                  <a:pt x="75986" y="38073"/>
                  <a:pt x="79723" y="38073"/>
                </a:cubicBezTo>
                <a:cubicBezTo>
                  <a:pt x="113356" y="38073"/>
                  <a:pt x="113356" y="38073"/>
                  <a:pt x="113356" y="38073"/>
                </a:cubicBezTo>
                <a:lnTo>
                  <a:pt x="113356" y="109121"/>
                </a:lnTo>
                <a:close/>
                <a:moveTo>
                  <a:pt x="79723" y="32634"/>
                </a:moveTo>
                <a:cubicBezTo>
                  <a:pt x="79723" y="5439"/>
                  <a:pt x="79723" y="5439"/>
                  <a:pt x="79723" y="5439"/>
                </a:cubicBezTo>
                <a:cubicBezTo>
                  <a:pt x="83044" y="5439"/>
                  <a:pt x="83044" y="5439"/>
                  <a:pt x="83044" y="5439"/>
                </a:cubicBezTo>
                <a:cubicBezTo>
                  <a:pt x="113356" y="32634"/>
                  <a:pt x="113356" y="32634"/>
                  <a:pt x="113356" y="32634"/>
                </a:cubicBezTo>
                <a:lnTo>
                  <a:pt x="79723" y="32634"/>
                </a:lnTo>
                <a:close/>
                <a:moveTo>
                  <a:pt x="67266" y="76827"/>
                </a:moveTo>
                <a:cubicBezTo>
                  <a:pt x="67266" y="79886"/>
                  <a:pt x="68512" y="82606"/>
                  <a:pt x="70588" y="84645"/>
                </a:cubicBezTo>
                <a:cubicBezTo>
                  <a:pt x="73079" y="86345"/>
                  <a:pt x="76401" y="87365"/>
                  <a:pt x="80968" y="87365"/>
                </a:cubicBezTo>
                <a:cubicBezTo>
                  <a:pt x="83875" y="87365"/>
                  <a:pt x="87197" y="86685"/>
                  <a:pt x="88858" y="86345"/>
                </a:cubicBezTo>
                <a:cubicBezTo>
                  <a:pt x="88858" y="74787"/>
                  <a:pt x="88858" y="74787"/>
                  <a:pt x="88858" y="74787"/>
                </a:cubicBezTo>
                <a:cubicBezTo>
                  <a:pt x="79723" y="74787"/>
                  <a:pt x="79723" y="74787"/>
                  <a:pt x="79723" y="74787"/>
                </a:cubicBezTo>
                <a:cubicBezTo>
                  <a:pt x="79723" y="78526"/>
                  <a:pt x="79723" y="78526"/>
                  <a:pt x="79723" y="78526"/>
                </a:cubicBezTo>
                <a:cubicBezTo>
                  <a:pt x="83460" y="78526"/>
                  <a:pt x="83460" y="78526"/>
                  <a:pt x="83460" y="78526"/>
                </a:cubicBezTo>
                <a:cubicBezTo>
                  <a:pt x="83460" y="83286"/>
                  <a:pt x="83460" y="83286"/>
                  <a:pt x="83460" y="83286"/>
                </a:cubicBezTo>
                <a:cubicBezTo>
                  <a:pt x="83044" y="83286"/>
                  <a:pt x="82214" y="83626"/>
                  <a:pt x="80968" y="83626"/>
                </a:cubicBezTo>
                <a:cubicBezTo>
                  <a:pt x="76401" y="83626"/>
                  <a:pt x="73079" y="80906"/>
                  <a:pt x="73079" y="76487"/>
                </a:cubicBezTo>
                <a:cubicBezTo>
                  <a:pt x="73079" y="71728"/>
                  <a:pt x="76816" y="69348"/>
                  <a:pt x="81384" y="69348"/>
                </a:cubicBezTo>
                <a:cubicBezTo>
                  <a:pt x="83875" y="69348"/>
                  <a:pt x="85536" y="69688"/>
                  <a:pt x="87197" y="70368"/>
                </a:cubicBezTo>
                <a:cubicBezTo>
                  <a:pt x="88027" y="66288"/>
                  <a:pt x="88027" y="66288"/>
                  <a:pt x="88027" y="66288"/>
                </a:cubicBezTo>
                <a:cubicBezTo>
                  <a:pt x="87197" y="65949"/>
                  <a:pt x="84705" y="65269"/>
                  <a:pt x="81384" y="65269"/>
                </a:cubicBezTo>
                <a:cubicBezTo>
                  <a:pt x="73079" y="65269"/>
                  <a:pt x="67266" y="69348"/>
                  <a:pt x="67266" y="76827"/>
                </a:cubicBezTo>
                <a:moveTo>
                  <a:pt x="56055" y="65269"/>
                </a:moveTo>
                <a:cubicBezTo>
                  <a:pt x="52733" y="65269"/>
                  <a:pt x="50242" y="65609"/>
                  <a:pt x="48581" y="65949"/>
                </a:cubicBezTo>
                <a:cubicBezTo>
                  <a:pt x="48581" y="87365"/>
                  <a:pt x="48581" y="87365"/>
                  <a:pt x="48581" y="87365"/>
                </a:cubicBezTo>
                <a:cubicBezTo>
                  <a:pt x="53979" y="87365"/>
                  <a:pt x="53979" y="87365"/>
                  <a:pt x="53979" y="87365"/>
                </a:cubicBezTo>
                <a:cubicBezTo>
                  <a:pt x="53979" y="79546"/>
                  <a:pt x="53979" y="79546"/>
                  <a:pt x="53979" y="79546"/>
                </a:cubicBezTo>
                <a:cubicBezTo>
                  <a:pt x="54394" y="79546"/>
                  <a:pt x="55224" y="79546"/>
                  <a:pt x="55640" y="79546"/>
                </a:cubicBezTo>
                <a:cubicBezTo>
                  <a:pt x="58961" y="79546"/>
                  <a:pt x="61868" y="78866"/>
                  <a:pt x="63944" y="77167"/>
                </a:cubicBezTo>
                <a:cubicBezTo>
                  <a:pt x="65190" y="76147"/>
                  <a:pt x="66020" y="74447"/>
                  <a:pt x="66020" y="72067"/>
                </a:cubicBezTo>
                <a:cubicBezTo>
                  <a:pt x="66020" y="70028"/>
                  <a:pt x="65190" y="68328"/>
                  <a:pt x="63529" y="67308"/>
                </a:cubicBezTo>
                <a:cubicBezTo>
                  <a:pt x="61868" y="65949"/>
                  <a:pt x="59377" y="65269"/>
                  <a:pt x="56055" y="65269"/>
                </a:cubicBezTo>
                <a:moveTo>
                  <a:pt x="55640" y="75807"/>
                </a:moveTo>
                <a:cubicBezTo>
                  <a:pt x="54809" y="75807"/>
                  <a:pt x="54394" y="75807"/>
                  <a:pt x="53979" y="75807"/>
                </a:cubicBezTo>
                <a:cubicBezTo>
                  <a:pt x="53979" y="69348"/>
                  <a:pt x="53979" y="69348"/>
                  <a:pt x="53979" y="69348"/>
                </a:cubicBezTo>
                <a:cubicBezTo>
                  <a:pt x="54394" y="69348"/>
                  <a:pt x="55224" y="69008"/>
                  <a:pt x="56055" y="69008"/>
                </a:cubicBezTo>
                <a:cubicBezTo>
                  <a:pt x="58961" y="69008"/>
                  <a:pt x="60622" y="70368"/>
                  <a:pt x="60622" y="72407"/>
                </a:cubicBezTo>
                <a:cubicBezTo>
                  <a:pt x="60622" y="74447"/>
                  <a:pt x="58961" y="75807"/>
                  <a:pt x="55640" y="75807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8096250" y="2355850"/>
            <a:ext cx="350837" cy="430213"/>
          </a:xfrm>
          <a:custGeom>
            <a:pathLst>
              <a:path extrusionOk="0" h="120000" w="120000">
                <a:moveTo>
                  <a:pt x="62283" y="72067"/>
                </a:moveTo>
                <a:cubicBezTo>
                  <a:pt x="62283" y="75127"/>
                  <a:pt x="62283" y="78186"/>
                  <a:pt x="62698" y="80906"/>
                </a:cubicBezTo>
                <a:cubicBezTo>
                  <a:pt x="62698" y="80906"/>
                  <a:pt x="62698" y="80906"/>
                  <a:pt x="62698" y="80906"/>
                </a:cubicBezTo>
                <a:cubicBezTo>
                  <a:pt x="61453" y="78526"/>
                  <a:pt x="59792" y="75807"/>
                  <a:pt x="58546" y="73427"/>
                </a:cubicBezTo>
                <a:cubicBezTo>
                  <a:pt x="53564" y="65609"/>
                  <a:pt x="53564" y="65609"/>
                  <a:pt x="53564" y="65609"/>
                </a:cubicBezTo>
                <a:cubicBezTo>
                  <a:pt x="46920" y="65609"/>
                  <a:pt x="46920" y="65609"/>
                  <a:pt x="46920" y="65609"/>
                </a:cubicBezTo>
                <a:cubicBezTo>
                  <a:pt x="46920" y="87365"/>
                  <a:pt x="46920" y="87365"/>
                  <a:pt x="46920" y="87365"/>
                </a:cubicBezTo>
                <a:cubicBezTo>
                  <a:pt x="51903" y="87365"/>
                  <a:pt x="51903" y="87365"/>
                  <a:pt x="51903" y="87365"/>
                </a:cubicBezTo>
                <a:cubicBezTo>
                  <a:pt x="51903" y="80566"/>
                  <a:pt x="51903" y="80566"/>
                  <a:pt x="51903" y="80566"/>
                </a:cubicBezTo>
                <a:cubicBezTo>
                  <a:pt x="51903" y="77167"/>
                  <a:pt x="51903" y="74107"/>
                  <a:pt x="51903" y="71388"/>
                </a:cubicBezTo>
                <a:cubicBezTo>
                  <a:pt x="51903" y="71388"/>
                  <a:pt x="51903" y="71388"/>
                  <a:pt x="51903" y="71388"/>
                </a:cubicBezTo>
                <a:cubicBezTo>
                  <a:pt x="53148" y="73767"/>
                  <a:pt x="54809" y="76487"/>
                  <a:pt x="56055" y="78866"/>
                </a:cubicBezTo>
                <a:cubicBezTo>
                  <a:pt x="61453" y="87365"/>
                  <a:pt x="61453" y="87365"/>
                  <a:pt x="61453" y="87365"/>
                </a:cubicBezTo>
                <a:cubicBezTo>
                  <a:pt x="67266" y="87365"/>
                  <a:pt x="67266" y="87365"/>
                  <a:pt x="67266" y="87365"/>
                </a:cubicBezTo>
                <a:cubicBezTo>
                  <a:pt x="67266" y="65609"/>
                  <a:pt x="67266" y="65609"/>
                  <a:pt x="67266" y="65609"/>
                </a:cubicBezTo>
                <a:cubicBezTo>
                  <a:pt x="62283" y="65609"/>
                  <a:pt x="62283" y="65609"/>
                  <a:pt x="62283" y="65609"/>
                </a:cubicBezTo>
                <a:lnTo>
                  <a:pt x="62283" y="72067"/>
                </a:lnTo>
                <a:close/>
                <a:moveTo>
                  <a:pt x="34463" y="65269"/>
                </a:moveTo>
                <a:cubicBezTo>
                  <a:pt x="31141" y="65269"/>
                  <a:pt x="28650" y="65609"/>
                  <a:pt x="26989" y="65949"/>
                </a:cubicBezTo>
                <a:cubicBezTo>
                  <a:pt x="26989" y="87365"/>
                  <a:pt x="26989" y="87365"/>
                  <a:pt x="26989" y="87365"/>
                </a:cubicBezTo>
                <a:cubicBezTo>
                  <a:pt x="32387" y="87365"/>
                  <a:pt x="32387" y="87365"/>
                  <a:pt x="32387" y="87365"/>
                </a:cubicBezTo>
                <a:cubicBezTo>
                  <a:pt x="32387" y="79546"/>
                  <a:pt x="32387" y="79546"/>
                  <a:pt x="32387" y="79546"/>
                </a:cubicBezTo>
                <a:cubicBezTo>
                  <a:pt x="32802" y="79546"/>
                  <a:pt x="33633" y="79546"/>
                  <a:pt x="34463" y="79546"/>
                </a:cubicBezTo>
                <a:cubicBezTo>
                  <a:pt x="37785" y="79546"/>
                  <a:pt x="40276" y="78866"/>
                  <a:pt x="42352" y="77167"/>
                </a:cubicBezTo>
                <a:cubicBezTo>
                  <a:pt x="44013" y="76147"/>
                  <a:pt x="44429" y="74447"/>
                  <a:pt x="44429" y="72067"/>
                </a:cubicBezTo>
                <a:cubicBezTo>
                  <a:pt x="44429" y="70028"/>
                  <a:pt x="43598" y="68328"/>
                  <a:pt x="41937" y="67308"/>
                </a:cubicBezTo>
                <a:cubicBezTo>
                  <a:pt x="40276" y="65949"/>
                  <a:pt x="37785" y="65269"/>
                  <a:pt x="34463" y="65269"/>
                </a:cubicBezTo>
                <a:moveTo>
                  <a:pt x="34463" y="75807"/>
                </a:moveTo>
                <a:cubicBezTo>
                  <a:pt x="33633" y="75807"/>
                  <a:pt x="32802" y="75807"/>
                  <a:pt x="32387" y="75807"/>
                </a:cubicBezTo>
                <a:cubicBezTo>
                  <a:pt x="32387" y="69348"/>
                  <a:pt x="32387" y="69348"/>
                  <a:pt x="32387" y="69348"/>
                </a:cubicBezTo>
                <a:cubicBezTo>
                  <a:pt x="32802" y="69348"/>
                  <a:pt x="33633" y="69008"/>
                  <a:pt x="34878" y="69008"/>
                </a:cubicBezTo>
                <a:cubicBezTo>
                  <a:pt x="37370" y="69008"/>
                  <a:pt x="39031" y="70368"/>
                  <a:pt x="39031" y="72407"/>
                </a:cubicBezTo>
                <a:cubicBezTo>
                  <a:pt x="39031" y="74447"/>
                  <a:pt x="37370" y="75807"/>
                  <a:pt x="34463" y="75807"/>
                </a:cubicBezTo>
                <a:moveTo>
                  <a:pt x="72249" y="76827"/>
                </a:moveTo>
                <a:cubicBezTo>
                  <a:pt x="72249" y="79886"/>
                  <a:pt x="73494" y="82606"/>
                  <a:pt x="75986" y="84645"/>
                </a:cubicBezTo>
                <a:cubicBezTo>
                  <a:pt x="78062" y="86345"/>
                  <a:pt x="81384" y="87365"/>
                  <a:pt x="85951" y="87365"/>
                </a:cubicBezTo>
                <a:cubicBezTo>
                  <a:pt x="89273" y="87365"/>
                  <a:pt x="92595" y="86685"/>
                  <a:pt x="94256" y="86345"/>
                </a:cubicBezTo>
                <a:cubicBezTo>
                  <a:pt x="94256" y="74787"/>
                  <a:pt x="94256" y="74787"/>
                  <a:pt x="94256" y="74787"/>
                </a:cubicBezTo>
                <a:cubicBezTo>
                  <a:pt x="85121" y="74787"/>
                  <a:pt x="85121" y="74787"/>
                  <a:pt x="85121" y="74787"/>
                </a:cubicBezTo>
                <a:cubicBezTo>
                  <a:pt x="85121" y="78526"/>
                  <a:pt x="85121" y="78526"/>
                  <a:pt x="85121" y="78526"/>
                </a:cubicBezTo>
                <a:cubicBezTo>
                  <a:pt x="88858" y="78526"/>
                  <a:pt x="88858" y="78526"/>
                  <a:pt x="88858" y="78526"/>
                </a:cubicBezTo>
                <a:cubicBezTo>
                  <a:pt x="88858" y="83286"/>
                  <a:pt x="88858" y="83286"/>
                  <a:pt x="88858" y="83286"/>
                </a:cubicBezTo>
                <a:cubicBezTo>
                  <a:pt x="88442" y="83286"/>
                  <a:pt x="87197" y="83626"/>
                  <a:pt x="85951" y="83626"/>
                </a:cubicBezTo>
                <a:cubicBezTo>
                  <a:pt x="81384" y="83626"/>
                  <a:pt x="78062" y="80906"/>
                  <a:pt x="78062" y="76487"/>
                </a:cubicBezTo>
                <a:cubicBezTo>
                  <a:pt x="78062" y="71728"/>
                  <a:pt x="81799" y="69348"/>
                  <a:pt x="86366" y="69348"/>
                </a:cubicBezTo>
                <a:cubicBezTo>
                  <a:pt x="89273" y="69348"/>
                  <a:pt x="90934" y="69688"/>
                  <a:pt x="92179" y="70368"/>
                </a:cubicBezTo>
                <a:cubicBezTo>
                  <a:pt x="93425" y="66288"/>
                  <a:pt x="93425" y="66288"/>
                  <a:pt x="93425" y="66288"/>
                </a:cubicBezTo>
                <a:cubicBezTo>
                  <a:pt x="92179" y="65949"/>
                  <a:pt x="89688" y="65269"/>
                  <a:pt x="86366" y="65269"/>
                </a:cubicBezTo>
                <a:cubicBezTo>
                  <a:pt x="78477" y="65269"/>
                  <a:pt x="72249" y="69348"/>
                  <a:pt x="72249" y="76827"/>
                </a:cubicBezTo>
                <a:moveTo>
                  <a:pt x="86782" y="0"/>
                </a:moveTo>
                <a:cubicBezTo>
                  <a:pt x="13287" y="0"/>
                  <a:pt x="13287" y="0"/>
                  <a:pt x="13287" y="0"/>
                </a:cubicBezTo>
                <a:cubicBezTo>
                  <a:pt x="5813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5813" y="120000"/>
                  <a:pt x="13287" y="120000"/>
                </a:cubicBezTo>
                <a:cubicBezTo>
                  <a:pt x="106712" y="120000"/>
                  <a:pt x="106712" y="120000"/>
                  <a:pt x="106712" y="120000"/>
                </a:cubicBezTo>
                <a:cubicBezTo>
                  <a:pt x="114186" y="120000"/>
                  <a:pt x="120000" y="115240"/>
                  <a:pt x="120000" y="109121"/>
                </a:cubicBezTo>
                <a:cubicBezTo>
                  <a:pt x="120000" y="29915"/>
                  <a:pt x="120000" y="29915"/>
                  <a:pt x="120000" y="29915"/>
                </a:cubicBezTo>
                <a:lnTo>
                  <a:pt x="86782" y="0"/>
                </a:lnTo>
                <a:close/>
                <a:moveTo>
                  <a:pt x="113356" y="109121"/>
                </a:moveTo>
                <a:cubicBezTo>
                  <a:pt x="113356" y="112181"/>
                  <a:pt x="110449" y="114560"/>
                  <a:pt x="106712" y="114560"/>
                </a:cubicBezTo>
                <a:cubicBezTo>
                  <a:pt x="13287" y="114560"/>
                  <a:pt x="13287" y="114560"/>
                  <a:pt x="13287" y="114560"/>
                </a:cubicBezTo>
                <a:cubicBezTo>
                  <a:pt x="9550" y="114560"/>
                  <a:pt x="6643" y="112181"/>
                  <a:pt x="6643" y="109121"/>
                </a:cubicBezTo>
                <a:cubicBezTo>
                  <a:pt x="6643" y="10878"/>
                  <a:pt x="6643" y="10878"/>
                  <a:pt x="6643" y="10878"/>
                </a:cubicBezTo>
                <a:cubicBezTo>
                  <a:pt x="6643" y="7818"/>
                  <a:pt x="9550" y="5439"/>
                  <a:pt x="13287" y="5439"/>
                </a:cubicBezTo>
                <a:cubicBezTo>
                  <a:pt x="73494" y="5439"/>
                  <a:pt x="73494" y="5439"/>
                  <a:pt x="73494" y="5439"/>
                </a:cubicBezTo>
                <a:cubicBezTo>
                  <a:pt x="73494" y="32634"/>
                  <a:pt x="73494" y="32634"/>
                  <a:pt x="73494" y="32634"/>
                </a:cubicBezTo>
                <a:cubicBezTo>
                  <a:pt x="73494" y="35694"/>
                  <a:pt x="76401" y="38073"/>
                  <a:pt x="80138" y="38073"/>
                </a:cubicBezTo>
                <a:cubicBezTo>
                  <a:pt x="113356" y="38073"/>
                  <a:pt x="113356" y="38073"/>
                  <a:pt x="113356" y="38073"/>
                </a:cubicBezTo>
                <a:lnTo>
                  <a:pt x="113356" y="109121"/>
                </a:lnTo>
                <a:close/>
                <a:moveTo>
                  <a:pt x="80138" y="32634"/>
                </a:moveTo>
                <a:cubicBezTo>
                  <a:pt x="80138" y="5439"/>
                  <a:pt x="80138" y="5439"/>
                  <a:pt x="80138" y="5439"/>
                </a:cubicBezTo>
                <a:cubicBezTo>
                  <a:pt x="83460" y="5439"/>
                  <a:pt x="83460" y="5439"/>
                  <a:pt x="83460" y="5439"/>
                </a:cubicBezTo>
                <a:cubicBezTo>
                  <a:pt x="113356" y="32634"/>
                  <a:pt x="113356" y="32634"/>
                  <a:pt x="113356" y="32634"/>
                </a:cubicBezTo>
                <a:lnTo>
                  <a:pt x="80138" y="3263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717550" y="3176588"/>
            <a:ext cx="312737" cy="431799"/>
          </a:xfrm>
          <a:custGeom>
            <a:pathLst>
              <a:path extrusionOk="0" h="120000" w="120000">
                <a:moveTo>
                  <a:pt x="60233" y="0"/>
                </a:moveTo>
                <a:cubicBezTo>
                  <a:pt x="27081" y="0"/>
                  <a:pt x="0" y="19376"/>
                  <a:pt x="0" y="43512"/>
                </a:cubicBezTo>
                <a:cubicBezTo>
                  <a:pt x="0" y="79206"/>
                  <a:pt x="60233" y="120000"/>
                  <a:pt x="60233" y="120000"/>
                </a:cubicBezTo>
                <a:cubicBezTo>
                  <a:pt x="60233" y="120000"/>
                  <a:pt x="120000" y="79206"/>
                  <a:pt x="120000" y="43512"/>
                </a:cubicBezTo>
                <a:cubicBezTo>
                  <a:pt x="120000" y="19376"/>
                  <a:pt x="92918" y="0"/>
                  <a:pt x="60233" y="0"/>
                </a:cubicBezTo>
                <a:moveTo>
                  <a:pt x="60233" y="111841"/>
                </a:moveTo>
                <a:cubicBezTo>
                  <a:pt x="60233" y="111841"/>
                  <a:pt x="7470" y="76487"/>
                  <a:pt x="7470" y="43512"/>
                </a:cubicBezTo>
                <a:cubicBezTo>
                  <a:pt x="7470" y="22436"/>
                  <a:pt x="30817" y="5439"/>
                  <a:pt x="60233" y="5439"/>
                </a:cubicBezTo>
                <a:cubicBezTo>
                  <a:pt x="89182" y="5439"/>
                  <a:pt x="112529" y="22436"/>
                  <a:pt x="112529" y="43512"/>
                </a:cubicBezTo>
                <a:cubicBezTo>
                  <a:pt x="112529" y="76487"/>
                  <a:pt x="60233" y="111841"/>
                  <a:pt x="60233" y="111841"/>
                </a:cubicBezTo>
                <a:moveTo>
                  <a:pt x="60233" y="21756"/>
                </a:moveTo>
                <a:cubicBezTo>
                  <a:pt x="43424" y="21756"/>
                  <a:pt x="29883" y="31614"/>
                  <a:pt x="29883" y="43512"/>
                </a:cubicBezTo>
                <a:cubicBezTo>
                  <a:pt x="29883" y="55750"/>
                  <a:pt x="43424" y="65609"/>
                  <a:pt x="60233" y="65609"/>
                </a:cubicBezTo>
                <a:cubicBezTo>
                  <a:pt x="76575" y="65609"/>
                  <a:pt x="90116" y="55750"/>
                  <a:pt x="90116" y="43512"/>
                </a:cubicBezTo>
                <a:cubicBezTo>
                  <a:pt x="90116" y="31614"/>
                  <a:pt x="76575" y="21756"/>
                  <a:pt x="60233" y="21756"/>
                </a:cubicBezTo>
                <a:moveTo>
                  <a:pt x="60233" y="60169"/>
                </a:moveTo>
                <a:cubicBezTo>
                  <a:pt x="47626" y="60169"/>
                  <a:pt x="37354" y="52691"/>
                  <a:pt x="37354" y="43512"/>
                </a:cubicBezTo>
                <a:cubicBezTo>
                  <a:pt x="37354" y="34674"/>
                  <a:pt x="47626" y="27195"/>
                  <a:pt x="60233" y="27195"/>
                </a:cubicBezTo>
                <a:cubicBezTo>
                  <a:pt x="72373" y="27195"/>
                  <a:pt x="82645" y="34674"/>
                  <a:pt x="82645" y="43512"/>
                </a:cubicBezTo>
                <a:cubicBezTo>
                  <a:pt x="82645" y="52691"/>
                  <a:pt x="72373" y="60169"/>
                  <a:pt x="60233" y="60169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1479550" y="3176588"/>
            <a:ext cx="431799" cy="431799"/>
          </a:xfrm>
          <a:custGeom>
            <a:pathLst>
              <a:path extrusionOk="0" h="120000" w="120000">
                <a:moveTo>
                  <a:pt x="35593" y="16317"/>
                </a:moveTo>
                <a:cubicBezTo>
                  <a:pt x="25084" y="16317"/>
                  <a:pt x="16271" y="24815"/>
                  <a:pt x="16271" y="35354"/>
                </a:cubicBezTo>
                <a:cubicBezTo>
                  <a:pt x="16271" y="45892"/>
                  <a:pt x="25084" y="54730"/>
                  <a:pt x="35593" y="54730"/>
                </a:cubicBezTo>
                <a:cubicBezTo>
                  <a:pt x="46101" y="54730"/>
                  <a:pt x="54576" y="45892"/>
                  <a:pt x="54576" y="35354"/>
                </a:cubicBezTo>
                <a:cubicBezTo>
                  <a:pt x="54576" y="24815"/>
                  <a:pt x="46101" y="16317"/>
                  <a:pt x="35593" y="16317"/>
                </a:cubicBezTo>
                <a:moveTo>
                  <a:pt x="35593" y="48951"/>
                </a:moveTo>
                <a:cubicBezTo>
                  <a:pt x="27796" y="48951"/>
                  <a:pt x="21694" y="42832"/>
                  <a:pt x="21694" y="35354"/>
                </a:cubicBezTo>
                <a:cubicBezTo>
                  <a:pt x="21694" y="27875"/>
                  <a:pt x="27796" y="21756"/>
                  <a:pt x="35593" y="21756"/>
                </a:cubicBezTo>
                <a:cubicBezTo>
                  <a:pt x="43050" y="21756"/>
                  <a:pt x="49152" y="27875"/>
                  <a:pt x="49152" y="35354"/>
                </a:cubicBezTo>
                <a:cubicBezTo>
                  <a:pt x="49152" y="42832"/>
                  <a:pt x="43050" y="48951"/>
                  <a:pt x="35593" y="48951"/>
                </a:cubicBezTo>
                <a:moveTo>
                  <a:pt x="87796" y="59830"/>
                </a:moveTo>
                <a:cubicBezTo>
                  <a:pt x="88135" y="60169"/>
                  <a:pt x="88474" y="60509"/>
                  <a:pt x="89152" y="60509"/>
                </a:cubicBezTo>
                <a:cubicBezTo>
                  <a:pt x="89830" y="60509"/>
                  <a:pt x="90847" y="59830"/>
                  <a:pt x="91525" y="59150"/>
                </a:cubicBezTo>
                <a:cubicBezTo>
                  <a:pt x="92203" y="57790"/>
                  <a:pt x="93220" y="56090"/>
                  <a:pt x="94576" y="54730"/>
                </a:cubicBezTo>
                <a:cubicBezTo>
                  <a:pt x="95254" y="53711"/>
                  <a:pt x="95254" y="52011"/>
                  <a:pt x="94237" y="50991"/>
                </a:cubicBezTo>
                <a:cubicBezTo>
                  <a:pt x="92881" y="49971"/>
                  <a:pt x="91186" y="49971"/>
                  <a:pt x="90169" y="51331"/>
                </a:cubicBezTo>
                <a:cubicBezTo>
                  <a:pt x="88813" y="53031"/>
                  <a:pt x="87796" y="54730"/>
                  <a:pt x="86779" y="56090"/>
                </a:cubicBezTo>
                <a:cubicBezTo>
                  <a:pt x="86101" y="57450"/>
                  <a:pt x="86440" y="59150"/>
                  <a:pt x="87796" y="59830"/>
                </a:cubicBezTo>
                <a:moveTo>
                  <a:pt x="37966" y="100963"/>
                </a:moveTo>
                <a:cubicBezTo>
                  <a:pt x="37966" y="99603"/>
                  <a:pt x="36949" y="98243"/>
                  <a:pt x="35254" y="98243"/>
                </a:cubicBezTo>
                <a:cubicBezTo>
                  <a:pt x="33898" y="98243"/>
                  <a:pt x="32542" y="99603"/>
                  <a:pt x="32542" y="100963"/>
                </a:cubicBezTo>
                <a:cubicBezTo>
                  <a:pt x="32542" y="101303"/>
                  <a:pt x="32542" y="102662"/>
                  <a:pt x="33559" y="104702"/>
                </a:cubicBezTo>
                <a:cubicBezTo>
                  <a:pt x="33898" y="105722"/>
                  <a:pt x="34915" y="106402"/>
                  <a:pt x="35932" y="106402"/>
                </a:cubicBezTo>
                <a:cubicBezTo>
                  <a:pt x="36271" y="106402"/>
                  <a:pt x="36610" y="106402"/>
                  <a:pt x="36949" y="106402"/>
                </a:cubicBezTo>
                <a:cubicBezTo>
                  <a:pt x="38305" y="105722"/>
                  <a:pt x="38983" y="104022"/>
                  <a:pt x="38644" y="102662"/>
                </a:cubicBezTo>
                <a:cubicBezTo>
                  <a:pt x="38305" y="101643"/>
                  <a:pt x="37966" y="100963"/>
                  <a:pt x="37966" y="100963"/>
                </a:cubicBezTo>
                <a:moveTo>
                  <a:pt x="65423" y="114560"/>
                </a:moveTo>
                <a:cubicBezTo>
                  <a:pt x="63389" y="114560"/>
                  <a:pt x="61694" y="114220"/>
                  <a:pt x="59999" y="114220"/>
                </a:cubicBezTo>
                <a:cubicBezTo>
                  <a:pt x="58305" y="113881"/>
                  <a:pt x="56949" y="114900"/>
                  <a:pt x="56949" y="116600"/>
                </a:cubicBezTo>
                <a:cubicBezTo>
                  <a:pt x="56610" y="117960"/>
                  <a:pt x="57627" y="119320"/>
                  <a:pt x="59322" y="119320"/>
                </a:cubicBezTo>
                <a:cubicBezTo>
                  <a:pt x="61016" y="119660"/>
                  <a:pt x="63050" y="120000"/>
                  <a:pt x="65084" y="120000"/>
                </a:cubicBezTo>
                <a:cubicBezTo>
                  <a:pt x="65084" y="120000"/>
                  <a:pt x="65084" y="120000"/>
                  <a:pt x="65084" y="120000"/>
                </a:cubicBezTo>
                <a:cubicBezTo>
                  <a:pt x="66779" y="120000"/>
                  <a:pt x="67796" y="118980"/>
                  <a:pt x="67796" y="117280"/>
                </a:cubicBezTo>
                <a:cubicBezTo>
                  <a:pt x="68135" y="115920"/>
                  <a:pt x="66779" y="114560"/>
                  <a:pt x="65423" y="114560"/>
                </a:cubicBezTo>
                <a:moveTo>
                  <a:pt x="49491" y="111841"/>
                </a:moveTo>
                <a:cubicBezTo>
                  <a:pt x="47796" y="111161"/>
                  <a:pt x="46101" y="110481"/>
                  <a:pt x="44745" y="109461"/>
                </a:cubicBezTo>
                <a:cubicBezTo>
                  <a:pt x="43389" y="108781"/>
                  <a:pt x="41694" y="109121"/>
                  <a:pt x="41016" y="110481"/>
                </a:cubicBezTo>
                <a:cubicBezTo>
                  <a:pt x="40338" y="111841"/>
                  <a:pt x="40677" y="113541"/>
                  <a:pt x="42033" y="114220"/>
                </a:cubicBezTo>
                <a:cubicBezTo>
                  <a:pt x="43728" y="115240"/>
                  <a:pt x="45762" y="116260"/>
                  <a:pt x="47796" y="116940"/>
                </a:cubicBezTo>
                <a:cubicBezTo>
                  <a:pt x="47796" y="116940"/>
                  <a:pt x="48135" y="116940"/>
                  <a:pt x="48474" y="116940"/>
                </a:cubicBezTo>
                <a:cubicBezTo>
                  <a:pt x="49830" y="116940"/>
                  <a:pt x="50847" y="116260"/>
                  <a:pt x="51186" y="115240"/>
                </a:cubicBezTo>
                <a:cubicBezTo>
                  <a:pt x="51525" y="113881"/>
                  <a:pt x="50847" y="112181"/>
                  <a:pt x="49491" y="111841"/>
                </a:cubicBezTo>
                <a:moveTo>
                  <a:pt x="81694" y="113881"/>
                </a:moveTo>
                <a:cubicBezTo>
                  <a:pt x="80000" y="114220"/>
                  <a:pt x="78305" y="114220"/>
                  <a:pt x="76271" y="114560"/>
                </a:cubicBezTo>
                <a:cubicBezTo>
                  <a:pt x="74915" y="114560"/>
                  <a:pt x="73898" y="115920"/>
                  <a:pt x="73898" y="117280"/>
                </a:cubicBezTo>
                <a:cubicBezTo>
                  <a:pt x="73898" y="118980"/>
                  <a:pt x="75254" y="120000"/>
                  <a:pt x="76610" y="120000"/>
                </a:cubicBezTo>
                <a:cubicBezTo>
                  <a:pt x="76610" y="120000"/>
                  <a:pt x="76610" y="120000"/>
                  <a:pt x="76610" y="120000"/>
                </a:cubicBezTo>
                <a:cubicBezTo>
                  <a:pt x="78644" y="119660"/>
                  <a:pt x="80677" y="119660"/>
                  <a:pt x="82711" y="119320"/>
                </a:cubicBezTo>
                <a:cubicBezTo>
                  <a:pt x="84067" y="118980"/>
                  <a:pt x="85084" y="117620"/>
                  <a:pt x="84745" y="116260"/>
                </a:cubicBezTo>
                <a:cubicBezTo>
                  <a:pt x="84745" y="114900"/>
                  <a:pt x="83389" y="113881"/>
                  <a:pt x="81694" y="113881"/>
                </a:cubicBezTo>
                <a:moveTo>
                  <a:pt x="103389" y="39433"/>
                </a:moveTo>
                <a:cubicBezTo>
                  <a:pt x="102033" y="40453"/>
                  <a:pt x="100338" y="41813"/>
                  <a:pt x="98644" y="43172"/>
                </a:cubicBezTo>
                <a:cubicBezTo>
                  <a:pt x="97627" y="43852"/>
                  <a:pt x="97288" y="45552"/>
                  <a:pt x="98305" y="46912"/>
                </a:cubicBezTo>
                <a:cubicBezTo>
                  <a:pt x="98983" y="47592"/>
                  <a:pt x="99661" y="47932"/>
                  <a:pt x="100338" y="47932"/>
                </a:cubicBezTo>
                <a:cubicBezTo>
                  <a:pt x="101016" y="47932"/>
                  <a:pt x="101694" y="47592"/>
                  <a:pt x="102033" y="47252"/>
                </a:cubicBezTo>
                <a:cubicBezTo>
                  <a:pt x="103728" y="45892"/>
                  <a:pt x="105084" y="44872"/>
                  <a:pt x="106440" y="43852"/>
                </a:cubicBezTo>
                <a:cubicBezTo>
                  <a:pt x="107796" y="43172"/>
                  <a:pt x="108135" y="41473"/>
                  <a:pt x="107118" y="40113"/>
                </a:cubicBezTo>
                <a:cubicBezTo>
                  <a:pt x="106440" y="38753"/>
                  <a:pt x="104745" y="38753"/>
                  <a:pt x="103389" y="39433"/>
                </a:cubicBezTo>
                <a:moveTo>
                  <a:pt x="103728" y="93824"/>
                </a:moveTo>
                <a:cubicBezTo>
                  <a:pt x="102372" y="94164"/>
                  <a:pt x="101355" y="95524"/>
                  <a:pt x="101694" y="96883"/>
                </a:cubicBezTo>
                <a:cubicBezTo>
                  <a:pt x="101694" y="97903"/>
                  <a:pt x="102033" y="98923"/>
                  <a:pt x="102033" y="99603"/>
                </a:cubicBezTo>
                <a:cubicBezTo>
                  <a:pt x="102033" y="100283"/>
                  <a:pt x="102033" y="100963"/>
                  <a:pt x="101694" y="101643"/>
                </a:cubicBezTo>
                <a:cubicBezTo>
                  <a:pt x="101355" y="103002"/>
                  <a:pt x="102372" y="104362"/>
                  <a:pt x="104067" y="104702"/>
                </a:cubicBezTo>
                <a:cubicBezTo>
                  <a:pt x="104067" y="104702"/>
                  <a:pt x="104406" y="104702"/>
                  <a:pt x="104406" y="104702"/>
                </a:cubicBezTo>
                <a:cubicBezTo>
                  <a:pt x="105762" y="104702"/>
                  <a:pt x="106779" y="104022"/>
                  <a:pt x="107118" y="102662"/>
                </a:cubicBezTo>
                <a:cubicBezTo>
                  <a:pt x="107118" y="101643"/>
                  <a:pt x="107457" y="100623"/>
                  <a:pt x="107457" y="99603"/>
                </a:cubicBezTo>
                <a:cubicBezTo>
                  <a:pt x="107457" y="98243"/>
                  <a:pt x="107118" y="97223"/>
                  <a:pt x="107118" y="95864"/>
                </a:cubicBezTo>
                <a:cubicBezTo>
                  <a:pt x="106779" y="94504"/>
                  <a:pt x="105084" y="93484"/>
                  <a:pt x="103728" y="93824"/>
                </a:cubicBezTo>
                <a:moveTo>
                  <a:pt x="119322" y="32974"/>
                </a:moveTo>
                <a:cubicBezTo>
                  <a:pt x="118644" y="31614"/>
                  <a:pt x="116949" y="30934"/>
                  <a:pt x="115593" y="31614"/>
                </a:cubicBezTo>
                <a:cubicBezTo>
                  <a:pt x="115593" y="31614"/>
                  <a:pt x="114915" y="32294"/>
                  <a:pt x="113220" y="32974"/>
                </a:cubicBezTo>
                <a:cubicBezTo>
                  <a:pt x="111864" y="33994"/>
                  <a:pt x="111525" y="35694"/>
                  <a:pt x="112203" y="36713"/>
                </a:cubicBezTo>
                <a:cubicBezTo>
                  <a:pt x="112881" y="37733"/>
                  <a:pt x="113559" y="38073"/>
                  <a:pt x="114576" y="38073"/>
                </a:cubicBezTo>
                <a:cubicBezTo>
                  <a:pt x="115254" y="38073"/>
                  <a:pt x="115593" y="38073"/>
                  <a:pt x="115932" y="37733"/>
                </a:cubicBezTo>
                <a:cubicBezTo>
                  <a:pt x="117288" y="37053"/>
                  <a:pt x="118305" y="36713"/>
                  <a:pt x="118305" y="36713"/>
                </a:cubicBezTo>
                <a:cubicBezTo>
                  <a:pt x="119661" y="36033"/>
                  <a:pt x="119999" y="34334"/>
                  <a:pt x="119322" y="32974"/>
                </a:cubicBezTo>
                <a:moveTo>
                  <a:pt x="101355" y="84645"/>
                </a:moveTo>
                <a:cubicBezTo>
                  <a:pt x="100338" y="83286"/>
                  <a:pt x="98983" y="81586"/>
                  <a:pt x="97627" y="80226"/>
                </a:cubicBezTo>
                <a:cubicBezTo>
                  <a:pt x="96610" y="79206"/>
                  <a:pt x="94915" y="79206"/>
                  <a:pt x="93559" y="80226"/>
                </a:cubicBezTo>
                <a:cubicBezTo>
                  <a:pt x="92542" y="81246"/>
                  <a:pt x="92542" y="82946"/>
                  <a:pt x="93559" y="83966"/>
                </a:cubicBezTo>
                <a:cubicBezTo>
                  <a:pt x="94915" y="85325"/>
                  <a:pt x="96271" y="86685"/>
                  <a:pt x="97288" y="88045"/>
                </a:cubicBezTo>
                <a:cubicBezTo>
                  <a:pt x="97627" y="88725"/>
                  <a:pt x="98644" y="89065"/>
                  <a:pt x="99322" y="89065"/>
                </a:cubicBezTo>
                <a:cubicBezTo>
                  <a:pt x="100000" y="89065"/>
                  <a:pt x="100338" y="89065"/>
                  <a:pt x="101016" y="88725"/>
                </a:cubicBezTo>
                <a:cubicBezTo>
                  <a:pt x="102033" y="87705"/>
                  <a:pt x="102372" y="86005"/>
                  <a:pt x="101355" y="84645"/>
                </a:cubicBezTo>
                <a:moveTo>
                  <a:pt x="90508" y="72407"/>
                </a:moveTo>
                <a:cubicBezTo>
                  <a:pt x="89491" y="71048"/>
                  <a:pt x="89152" y="69688"/>
                  <a:pt x="88813" y="67988"/>
                </a:cubicBezTo>
                <a:cubicBezTo>
                  <a:pt x="88813" y="66628"/>
                  <a:pt x="87457" y="65609"/>
                  <a:pt x="86101" y="65609"/>
                </a:cubicBezTo>
                <a:cubicBezTo>
                  <a:pt x="84406" y="65949"/>
                  <a:pt x="83389" y="67308"/>
                  <a:pt x="83389" y="68668"/>
                </a:cubicBezTo>
                <a:cubicBezTo>
                  <a:pt x="83728" y="71048"/>
                  <a:pt x="84406" y="73087"/>
                  <a:pt x="85762" y="75127"/>
                </a:cubicBezTo>
                <a:cubicBezTo>
                  <a:pt x="86101" y="76147"/>
                  <a:pt x="87118" y="76487"/>
                  <a:pt x="88135" y="76487"/>
                </a:cubicBezTo>
                <a:cubicBezTo>
                  <a:pt x="88474" y="76487"/>
                  <a:pt x="88813" y="76487"/>
                  <a:pt x="89491" y="76147"/>
                </a:cubicBezTo>
                <a:cubicBezTo>
                  <a:pt x="90508" y="75467"/>
                  <a:pt x="91186" y="73767"/>
                  <a:pt x="90508" y="72407"/>
                </a:cubicBezTo>
                <a:moveTo>
                  <a:pt x="96610" y="108781"/>
                </a:moveTo>
                <a:cubicBezTo>
                  <a:pt x="95254" y="109801"/>
                  <a:pt x="93898" y="110481"/>
                  <a:pt x="92203" y="111161"/>
                </a:cubicBezTo>
                <a:cubicBezTo>
                  <a:pt x="90847" y="111841"/>
                  <a:pt x="90169" y="113541"/>
                  <a:pt x="90508" y="114900"/>
                </a:cubicBezTo>
                <a:cubicBezTo>
                  <a:pt x="91186" y="115920"/>
                  <a:pt x="92203" y="116600"/>
                  <a:pt x="93220" y="116600"/>
                </a:cubicBezTo>
                <a:cubicBezTo>
                  <a:pt x="93559" y="116600"/>
                  <a:pt x="93898" y="116600"/>
                  <a:pt x="94237" y="116260"/>
                </a:cubicBezTo>
                <a:cubicBezTo>
                  <a:pt x="96271" y="115580"/>
                  <a:pt x="97966" y="114560"/>
                  <a:pt x="99661" y="113541"/>
                </a:cubicBezTo>
                <a:cubicBezTo>
                  <a:pt x="101016" y="112521"/>
                  <a:pt x="101016" y="110821"/>
                  <a:pt x="100338" y="109461"/>
                </a:cubicBezTo>
                <a:cubicBezTo>
                  <a:pt x="99322" y="108441"/>
                  <a:pt x="97627" y="108101"/>
                  <a:pt x="96610" y="108781"/>
                </a:cubicBezTo>
                <a:moveTo>
                  <a:pt x="35593" y="0"/>
                </a:moveTo>
                <a:cubicBezTo>
                  <a:pt x="15932" y="0"/>
                  <a:pt x="0" y="15977"/>
                  <a:pt x="0" y="35694"/>
                </a:cubicBezTo>
                <a:cubicBezTo>
                  <a:pt x="0" y="64589"/>
                  <a:pt x="35593" y="92804"/>
                  <a:pt x="35593" y="92804"/>
                </a:cubicBezTo>
                <a:cubicBezTo>
                  <a:pt x="35593" y="92804"/>
                  <a:pt x="70847" y="64589"/>
                  <a:pt x="70847" y="35694"/>
                </a:cubicBezTo>
                <a:cubicBezTo>
                  <a:pt x="70847" y="15977"/>
                  <a:pt x="54915" y="0"/>
                  <a:pt x="35593" y="0"/>
                </a:cubicBezTo>
                <a:moveTo>
                  <a:pt x="35593" y="85665"/>
                </a:moveTo>
                <a:cubicBezTo>
                  <a:pt x="32203" y="82606"/>
                  <a:pt x="27118" y="77847"/>
                  <a:pt x="22033" y="71728"/>
                </a:cubicBezTo>
                <a:cubicBezTo>
                  <a:pt x="14576" y="62549"/>
                  <a:pt x="5423" y="48951"/>
                  <a:pt x="5423" y="35694"/>
                </a:cubicBezTo>
                <a:cubicBezTo>
                  <a:pt x="5423" y="19036"/>
                  <a:pt x="18983" y="5439"/>
                  <a:pt x="35593" y="5439"/>
                </a:cubicBezTo>
                <a:cubicBezTo>
                  <a:pt x="51864" y="5439"/>
                  <a:pt x="65423" y="19036"/>
                  <a:pt x="65423" y="35694"/>
                </a:cubicBezTo>
                <a:cubicBezTo>
                  <a:pt x="65423" y="56770"/>
                  <a:pt x="44067" y="78186"/>
                  <a:pt x="35593" y="8566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2419350" y="3176588"/>
            <a:ext cx="195263" cy="431799"/>
          </a:xfrm>
          <a:custGeom>
            <a:pathLst>
              <a:path extrusionOk="0" h="120000" w="120000">
                <a:moveTo>
                  <a:pt x="60000" y="0"/>
                </a:moveTo>
                <a:cubicBezTo>
                  <a:pt x="27000" y="0"/>
                  <a:pt x="0" y="12237"/>
                  <a:pt x="0" y="27195"/>
                </a:cubicBezTo>
                <a:cubicBezTo>
                  <a:pt x="0" y="38073"/>
                  <a:pt x="13500" y="47252"/>
                  <a:pt x="33000" y="51671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87000" y="51671"/>
                  <a:pt x="87000" y="51671"/>
                  <a:pt x="87000" y="51671"/>
                </a:cubicBezTo>
                <a:cubicBezTo>
                  <a:pt x="106500" y="47252"/>
                  <a:pt x="120000" y="38073"/>
                  <a:pt x="120000" y="27195"/>
                </a:cubicBezTo>
                <a:cubicBezTo>
                  <a:pt x="120000" y="12237"/>
                  <a:pt x="93750" y="0"/>
                  <a:pt x="60000" y="0"/>
                </a:cubicBezTo>
                <a:moveTo>
                  <a:pt x="60000" y="95524"/>
                </a:moveTo>
                <a:cubicBezTo>
                  <a:pt x="45750" y="53711"/>
                  <a:pt x="45750" y="53711"/>
                  <a:pt x="45750" y="53711"/>
                </a:cubicBezTo>
                <a:cubicBezTo>
                  <a:pt x="50250" y="54390"/>
                  <a:pt x="54750" y="54730"/>
                  <a:pt x="60000" y="54730"/>
                </a:cubicBezTo>
                <a:cubicBezTo>
                  <a:pt x="65250" y="54730"/>
                  <a:pt x="70500" y="54390"/>
                  <a:pt x="75000" y="53711"/>
                </a:cubicBezTo>
                <a:lnTo>
                  <a:pt x="60000" y="95524"/>
                </a:lnTo>
                <a:close/>
                <a:moveTo>
                  <a:pt x="60000" y="48951"/>
                </a:moveTo>
                <a:cubicBezTo>
                  <a:pt x="33750" y="48951"/>
                  <a:pt x="12000" y="39433"/>
                  <a:pt x="12000" y="27195"/>
                </a:cubicBezTo>
                <a:cubicBezTo>
                  <a:pt x="12000" y="15297"/>
                  <a:pt x="33750" y="5439"/>
                  <a:pt x="60000" y="5439"/>
                </a:cubicBezTo>
                <a:cubicBezTo>
                  <a:pt x="87000" y="5439"/>
                  <a:pt x="108000" y="15297"/>
                  <a:pt x="108000" y="27195"/>
                </a:cubicBezTo>
                <a:cubicBezTo>
                  <a:pt x="108000" y="39433"/>
                  <a:pt x="87000" y="48951"/>
                  <a:pt x="60000" y="48951"/>
                </a:cubicBezTo>
                <a:moveTo>
                  <a:pt x="60000" y="10878"/>
                </a:moveTo>
                <a:cubicBezTo>
                  <a:pt x="60000" y="10878"/>
                  <a:pt x="24000" y="10878"/>
                  <a:pt x="24000" y="27195"/>
                </a:cubicBezTo>
                <a:cubicBezTo>
                  <a:pt x="24000" y="28895"/>
                  <a:pt x="27000" y="29915"/>
                  <a:pt x="30000" y="29915"/>
                </a:cubicBezTo>
                <a:cubicBezTo>
                  <a:pt x="33000" y="29915"/>
                  <a:pt x="36000" y="28895"/>
                  <a:pt x="36000" y="27195"/>
                </a:cubicBezTo>
                <a:cubicBezTo>
                  <a:pt x="36000" y="16317"/>
                  <a:pt x="60000" y="16317"/>
                  <a:pt x="60000" y="16317"/>
                </a:cubicBezTo>
                <a:cubicBezTo>
                  <a:pt x="63750" y="16317"/>
                  <a:pt x="66000" y="15297"/>
                  <a:pt x="66000" y="13597"/>
                </a:cubicBezTo>
                <a:cubicBezTo>
                  <a:pt x="66000" y="12237"/>
                  <a:pt x="63750" y="10878"/>
                  <a:pt x="60000" y="10878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3124200" y="3176588"/>
            <a:ext cx="430213" cy="431799"/>
          </a:xfrm>
          <a:custGeom>
            <a:pathLst>
              <a:path extrusionOk="0" h="120000" w="120000">
                <a:moveTo>
                  <a:pt x="63909" y="63909"/>
                </a:moveTo>
                <a:cubicBezTo>
                  <a:pt x="65949" y="61869"/>
                  <a:pt x="65949" y="58470"/>
                  <a:pt x="63909" y="56090"/>
                </a:cubicBezTo>
                <a:cubicBezTo>
                  <a:pt x="61869" y="54050"/>
                  <a:pt x="58130" y="54050"/>
                  <a:pt x="56090" y="56090"/>
                </a:cubicBezTo>
                <a:cubicBezTo>
                  <a:pt x="54050" y="58470"/>
                  <a:pt x="54050" y="61869"/>
                  <a:pt x="56090" y="63909"/>
                </a:cubicBezTo>
                <a:cubicBezTo>
                  <a:pt x="58130" y="65949"/>
                  <a:pt x="61869" y="65949"/>
                  <a:pt x="63909" y="63909"/>
                </a:cubicBezTo>
                <a:moveTo>
                  <a:pt x="25155" y="94844"/>
                </a:moveTo>
                <a:cubicBezTo>
                  <a:pt x="71728" y="71728"/>
                  <a:pt x="71728" y="71728"/>
                  <a:pt x="71728" y="71728"/>
                </a:cubicBezTo>
                <a:cubicBezTo>
                  <a:pt x="94844" y="25155"/>
                  <a:pt x="94844" y="25155"/>
                  <a:pt x="94844" y="25155"/>
                </a:cubicBezTo>
                <a:cubicBezTo>
                  <a:pt x="48271" y="48611"/>
                  <a:pt x="48271" y="48611"/>
                  <a:pt x="48271" y="48611"/>
                </a:cubicBezTo>
                <a:lnTo>
                  <a:pt x="25155" y="94844"/>
                </a:lnTo>
                <a:close/>
                <a:moveTo>
                  <a:pt x="83286" y="36713"/>
                </a:moveTo>
                <a:cubicBezTo>
                  <a:pt x="67648" y="67648"/>
                  <a:pt x="67648" y="67648"/>
                  <a:pt x="67648" y="67648"/>
                </a:cubicBezTo>
                <a:cubicBezTo>
                  <a:pt x="36713" y="83286"/>
                  <a:pt x="36713" y="83286"/>
                  <a:pt x="36713" y="83286"/>
                </a:cubicBezTo>
                <a:cubicBezTo>
                  <a:pt x="52351" y="52351"/>
                  <a:pt x="52351" y="52351"/>
                  <a:pt x="52351" y="52351"/>
                </a:cubicBezTo>
                <a:lnTo>
                  <a:pt x="83286" y="36713"/>
                </a:lnTo>
                <a:close/>
                <a:moveTo>
                  <a:pt x="60169" y="0"/>
                </a:moveTo>
                <a:cubicBezTo>
                  <a:pt x="26855" y="0"/>
                  <a:pt x="0" y="26855"/>
                  <a:pt x="0" y="60169"/>
                </a:cubicBezTo>
                <a:cubicBezTo>
                  <a:pt x="0" y="93144"/>
                  <a:pt x="26855" y="120000"/>
                  <a:pt x="60169" y="120000"/>
                </a:cubicBezTo>
                <a:cubicBezTo>
                  <a:pt x="93144" y="120000"/>
                  <a:pt x="120000" y="93144"/>
                  <a:pt x="120000" y="60169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62889" y="114560"/>
                </a:moveTo>
                <a:cubicBezTo>
                  <a:pt x="62889" y="106402"/>
                  <a:pt x="62889" y="106402"/>
                  <a:pt x="62889" y="106402"/>
                </a:cubicBezTo>
                <a:cubicBezTo>
                  <a:pt x="62889" y="105042"/>
                  <a:pt x="61529" y="103682"/>
                  <a:pt x="60169" y="103682"/>
                </a:cubicBezTo>
                <a:cubicBezTo>
                  <a:pt x="58470" y="103682"/>
                  <a:pt x="57110" y="105042"/>
                  <a:pt x="57110" y="106402"/>
                </a:cubicBezTo>
                <a:cubicBezTo>
                  <a:pt x="57110" y="114560"/>
                  <a:pt x="57110" y="114560"/>
                  <a:pt x="57110" y="114560"/>
                </a:cubicBezTo>
                <a:cubicBezTo>
                  <a:pt x="29235" y="113201"/>
                  <a:pt x="6798" y="90764"/>
                  <a:pt x="5439" y="62889"/>
                </a:cubicBezTo>
                <a:cubicBezTo>
                  <a:pt x="13597" y="62889"/>
                  <a:pt x="13597" y="62889"/>
                  <a:pt x="13597" y="62889"/>
                </a:cubicBezTo>
                <a:cubicBezTo>
                  <a:pt x="14957" y="62889"/>
                  <a:pt x="16317" y="61529"/>
                  <a:pt x="16317" y="60169"/>
                </a:cubicBezTo>
                <a:cubicBezTo>
                  <a:pt x="16317" y="58470"/>
                  <a:pt x="14957" y="57450"/>
                  <a:pt x="13597" y="57450"/>
                </a:cubicBezTo>
                <a:cubicBezTo>
                  <a:pt x="5439" y="57450"/>
                  <a:pt x="5439" y="57450"/>
                  <a:pt x="5439" y="57450"/>
                </a:cubicBezTo>
                <a:cubicBezTo>
                  <a:pt x="6798" y="29235"/>
                  <a:pt x="29235" y="7138"/>
                  <a:pt x="57110" y="5439"/>
                </a:cubicBezTo>
                <a:cubicBezTo>
                  <a:pt x="57110" y="13597"/>
                  <a:pt x="57110" y="13597"/>
                  <a:pt x="57110" y="13597"/>
                </a:cubicBezTo>
                <a:cubicBezTo>
                  <a:pt x="57110" y="15297"/>
                  <a:pt x="58470" y="16317"/>
                  <a:pt x="60169" y="16317"/>
                </a:cubicBezTo>
                <a:cubicBezTo>
                  <a:pt x="61529" y="16317"/>
                  <a:pt x="62889" y="15297"/>
                  <a:pt x="62889" y="13597"/>
                </a:cubicBezTo>
                <a:cubicBezTo>
                  <a:pt x="62889" y="5439"/>
                  <a:pt x="62889" y="5439"/>
                  <a:pt x="62889" y="5439"/>
                </a:cubicBezTo>
                <a:cubicBezTo>
                  <a:pt x="90764" y="7138"/>
                  <a:pt x="113201" y="29235"/>
                  <a:pt x="114560" y="57450"/>
                </a:cubicBezTo>
                <a:cubicBezTo>
                  <a:pt x="106402" y="57450"/>
                  <a:pt x="106402" y="57450"/>
                  <a:pt x="106402" y="57450"/>
                </a:cubicBezTo>
                <a:cubicBezTo>
                  <a:pt x="105042" y="57450"/>
                  <a:pt x="103682" y="58470"/>
                  <a:pt x="103682" y="60169"/>
                </a:cubicBezTo>
                <a:cubicBezTo>
                  <a:pt x="103682" y="61529"/>
                  <a:pt x="105042" y="62889"/>
                  <a:pt x="106402" y="62889"/>
                </a:cubicBezTo>
                <a:cubicBezTo>
                  <a:pt x="114560" y="62889"/>
                  <a:pt x="114560" y="62889"/>
                  <a:pt x="114560" y="62889"/>
                </a:cubicBezTo>
                <a:cubicBezTo>
                  <a:pt x="113201" y="90764"/>
                  <a:pt x="90764" y="113201"/>
                  <a:pt x="62889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3946525" y="3176588"/>
            <a:ext cx="430213" cy="431799"/>
          </a:xfrm>
          <a:custGeom>
            <a:pathLst>
              <a:path extrusionOk="0" h="120000" w="120000">
                <a:moveTo>
                  <a:pt x="118300" y="11218"/>
                </a:moveTo>
                <a:cubicBezTo>
                  <a:pt x="118300" y="10878"/>
                  <a:pt x="118300" y="10878"/>
                  <a:pt x="118300" y="10878"/>
                </a:cubicBezTo>
                <a:cubicBezTo>
                  <a:pt x="79886" y="0"/>
                  <a:pt x="79886" y="0"/>
                  <a:pt x="79886" y="0"/>
                </a:cubicBezTo>
                <a:cubicBezTo>
                  <a:pt x="79886" y="0"/>
                  <a:pt x="79886" y="0"/>
                  <a:pt x="79886" y="0"/>
                </a:cubicBezTo>
                <a:cubicBezTo>
                  <a:pt x="79546" y="0"/>
                  <a:pt x="79546" y="0"/>
                  <a:pt x="79206" y="0"/>
                </a:cubicBezTo>
                <a:cubicBezTo>
                  <a:pt x="78866" y="0"/>
                  <a:pt x="78866" y="0"/>
                  <a:pt x="78526" y="0"/>
                </a:cubicBezTo>
                <a:cubicBezTo>
                  <a:pt x="78526" y="0"/>
                  <a:pt x="78526" y="0"/>
                  <a:pt x="78526" y="0"/>
                </a:cubicBezTo>
                <a:cubicBezTo>
                  <a:pt x="41133" y="10878"/>
                  <a:pt x="41133" y="10878"/>
                  <a:pt x="41133" y="10878"/>
                </a:cubicBezTo>
                <a:cubicBezTo>
                  <a:pt x="3399" y="0"/>
                  <a:pt x="3399" y="0"/>
                  <a:pt x="3399" y="0"/>
                </a:cubicBezTo>
                <a:cubicBezTo>
                  <a:pt x="3399" y="0"/>
                  <a:pt x="3399" y="0"/>
                  <a:pt x="3399" y="0"/>
                </a:cubicBezTo>
                <a:cubicBezTo>
                  <a:pt x="3399" y="0"/>
                  <a:pt x="3059" y="0"/>
                  <a:pt x="2719" y="0"/>
                </a:cubicBezTo>
                <a:cubicBezTo>
                  <a:pt x="1359" y="0"/>
                  <a:pt x="0" y="1359"/>
                  <a:pt x="0" y="2719"/>
                </a:cubicBezTo>
                <a:cubicBezTo>
                  <a:pt x="0" y="106402"/>
                  <a:pt x="0" y="106402"/>
                  <a:pt x="0" y="106402"/>
                </a:cubicBezTo>
                <a:cubicBezTo>
                  <a:pt x="0" y="107762"/>
                  <a:pt x="1019" y="108781"/>
                  <a:pt x="2039" y="109121"/>
                </a:cubicBezTo>
                <a:cubicBezTo>
                  <a:pt x="2039" y="109121"/>
                  <a:pt x="2039" y="109121"/>
                  <a:pt x="2039" y="109121"/>
                </a:cubicBezTo>
                <a:cubicBezTo>
                  <a:pt x="40113" y="120000"/>
                  <a:pt x="40113" y="120000"/>
                  <a:pt x="40113" y="120000"/>
                </a:cubicBezTo>
                <a:cubicBezTo>
                  <a:pt x="40113" y="120000"/>
                  <a:pt x="40113" y="120000"/>
                  <a:pt x="40113" y="120000"/>
                </a:cubicBezTo>
                <a:cubicBezTo>
                  <a:pt x="40453" y="120000"/>
                  <a:pt x="40793" y="120000"/>
                  <a:pt x="41133" y="120000"/>
                </a:cubicBezTo>
                <a:cubicBezTo>
                  <a:pt x="41133" y="120000"/>
                  <a:pt x="41473" y="120000"/>
                  <a:pt x="41813" y="120000"/>
                </a:cubicBezTo>
                <a:cubicBezTo>
                  <a:pt x="41813" y="120000"/>
                  <a:pt x="41813" y="120000"/>
                  <a:pt x="41813" y="120000"/>
                </a:cubicBezTo>
                <a:cubicBezTo>
                  <a:pt x="79206" y="109121"/>
                  <a:pt x="79206" y="109121"/>
                  <a:pt x="79206" y="109121"/>
                </a:cubicBezTo>
                <a:cubicBezTo>
                  <a:pt x="116600" y="120000"/>
                  <a:pt x="116600" y="120000"/>
                  <a:pt x="116600" y="120000"/>
                </a:cubicBezTo>
                <a:cubicBezTo>
                  <a:pt x="116600" y="120000"/>
                  <a:pt x="116600" y="120000"/>
                  <a:pt x="116600" y="120000"/>
                </a:cubicBezTo>
                <a:cubicBezTo>
                  <a:pt x="116940" y="120000"/>
                  <a:pt x="117280" y="120000"/>
                  <a:pt x="117280" y="120000"/>
                </a:cubicBezTo>
                <a:cubicBezTo>
                  <a:pt x="118980" y="120000"/>
                  <a:pt x="120000" y="118980"/>
                  <a:pt x="120000" y="117280"/>
                </a:cubicBezTo>
                <a:cubicBezTo>
                  <a:pt x="120000" y="13597"/>
                  <a:pt x="120000" y="13597"/>
                  <a:pt x="120000" y="13597"/>
                </a:cubicBezTo>
                <a:cubicBezTo>
                  <a:pt x="120000" y="12237"/>
                  <a:pt x="119320" y="11218"/>
                  <a:pt x="118300" y="11218"/>
                </a:cubicBezTo>
                <a:moveTo>
                  <a:pt x="38413" y="113881"/>
                </a:moveTo>
                <a:cubicBezTo>
                  <a:pt x="5439" y="104362"/>
                  <a:pt x="5439" y="104362"/>
                  <a:pt x="5439" y="104362"/>
                </a:cubicBezTo>
                <a:cubicBezTo>
                  <a:pt x="5439" y="6458"/>
                  <a:pt x="5439" y="6458"/>
                  <a:pt x="5439" y="6458"/>
                </a:cubicBezTo>
                <a:cubicBezTo>
                  <a:pt x="38413" y="15637"/>
                  <a:pt x="38413" y="15637"/>
                  <a:pt x="38413" y="15637"/>
                </a:cubicBezTo>
                <a:lnTo>
                  <a:pt x="38413" y="113881"/>
                </a:lnTo>
                <a:close/>
                <a:moveTo>
                  <a:pt x="76487" y="104362"/>
                </a:moveTo>
                <a:cubicBezTo>
                  <a:pt x="43852" y="113881"/>
                  <a:pt x="43852" y="113881"/>
                  <a:pt x="43852" y="113881"/>
                </a:cubicBezTo>
                <a:cubicBezTo>
                  <a:pt x="43852" y="15637"/>
                  <a:pt x="43852" y="15637"/>
                  <a:pt x="43852" y="15637"/>
                </a:cubicBezTo>
                <a:cubicBezTo>
                  <a:pt x="76487" y="6458"/>
                  <a:pt x="76487" y="6458"/>
                  <a:pt x="76487" y="6458"/>
                </a:cubicBezTo>
                <a:lnTo>
                  <a:pt x="76487" y="104362"/>
                </a:lnTo>
                <a:close/>
                <a:moveTo>
                  <a:pt x="114560" y="113881"/>
                </a:moveTo>
                <a:cubicBezTo>
                  <a:pt x="81926" y="104362"/>
                  <a:pt x="81926" y="104362"/>
                  <a:pt x="81926" y="104362"/>
                </a:cubicBezTo>
                <a:cubicBezTo>
                  <a:pt x="81926" y="6458"/>
                  <a:pt x="81926" y="6458"/>
                  <a:pt x="81926" y="6458"/>
                </a:cubicBezTo>
                <a:cubicBezTo>
                  <a:pt x="114560" y="15637"/>
                  <a:pt x="114560" y="15637"/>
                  <a:pt x="114560" y="15637"/>
                </a:cubicBezTo>
                <a:lnTo>
                  <a:pt x="114560" y="11388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4768850" y="3176588"/>
            <a:ext cx="430213" cy="431799"/>
          </a:xfrm>
          <a:custGeom>
            <a:pathLst>
              <a:path extrusionOk="0" h="120000" w="120000">
                <a:moveTo>
                  <a:pt x="67988" y="43512"/>
                </a:moveTo>
                <a:cubicBezTo>
                  <a:pt x="71048" y="43512"/>
                  <a:pt x="73427" y="41133"/>
                  <a:pt x="73427" y="38073"/>
                </a:cubicBezTo>
                <a:cubicBezTo>
                  <a:pt x="73427" y="35354"/>
                  <a:pt x="71048" y="32634"/>
                  <a:pt x="67988" y="32634"/>
                </a:cubicBezTo>
                <a:cubicBezTo>
                  <a:pt x="64929" y="32634"/>
                  <a:pt x="62549" y="35354"/>
                  <a:pt x="62549" y="38073"/>
                </a:cubicBezTo>
                <a:cubicBezTo>
                  <a:pt x="62549" y="41133"/>
                  <a:pt x="64929" y="43512"/>
                  <a:pt x="67988" y="43512"/>
                </a:cubicBezTo>
                <a:moveTo>
                  <a:pt x="21756" y="87365"/>
                </a:moveTo>
                <a:cubicBezTo>
                  <a:pt x="24815" y="87365"/>
                  <a:pt x="27195" y="84985"/>
                  <a:pt x="27195" y="81926"/>
                </a:cubicBezTo>
                <a:cubicBezTo>
                  <a:pt x="27195" y="78866"/>
                  <a:pt x="24815" y="76487"/>
                  <a:pt x="21756" y="76487"/>
                </a:cubicBezTo>
                <a:cubicBezTo>
                  <a:pt x="18696" y="76487"/>
                  <a:pt x="16317" y="78866"/>
                  <a:pt x="16317" y="81926"/>
                </a:cubicBezTo>
                <a:cubicBezTo>
                  <a:pt x="16317" y="84985"/>
                  <a:pt x="18696" y="87365"/>
                  <a:pt x="21756" y="87365"/>
                </a:cubicBezTo>
                <a:moveTo>
                  <a:pt x="58130" y="46232"/>
                </a:moveTo>
                <a:cubicBezTo>
                  <a:pt x="55410" y="41473"/>
                  <a:pt x="55410" y="41473"/>
                  <a:pt x="55410" y="41473"/>
                </a:cubicBezTo>
                <a:cubicBezTo>
                  <a:pt x="53371" y="42492"/>
                  <a:pt x="52011" y="44192"/>
                  <a:pt x="50651" y="45552"/>
                </a:cubicBezTo>
                <a:cubicBezTo>
                  <a:pt x="54730" y="49291"/>
                  <a:pt x="54730" y="49291"/>
                  <a:pt x="54730" y="49291"/>
                </a:cubicBezTo>
                <a:cubicBezTo>
                  <a:pt x="55750" y="47932"/>
                  <a:pt x="56770" y="46912"/>
                  <a:pt x="58130" y="46232"/>
                </a:cubicBezTo>
                <a:moveTo>
                  <a:pt x="27535" y="67648"/>
                </a:moveTo>
                <a:cubicBezTo>
                  <a:pt x="23116" y="64589"/>
                  <a:pt x="23116" y="64589"/>
                  <a:pt x="23116" y="64589"/>
                </a:cubicBezTo>
                <a:cubicBezTo>
                  <a:pt x="22096" y="66288"/>
                  <a:pt x="21076" y="68328"/>
                  <a:pt x="20396" y="70368"/>
                </a:cubicBezTo>
                <a:cubicBezTo>
                  <a:pt x="25835" y="71728"/>
                  <a:pt x="25835" y="71728"/>
                  <a:pt x="25835" y="71728"/>
                </a:cubicBezTo>
                <a:cubicBezTo>
                  <a:pt x="26175" y="70368"/>
                  <a:pt x="26855" y="69008"/>
                  <a:pt x="27535" y="67648"/>
                </a:cubicBezTo>
                <a:moveTo>
                  <a:pt x="34674" y="61189"/>
                </a:moveTo>
                <a:cubicBezTo>
                  <a:pt x="31614" y="56770"/>
                  <a:pt x="31614" y="56770"/>
                  <a:pt x="31614" y="56770"/>
                </a:cubicBezTo>
                <a:cubicBezTo>
                  <a:pt x="29915" y="57790"/>
                  <a:pt x="28555" y="58810"/>
                  <a:pt x="27195" y="60169"/>
                </a:cubicBezTo>
                <a:cubicBezTo>
                  <a:pt x="30934" y="64249"/>
                  <a:pt x="30934" y="64249"/>
                  <a:pt x="30934" y="64249"/>
                </a:cubicBezTo>
                <a:cubicBezTo>
                  <a:pt x="31954" y="63229"/>
                  <a:pt x="33314" y="62209"/>
                  <a:pt x="34674" y="61189"/>
                </a:cubicBezTo>
                <a:moveTo>
                  <a:pt x="91104" y="51671"/>
                </a:moveTo>
                <a:cubicBezTo>
                  <a:pt x="91784" y="52011"/>
                  <a:pt x="91784" y="52011"/>
                  <a:pt x="91784" y="52011"/>
                </a:cubicBezTo>
                <a:cubicBezTo>
                  <a:pt x="95864" y="48611"/>
                  <a:pt x="95864" y="48611"/>
                  <a:pt x="95864" y="48611"/>
                </a:cubicBezTo>
                <a:cubicBezTo>
                  <a:pt x="95524" y="47932"/>
                  <a:pt x="95524" y="47932"/>
                  <a:pt x="95524" y="47932"/>
                </a:cubicBezTo>
                <a:cubicBezTo>
                  <a:pt x="94504" y="46912"/>
                  <a:pt x="93484" y="45892"/>
                  <a:pt x="92464" y="44532"/>
                </a:cubicBezTo>
                <a:cubicBezTo>
                  <a:pt x="88045" y="47932"/>
                  <a:pt x="88045" y="47932"/>
                  <a:pt x="88045" y="47932"/>
                </a:cubicBezTo>
                <a:cubicBezTo>
                  <a:pt x="89065" y="49291"/>
                  <a:pt x="90084" y="50311"/>
                  <a:pt x="91104" y="51671"/>
                </a:cubicBezTo>
                <a:moveTo>
                  <a:pt x="117960" y="11218"/>
                </a:moveTo>
                <a:cubicBezTo>
                  <a:pt x="117960" y="10878"/>
                  <a:pt x="117960" y="10878"/>
                  <a:pt x="117960" y="10878"/>
                </a:cubicBezTo>
                <a:cubicBezTo>
                  <a:pt x="79886" y="0"/>
                  <a:pt x="79886" y="0"/>
                  <a:pt x="79886" y="0"/>
                </a:cubicBezTo>
                <a:cubicBezTo>
                  <a:pt x="79886" y="0"/>
                  <a:pt x="79886" y="0"/>
                  <a:pt x="79886" y="0"/>
                </a:cubicBezTo>
                <a:cubicBezTo>
                  <a:pt x="79546" y="0"/>
                  <a:pt x="79206" y="0"/>
                  <a:pt x="78866" y="0"/>
                </a:cubicBezTo>
                <a:cubicBezTo>
                  <a:pt x="78866" y="0"/>
                  <a:pt x="78526" y="0"/>
                  <a:pt x="78186" y="0"/>
                </a:cubicBezTo>
                <a:cubicBezTo>
                  <a:pt x="78186" y="0"/>
                  <a:pt x="78186" y="0"/>
                  <a:pt x="78186" y="0"/>
                </a:cubicBezTo>
                <a:cubicBezTo>
                  <a:pt x="40793" y="10878"/>
                  <a:pt x="40793" y="10878"/>
                  <a:pt x="40793" y="10878"/>
                </a:cubicBezTo>
                <a:cubicBezTo>
                  <a:pt x="3399" y="0"/>
                  <a:pt x="3399" y="0"/>
                  <a:pt x="3399" y="0"/>
                </a:cubicBezTo>
                <a:cubicBezTo>
                  <a:pt x="3399" y="0"/>
                  <a:pt x="3399" y="0"/>
                  <a:pt x="3399" y="0"/>
                </a:cubicBezTo>
                <a:cubicBezTo>
                  <a:pt x="3059" y="0"/>
                  <a:pt x="2719" y="0"/>
                  <a:pt x="2719" y="0"/>
                </a:cubicBezTo>
                <a:cubicBezTo>
                  <a:pt x="1019" y="0"/>
                  <a:pt x="0" y="1359"/>
                  <a:pt x="0" y="2719"/>
                </a:cubicBezTo>
                <a:cubicBezTo>
                  <a:pt x="0" y="106402"/>
                  <a:pt x="0" y="106402"/>
                  <a:pt x="0" y="106402"/>
                </a:cubicBezTo>
                <a:cubicBezTo>
                  <a:pt x="0" y="107762"/>
                  <a:pt x="679" y="108781"/>
                  <a:pt x="1699" y="109121"/>
                </a:cubicBezTo>
                <a:cubicBezTo>
                  <a:pt x="1699" y="109121"/>
                  <a:pt x="1699" y="109121"/>
                  <a:pt x="1699" y="109121"/>
                </a:cubicBezTo>
                <a:cubicBezTo>
                  <a:pt x="40113" y="120000"/>
                  <a:pt x="40113" y="120000"/>
                  <a:pt x="40113" y="120000"/>
                </a:cubicBezTo>
                <a:cubicBezTo>
                  <a:pt x="40113" y="120000"/>
                  <a:pt x="40113" y="120000"/>
                  <a:pt x="40113" y="120000"/>
                </a:cubicBezTo>
                <a:cubicBezTo>
                  <a:pt x="40453" y="120000"/>
                  <a:pt x="40453" y="120000"/>
                  <a:pt x="40793" y="120000"/>
                </a:cubicBezTo>
                <a:cubicBezTo>
                  <a:pt x="41133" y="120000"/>
                  <a:pt x="41133" y="120000"/>
                  <a:pt x="41473" y="120000"/>
                </a:cubicBezTo>
                <a:cubicBezTo>
                  <a:pt x="41473" y="120000"/>
                  <a:pt x="41473" y="120000"/>
                  <a:pt x="41473" y="120000"/>
                </a:cubicBezTo>
                <a:cubicBezTo>
                  <a:pt x="78866" y="109121"/>
                  <a:pt x="78866" y="109121"/>
                  <a:pt x="78866" y="109121"/>
                </a:cubicBezTo>
                <a:cubicBezTo>
                  <a:pt x="116600" y="120000"/>
                  <a:pt x="116600" y="120000"/>
                  <a:pt x="116600" y="120000"/>
                </a:cubicBezTo>
                <a:cubicBezTo>
                  <a:pt x="116600" y="120000"/>
                  <a:pt x="116600" y="120000"/>
                  <a:pt x="116600" y="120000"/>
                </a:cubicBezTo>
                <a:cubicBezTo>
                  <a:pt x="116600" y="120000"/>
                  <a:pt x="116940" y="120000"/>
                  <a:pt x="117280" y="120000"/>
                </a:cubicBezTo>
                <a:cubicBezTo>
                  <a:pt x="118640" y="120000"/>
                  <a:pt x="120000" y="118980"/>
                  <a:pt x="120000" y="117280"/>
                </a:cubicBezTo>
                <a:cubicBezTo>
                  <a:pt x="120000" y="13597"/>
                  <a:pt x="120000" y="13597"/>
                  <a:pt x="120000" y="13597"/>
                </a:cubicBezTo>
                <a:cubicBezTo>
                  <a:pt x="120000" y="12237"/>
                  <a:pt x="118980" y="11218"/>
                  <a:pt x="117960" y="11218"/>
                </a:cubicBezTo>
                <a:moveTo>
                  <a:pt x="38073" y="113881"/>
                </a:moveTo>
                <a:cubicBezTo>
                  <a:pt x="5439" y="104362"/>
                  <a:pt x="5439" y="104362"/>
                  <a:pt x="5439" y="104362"/>
                </a:cubicBezTo>
                <a:cubicBezTo>
                  <a:pt x="5439" y="6458"/>
                  <a:pt x="5439" y="6458"/>
                  <a:pt x="5439" y="6458"/>
                </a:cubicBezTo>
                <a:cubicBezTo>
                  <a:pt x="38073" y="15637"/>
                  <a:pt x="38073" y="15637"/>
                  <a:pt x="38073" y="15637"/>
                </a:cubicBezTo>
                <a:lnTo>
                  <a:pt x="38073" y="113881"/>
                </a:lnTo>
                <a:close/>
                <a:moveTo>
                  <a:pt x="76147" y="104362"/>
                </a:moveTo>
                <a:cubicBezTo>
                  <a:pt x="43512" y="113881"/>
                  <a:pt x="43512" y="113881"/>
                  <a:pt x="43512" y="113881"/>
                </a:cubicBezTo>
                <a:cubicBezTo>
                  <a:pt x="43512" y="52011"/>
                  <a:pt x="43512" y="52011"/>
                  <a:pt x="43512" y="52011"/>
                </a:cubicBezTo>
                <a:cubicBezTo>
                  <a:pt x="45552" y="56770"/>
                  <a:pt x="45552" y="56770"/>
                  <a:pt x="45552" y="56770"/>
                </a:cubicBezTo>
                <a:cubicBezTo>
                  <a:pt x="47592" y="55750"/>
                  <a:pt x="49291" y="54730"/>
                  <a:pt x="50651" y="53371"/>
                </a:cubicBezTo>
                <a:cubicBezTo>
                  <a:pt x="47252" y="49291"/>
                  <a:pt x="47252" y="49291"/>
                  <a:pt x="47252" y="49291"/>
                </a:cubicBezTo>
                <a:cubicBezTo>
                  <a:pt x="45892" y="50311"/>
                  <a:pt x="44872" y="50991"/>
                  <a:pt x="43512" y="51671"/>
                </a:cubicBezTo>
                <a:cubicBezTo>
                  <a:pt x="43512" y="15637"/>
                  <a:pt x="43512" y="15637"/>
                  <a:pt x="43512" y="15637"/>
                </a:cubicBezTo>
                <a:cubicBezTo>
                  <a:pt x="76147" y="6458"/>
                  <a:pt x="76147" y="6458"/>
                  <a:pt x="76147" y="6458"/>
                </a:cubicBezTo>
                <a:lnTo>
                  <a:pt x="76147" y="104362"/>
                </a:lnTo>
                <a:close/>
                <a:moveTo>
                  <a:pt x="114560" y="113881"/>
                </a:moveTo>
                <a:cubicBezTo>
                  <a:pt x="81586" y="104362"/>
                  <a:pt x="81586" y="104362"/>
                  <a:pt x="81586" y="104362"/>
                </a:cubicBezTo>
                <a:cubicBezTo>
                  <a:pt x="81586" y="42832"/>
                  <a:pt x="81586" y="42832"/>
                  <a:pt x="81586" y="42832"/>
                </a:cubicBezTo>
                <a:cubicBezTo>
                  <a:pt x="82946" y="43512"/>
                  <a:pt x="83966" y="43852"/>
                  <a:pt x="84985" y="44532"/>
                </a:cubicBezTo>
                <a:cubicBezTo>
                  <a:pt x="88045" y="40113"/>
                  <a:pt x="88045" y="40113"/>
                  <a:pt x="88045" y="40113"/>
                </a:cubicBezTo>
                <a:cubicBezTo>
                  <a:pt x="86685" y="39093"/>
                  <a:pt x="84985" y="38073"/>
                  <a:pt x="82946" y="37393"/>
                </a:cubicBezTo>
                <a:cubicBezTo>
                  <a:pt x="81586" y="40453"/>
                  <a:pt x="81586" y="40453"/>
                  <a:pt x="81586" y="40453"/>
                </a:cubicBezTo>
                <a:cubicBezTo>
                  <a:pt x="81586" y="6458"/>
                  <a:pt x="81586" y="6458"/>
                  <a:pt x="81586" y="6458"/>
                </a:cubicBezTo>
                <a:cubicBezTo>
                  <a:pt x="114560" y="15637"/>
                  <a:pt x="114560" y="15637"/>
                  <a:pt x="114560" y="15637"/>
                </a:cubicBezTo>
                <a:lnTo>
                  <a:pt x="114560" y="113881"/>
                </a:lnTo>
                <a:close/>
                <a:moveTo>
                  <a:pt x="97223" y="77167"/>
                </a:moveTo>
                <a:cubicBezTo>
                  <a:pt x="96883" y="76827"/>
                  <a:pt x="96203" y="76487"/>
                  <a:pt x="95524" y="76487"/>
                </a:cubicBezTo>
                <a:cubicBezTo>
                  <a:pt x="93824" y="76487"/>
                  <a:pt x="92804" y="77507"/>
                  <a:pt x="92804" y="79206"/>
                </a:cubicBezTo>
                <a:cubicBezTo>
                  <a:pt x="92804" y="79886"/>
                  <a:pt x="92804" y="80566"/>
                  <a:pt x="93484" y="80906"/>
                </a:cubicBezTo>
                <a:cubicBezTo>
                  <a:pt x="96883" y="84645"/>
                  <a:pt x="96883" y="84645"/>
                  <a:pt x="96883" y="84645"/>
                </a:cubicBezTo>
                <a:cubicBezTo>
                  <a:pt x="93484" y="88045"/>
                  <a:pt x="93484" y="88045"/>
                  <a:pt x="93484" y="88045"/>
                </a:cubicBezTo>
                <a:cubicBezTo>
                  <a:pt x="92804" y="88725"/>
                  <a:pt x="92804" y="89405"/>
                  <a:pt x="92804" y="90084"/>
                </a:cubicBezTo>
                <a:cubicBezTo>
                  <a:pt x="92804" y="91444"/>
                  <a:pt x="93824" y="92804"/>
                  <a:pt x="95524" y="92804"/>
                </a:cubicBezTo>
                <a:cubicBezTo>
                  <a:pt x="96203" y="92804"/>
                  <a:pt x="96883" y="92464"/>
                  <a:pt x="97223" y="92124"/>
                </a:cubicBezTo>
                <a:cubicBezTo>
                  <a:pt x="100963" y="88385"/>
                  <a:pt x="100963" y="88385"/>
                  <a:pt x="100963" y="88385"/>
                </a:cubicBezTo>
                <a:cubicBezTo>
                  <a:pt x="104362" y="92124"/>
                  <a:pt x="104362" y="92124"/>
                  <a:pt x="104362" y="92124"/>
                </a:cubicBezTo>
                <a:cubicBezTo>
                  <a:pt x="104702" y="92464"/>
                  <a:pt x="105382" y="92804"/>
                  <a:pt x="106402" y="92804"/>
                </a:cubicBezTo>
                <a:cubicBezTo>
                  <a:pt x="107762" y="92804"/>
                  <a:pt x="109121" y="91444"/>
                  <a:pt x="109121" y="90084"/>
                </a:cubicBezTo>
                <a:cubicBezTo>
                  <a:pt x="109121" y="89405"/>
                  <a:pt x="108781" y="88725"/>
                  <a:pt x="108101" y="88045"/>
                </a:cubicBezTo>
                <a:cubicBezTo>
                  <a:pt x="104702" y="84645"/>
                  <a:pt x="104702" y="84645"/>
                  <a:pt x="104702" y="84645"/>
                </a:cubicBezTo>
                <a:cubicBezTo>
                  <a:pt x="108101" y="80906"/>
                  <a:pt x="108101" y="80906"/>
                  <a:pt x="108101" y="80906"/>
                </a:cubicBezTo>
                <a:cubicBezTo>
                  <a:pt x="108781" y="80566"/>
                  <a:pt x="109121" y="79886"/>
                  <a:pt x="109121" y="79206"/>
                </a:cubicBezTo>
                <a:cubicBezTo>
                  <a:pt x="109121" y="77507"/>
                  <a:pt x="107762" y="76487"/>
                  <a:pt x="106402" y="76487"/>
                </a:cubicBezTo>
                <a:cubicBezTo>
                  <a:pt x="105382" y="76487"/>
                  <a:pt x="104702" y="76827"/>
                  <a:pt x="104362" y="77167"/>
                </a:cubicBezTo>
                <a:cubicBezTo>
                  <a:pt x="100963" y="80566"/>
                  <a:pt x="100963" y="80566"/>
                  <a:pt x="100963" y="80566"/>
                </a:cubicBezTo>
                <a:lnTo>
                  <a:pt x="97223" y="77167"/>
                </a:lnTo>
                <a:close/>
                <a:moveTo>
                  <a:pt x="96883" y="60169"/>
                </a:moveTo>
                <a:cubicBezTo>
                  <a:pt x="101983" y="58470"/>
                  <a:pt x="101983" y="58470"/>
                  <a:pt x="101983" y="58470"/>
                </a:cubicBezTo>
                <a:cubicBezTo>
                  <a:pt x="101303" y="56770"/>
                  <a:pt x="100623" y="54730"/>
                  <a:pt x="99263" y="53031"/>
                </a:cubicBezTo>
                <a:cubicBezTo>
                  <a:pt x="94844" y="56090"/>
                  <a:pt x="94844" y="56090"/>
                  <a:pt x="94844" y="56090"/>
                </a:cubicBezTo>
                <a:cubicBezTo>
                  <a:pt x="95524" y="57450"/>
                  <a:pt x="96203" y="58810"/>
                  <a:pt x="96883" y="60169"/>
                </a:cubicBezTo>
                <a:moveTo>
                  <a:pt x="97563" y="69688"/>
                </a:moveTo>
                <a:cubicBezTo>
                  <a:pt x="102662" y="70368"/>
                  <a:pt x="102662" y="70368"/>
                  <a:pt x="102662" y="70368"/>
                </a:cubicBezTo>
                <a:cubicBezTo>
                  <a:pt x="103002" y="68328"/>
                  <a:pt x="103342" y="66288"/>
                  <a:pt x="103002" y="64589"/>
                </a:cubicBezTo>
                <a:cubicBezTo>
                  <a:pt x="97563" y="64589"/>
                  <a:pt x="97563" y="64589"/>
                  <a:pt x="97563" y="64589"/>
                </a:cubicBezTo>
                <a:cubicBezTo>
                  <a:pt x="97563" y="66288"/>
                  <a:pt x="97563" y="67988"/>
                  <a:pt x="97563" y="69688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Shape 778"/>
          <p:cNvSpPr/>
          <p:nvPr/>
        </p:nvSpPr>
        <p:spPr>
          <a:xfrm>
            <a:off x="5591175" y="3176588"/>
            <a:ext cx="430213" cy="431799"/>
          </a:xfrm>
          <a:custGeom>
            <a:pathLst>
              <a:path extrusionOk="0" h="120000" w="120000">
                <a:moveTo>
                  <a:pt x="60169" y="0"/>
                </a:moveTo>
                <a:cubicBezTo>
                  <a:pt x="59830" y="0"/>
                  <a:pt x="59830" y="0"/>
                  <a:pt x="59830" y="0"/>
                </a:cubicBezTo>
                <a:cubicBezTo>
                  <a:pt x="59830" y="0"/>
                  <a:pt x="59830" y="0"/>
                  <a:pt x="59830" y="0"/>
                </a:cubicBezTo>
                <a:cubicBezTo>
                  <a:pt x="26855" y="0"/>
                  <a:pt x="0" y="26855"/>
                  <a:pt x="0" y="60169"/>
                </a:cubicBezTo>
                <a:cubicBezTo>
                  <a:pt x="0" y="93144"/>
                  <a:pt x="26855" y="120000"/>
                  <a:pt x="59830" y="120000"/>
                </a:cubicBezTo>
                <a:cubicBezTo>
                  <a:pt x="93144" y="120000"/>
                  <a:pt x="120000" y="93144"/>
                  <a:pt x="120000" y="60169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62889" y="114560"/>
                </a:moveTo>
                <a:cubicBezTo>
                  <a:pt x="62889" y="95524"/>
                  <a:pt x="62889" y="95524"/>
                  <a:pt x="62889" y="95524"/>
                </a:cubicBezTo>
                <a:cubicBezTo>
                  <a:pt x="62889" y="94164"/>
                  <a:pt x="61529" y="92804"/>
                  <a:pt x="59830" y="92804"/>
                </a:cubicBezTo>
                <a:cubicBezTo>
                  <a:pt x="58470" y="92804"/>
                  <a:pt x="57110" y="94164"/>
                  <a:pt x="57110" y="95524"/>
                </a:cubicBezTo>
                <a:cubicBezTo>
                  <a:pt x="57110" y="114560"/>
                  <a:pt x="57110" y="114560"/>
                  <a:pt x="57110" y="114560"/>
                </a:cubicBezTo>
                <a:cubicBezTo>
                  <a:pt x="29235" y="113201"/>
                  <a:pt x="6798" y="90764"/>
                  <a:pt x="5439" y="62889"/>
                </a:cubicBezTo>
                <a:cubicBezTo>
                  <a:pt x="24475" y="62889"/>
                  <a:pt x="24475" y="62889"/>
                  <a:pt x="24475" y="62889"/>
                </a:cubicBezTo>
                <a:cubicBezTo>
                  <a:pt x="26175" y="62889"/>
                  <a:pt x="27195" y="61529"/>
                  <a:pt x="27195" y="60169"/>
                </a:cubicBezTo>
                <a:cubicBezTo>
                  <a:pt x="27195" y="58470"/>
                  <a:pt x="26175" y="57450"/>
                  <a:pt x="24475" y="57450"/>
                </a:cubicBezTo>
                <a:cubicBezTo>
                  <a:pt x="5439" y="57450"/>
                  <a:pt x="5439" y="57450"/>
                  <a:pt x="5439" y="57450"/>
                </a:cubicBezTo>
                <a:cubicBezTo>
                  <a:pt x="6798" y="29235"/>
                  <a:pt x="29235" y="7138"/>
                  <a:pt x="57110" y="5439"/>
                </a:cubicBezTo>
                <a:cubicBezTo>
                  <a:pt x="57110" y="24475"/>
                  <a:pt x="57110" y="24475"/>
                  <a:pt x="57110" y="24475"/>
                </a:cubicBezTo>
                <a:cubicBezTo>
                  <a:pt x="57110" y="26175"/>
                  <a:pt x="58470" y="27195"/>
                  <a:pt x="59830" y="27195"/>
                </a:cubicBezTo>
                <a:cubicBezTo>
                  <a:pt x="61529" y="27195"/>
                  <a:pt x="62889" y="26175"/>
                  <a:pt x="62889" y="24475"/>
                </a:cubicBezTo>
                <a:cubicBezTo>
                  <a:pt x="62889" y="5439"/>
                  <a:pt x="62889" y="5439"/>
                  <a:pt x="62889" y="5439"/>
                </a:cubicBezTo>
                <a:cubicBezTo>
                  <a:pt x="90764" y="7138"/>
                  <a:pt x="113201" y="29235"/>
                  <a:pt x="114560" y="57450"/>
                </a:cubicBezTo>
                <a:cubicBezTo>
                  <a:pt x="95524" y="57450"/>
                  <a:pt x="95524" y="57450"/>
                  <a:pt x="95524" y="57450"/>
                </a:cubicBezTo>
                <a:cubicBezTo>
                  <a:pt x="93824" y="57450"/>
                  <a:pt x="92804" y="58470"/>
                  <a:pt x="92804" y="60169"/>
                </a:cubicBezTo>
                <a:cubicBezTo>
                  <a:pt x="92804" y="61529"/>
                  <a:pt x="93824" y="62889"/>
                  <a:pt x="95524" y="62889"/>
                </a:cubicBezTo>
                <a:cubicBezTo>
                  <a:pt x="114560" y="62889"/>
                  <a:pt x="114560" y="62889"/>
                  <a:pt x="114560" y="62889"/>
                </a:cubicBezTo>
                <a:cubicBezTo>
                  <a:pt x="113201" y="90764"/>
                  <a:pt x="90764" y="113201"/>
                  <a:pt x="62889" y="114560"/>
                </a:cubicBezTo>
                <a:moveTo>
                  <a:pt x="59830" y="46232"/>
                </a:moveTo>
                <a:cubicBezTo>
                  <a:pt x="52351" y="46232"/>
                  <a:pt x="46232" y="52351"/>
                  <a:pt x="46232" y="60169"/>
                </a:cubicBezTo>
                <a:cubicBezTo>
                  <a:pt x="46232" y="67648"/>
                  <a:pt x="52351" y="73767"/>
                  <a:pt x="59830" y="73767"/>
                </a:cubicBezTo>
                <a:cubicBezTo>
                  <a:pt x="67648" y="73767"/>
                  <a:pt x="73767" y="67648"/>
                  <a:pt x="73767" y="60169"/>
                </a:cubicBezTo>
                <a:cubicBezTo>
                  <a:pt x="73767" y="52351"/>
                  <a:pt x="67648" y="46232"/>
                  <a:pt x="59830" y="46232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6411912" y="3176588"/>
            <a:ext cx="430213" cy="431799"/>
          </a:xfrm>
          <a:custGeom>
            <a:pathLst>
              <a:path extrusionOk="0" h="120000" w="120000">
                <a:moveTo>
                  <a:pt x="60169" y="0"/>
                </a:moveTo>
                <a:cubicBezTo>
                  <a:pt x="26855" y="0"/>
                  <a:pt x="0" y="26855"/>
                  <a:pt x="0" y="60169"/>
                </a:cubicBezTo>
                <a:cubicBezTo>
                  <a:pt x="0" y="93144"/>
                  <a:pt x="26855" y="120000"/>
                  <a:pt x="60169" y="120000"/>
                </a:cubicBezTo>
                <a:cubicBezTo>
                  <a:pt x="93144" y="120000"/>
                  <a:pt x="120000" y="93144"/>
                  <a:pt x="120000" y="60169"/>
                </a:cubicBezTo>
                <a:cubicBezTo>
                  <a:pt x="120000" y="26855"/>
                  <a:pt x="93144" y="0"/>
                  <a:pt x="60169" y="0"/>
                </a:cubicBezTo>
                <a:moveTo>
                  <a:pt x="57450" y="114560"/>
                </a:moveTo>
                <a:cubicBezTo>
                  <a:pt x="29575" y="113201"/>
                  <a:pt x="7138" y="90764"/>
                  <a:pt x="5779" y="62889"/>
                </a:cubicBezTo>
                <a:cubicBezTo>
                  <a:pt x="16997" y="62889"/>
                  <a:pt x="16997" y="62889"/>
                  <a:pt x="16997" y="62889"/>
                </a:cubicBezTo>
                <a:cubicBezTo>
                  <a:pt x="17677" y="65269"/>
                  <a:pt x="20056" y="67308"/>
                  <a:pt x="22776" y="67988"/>
                </a:cubicBezTo>
                <a:cubicBezTo>
                  <a:pt x="26175" y="84305"/>
                  <a:pt x="40113" y="96883"/>
                  <a:pt x="57450" y="98243"/>
                </a:cubicBezTo>
                <a:lnTo>
                  <a:pt x="57450" y="114560"/>
                </a:lnTo>
                <a:close/>
                <a:moveTo>
                  <a:pt x="57450" y="92804"/>
                </a:moveTo>
                <a:cubicBezTo>
                  <a:pt x="43172" y="91444"/>
                  <a:pt x="31274" y="80906"/>
                  <a:pt x="28215" y="67308"/>
                </a:cubicBezTo>
                <a:cubicBezTo>
                  <a:pt x="30254" y="66288"/>
                  <a:pt x="31614" y="64929"/>
                  <a:pt x="32294" y="62889"/>
                </a:cubicBezTo>
                <a:cubicBezTo>
                  <a:pt x="46912" y="62889"/>
                  <a:pt x="46912" y="62889"/>
                  <a:pt x="46912" y="62889"/>
                </a:cubicBezTo>
                <a:cubicBezTo>
                  <a:pt x="47932" y="67988"/>
                  <a:pt x="52011" y="72407"/>
                  <a:pt x="57450" y="73427"/>
                </a:cubicBezTo>
                <a:lnTo>
                  <a:pt x="57450" y="92804"/>
                </a:lnTo>
                <a:close/>
                <a:moveTo>
                  <a:pt x="57450" y="46572"/>
                </a:moveTo>
                <a:cubicBezTo>
                  <a:pt x="52011" y="47592"/>
                  <a:pt x="47932" y="52011"/>
                  <a:pt x="46912" y="57450"/>
                </a:cubicBezTo>
                <a:cubicBezTo>
                  <a:pt x="32294" y="57450"/>
                  <a:pt x="32294" y="57450"/>
                  <a:pt x="32294" y="57450"/>
                </a:cubicBezTo>
                <a:cubicBezTo>
                  <a:pt x="31614" y="55410"/>
                  <a:pt x="30254" y="53711"/>
                  <a:pt x="28215" y="52691"/>
                </a:cubicBezTo>
                <a:cubicBezTo>
                  <a:pt x="31274" y="39093"/>
                  <a:pt x="43172" y="28555"/>
                  <a:pt x="57450" y="27535"/>
                </a:cubicBezTo>
                <a:lnTo>
                  <a:pt x="57450" y="46572"/>
                </a:lnTo>
                <a:close/>
                <a:moveTo>
                  <a:pt x="57450" y="22096"/>
                </a:moveTo>
                <a:cubicBezTo>
                  <a:pt x="40113" y="23116"/>
                  <a:pt x="26175" y="35694"/>
                  <a:pt x="22776" y="52011"/>
                </a:cubicBezTo>
                <a:cubicBezTo>
                  <a:pt x="20056" y="52691"/>
                  <a:pt x="17677" y="54730"/>
                  <a:pt x="16997" y="57450"/>
                </a:cubicBezTo>
                <a:cubicBezTo>
                  <a:pt x="5779" y="57450"/>
                  <a:pt x="5779" y="57450"/>
                  <a:pt x="5779" y="57450"/>
                </a:cubicBezTo>
                <a:cubicBezTo>
                  <a:pt x="7138" y="29235"/>
                  <a:pt x="29575" y="7138"/>
                  <a:pt x="57450" y="5439"/>
                </a:cubicBezTo>
                <a:lnTo>
                  <a:pt x="57450" y="22096"/>
                </a:lnTo>
                <a:close/>
                <a:moveTo>
                  <a:pt x="62889" y="5439"/>
                </a:moveTo>
                <a:cubicBezTo>
                  <a:pt x="90764" y="7138"/>
                  <a:pt x="113201" y="29235"/>
                  <a:pt x="114560" y="57450"/>
                </a:cubicBezTo>
                <a:cubicBezTo>
                  <a:pt x="98243" y="57450"/>
                  <a:pt x="98243" y="57450"/>
                  <a:pt x="98243" y="57450"/>
                </a:cubicBezTo>
                <a:cubicBezTo>
                  <a:pt x="97563" y="50651"/>
                  <a:pt x="95524" y="44532"/>
                  <a:pt x="92124" y="39093"/>
                </a:cubicBezTo>
                <a:cubicBezTo>
                  <a:pt x="92464" y="38073"/>
                  <a:pt x="92804" y="36713"/>
                  <a:pt x="92804" y="35354"/>
                </a:cubicBezTo>
                <a:cubicBezTo>
                  <a:pt x="92804" y="30934"/>
                  <a:pt x="89065" y="27195"/>
                  <a:pt x="84645" y="27195"/>
                </a:cubicBezTo>
                <a:cubicBezTo>
                  <a:pt x="83286" y="27195"/>
                  <a:pt x="82266" y="27535"/>
                  <a:pt x="80906" y="28215"/>
                </a:cubicBezTo>
                <a:cubicBezTo>
                  <a:pt x="75807" y="24815"/>
                  <a:pt x="69688" y="22436"/>
                  <a:pt x="62889" y="22096"/>
                </a:cubicBezTo>
                <a:lnTo>
                  <a:pt x="62889" y="5439"/>
                </a:lnTo>
                <a:close/>
                <a:moveTo>
                  <a:pt x="62889" y="27535"/>
                </a:moveTo>
                <a:cubicBezTo>
                  <a:pt x="67988" y="27875"/>
                  <a:pt x="73087" y="29575"/>
                  <a:pt x="77167" y="32294"/>
                </a:cubicBezTo>
                <a:cubicBezTo>
                  <a:pt x="76827" y="33314"/>
                  <a:pt x="76487" y="34334"/>
                  <a:pt x="76487" y="35354"/>
                </a:cubicBezTo>
                <a:cubicBezTo>
                  <a:pt x="76487" y="40113"/>
                  <a:pt x="80226" y="43512"/>
                  <a:pt x="84645" y="43512"/>
                </a:cubicBezTo>
                <a:cubicBezTo>
                  <a:pt x="86005" y="43512"/>
                  <a:pt x="87025" y="43512"/>
                  <a:pt x="88045" y="42832"/>
                </a:cubicBezTo>
                <a:cubicBezTo>
                  <a:pt x="90764" y="47252"/>
                  <a:pt x="92464" y="52011"/>
                  <a:pt x="92804" y="57450"/>
                </a:cubicBezTo>
                <a:cubicBezTo>
                  <a:pt x="73427" y="57450"/>
                  <a:pt x="73427" y="57450"/>
                  <a:pt x="73427" y="57450"/>
                </a:cubicBezTo>
                <a:cubicBezTo>
                  <a:pt x="72407" y="52011"/>
                  <a:pt x="68328" y="47592"/>
                  <a:pt x="62889" y="46572"/>
                </a:cubicBezTo>
                <a:lnTo>
                  <a:pt x="62889" y="27535"/>
                </a:lnTo>
                <a:close/>
                <a:moveTo>
                  <a:pt x="62889" y="73427"/>
                </a:moveTo>
                <a:cubicBezTo>
                  <a:pt x="68328" y="72407"/>
                  <a:pt x="72407" y="67988"/>
                  <a:pt x="73427" y="62889"/>
                </a:cubicBezTo>
                <a:cubicBezTo>
                  <a:pt x="92804" y="62889"/>
                  <a:pt x="92804" y="62889"/>
                  <a:pt x="92804" y="62889"/>
                </a:cubicBezTo>
                <a:cubicBezTo>
                  <a:pt x="91444" y="78526"/>
                  <a:pt x="78866" y="91444"/>
                  <a:pt x="62889" y="92804"/>
                </a:cubicBezTo>
                <a:lnTo>
                  <a:pt x="62889" y="73427"/>
                </a:lnTo>
                <a:close/>
                <a:moveTo>
                  <a:pt x="62889" y="114560"/>
                </a:moveTo>
                <a:cubicBezTo>
                  <a:pt x="62889" y="98243"/>
                  <a:pt x="62889" y="98243"/>
                  <a:pt x="62889" y="98243"/>
                </a:cubicBezTo>
                <a:cubicBezTo>
                  <a:pt x="81926" y="96883"/>
                  <a:pt x="96883" y="81586"/>
                  <a:pt x="98243" y="62889"/>
                </a:cubicBezTo>
                <a:cubicBezTo>
                  <a:pt x="114560" y="62889"/>
                  <a:pt x="114560" y="62889"/>
                  <a:pt x="114560" y="62889"/>
                </a:cubicBezTo>
                <a:cubicBezTo>
                  <a:pt x="113201" y="90764"/>
                  <a:pt x="90764" y="113201"/>
                  <a:pt x="62889" y="11456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7273925" y="3176588"/>
            <a:ext cx="352425" cy="431799"/>
          </a:xfrm>
          <a:custGeom>
            <a:pathLst>
              <a:path extrusionOk="0" h="120000" w="120000">
                <a:moveTo>
                  <a:pt x="120000" y="8158"/>
                </a:moveTo>
                <a:cubicBezTo>
                  <a:pt x="120000" y="7138"/>
                  <a:pt x="119169" y="6118"/>
                  <a:pt x="117923" y="5779"/>
                </a:cubicBezTo>
                <a:cubicBezTo>
                  <a:pt x="117508" y="5439"/>
                  <a:pt x="103806" y="0"/>
                  <a:pt x="83044" y="0"/>
                </a:cubicBezTo>
                <a:cubicBezTo>
                  <a:pt x="70173" y="0"/>
                  <a:pt x="63944" y="1699"/>
                  <a:pt x="58546" y="3059"/>
                </a:cubicBezTo>
                <a:cubicBezTo>
                  <a:pt x="53979" y="4419"/>
                  <a:pt x="50242" y="5439"/>
                  <a:pt x="43183" y="5439"/>
                </a:cubicBezTo>
                <a:cubicBezTo>
                  <a:pt x="33633" y="5439"/>
                  <a:pt x="29065" y="4079"/>
                  <a:pt x="24083" y="2719"/>
                </a:cubicBezTo>
                <a:cubicBezTo>
                  <a:pt x="19100" y="1359"/>
                  <a:pt x="13702" y="0"/>
                  <a:pt x="3321" y="0"/>
                </a:cubicBezTo>
                <a:cubicBezTo>
                  <a:pt x="1245" y="0"/>
                  <a:pt x="0" y="1359"/>
                  <a:pt x="0" y="2719"/>
                </a:cubicBezTo>
                <a:cubicBezTo>
                  <a:pt x="0" y="117280"/>
                  <a:pt x="0" y="117280"/>
                  <a:pt x="0" y="117280"/>
                </a:cubicBezTo>
                <a:cubicBezTo>
                  <a:pt x="0" y="118980"/>
                  <a:pt x="1245" y="120000"/>
                  <a:pt x="3321" y="120000"/>
                </a:cubicBezTo>
                <a:cubicBezTo>
                  <a:pt x="4982" y="120000"/>
                  <a:pt x="6643" y="118980"/>
                  <a:pt x="6643" y="117280"/>
                </a:cubicBezTo>
                <a:cubicBezTo>
                  <a:pt x="6643" y="71048"/>
                  <a:pt x="6643" y="71048"/>
                  <a:pt x="6643" y="71048"/>
                </a:cubicBezTo>
                <a:cubicBezTo>
                  <a:pt x="13702" y="71388"/>
                  <a:pt x="17854" y="72407"/>
                  <a:pt x="22006" y="73427"/>
                </a:cubicBezTo>
                <a:cubicBezTo>
                  <a:pt x="27404" y="74787"/>
                  <a:pt x="32802" y="76487"/>
                  <a:pt x="43183" y="76487"/>
                </a:cubicBezTo>
                <a:cubicBezTo>
                  <a:pt x="51487" y="76487"/>
                  <a:pt x="56055" y="75127"/>
                  <a:pt x="60622" y="73767"/>
                </a:cubicBezTo>
                <a:cubicBezTo>
                  <a:pt x="65605" y="72407"/>
                  <a:pt x="71003" y="71048"/>
                  <a:pt x="83044" y="71048"/>
                </a:cubicBezTo>
                <a:cubicBezTo>
                  <a:pt x="102145" y="71048"/>
                  <a:pt x="115017" y="76147"/>
                  <a:pt x="115017" y="76147"/>
                </a:cubicBezTo>
                <a:cubicBezTo>
                  <a:pt x="116678" y="76827"/>
                  <a:pt x="118754" y="76147"/>
                  <a:pt x="119584" y="74787"/>
                </a:cubicBezTo>
                <a:cubicBezTo>
                  <a:pt x="119584" y="74447"/>
                  <a:pt x="120000" y="74107"/>
                  <a:pt x="120000" y="73767"/>
                </a:cubicBezTo>
                <a:cubicBezTo>
                  <a:pt x="120000" y="73767"/>
                  <a:pt x="120000" y="73767"/>
                  <a:pt x="120000" y="73767"/>
                </a:cubicBezTo>
                <a:cubicBezTo>
                  <a:pt x="120000" y="8158"/>
                  <a:pt x="120000" y="8158"/>
                  <a:pt x="120000" y="8158"/>
                </a:cubicBezTo>
                <a:close/>
                <a:moveTo>
                  <a:pt x="113356" y="69688"/>
                </a:moveTo>
                <a:cubicBezTo>
                  <a:pt x="107543" y="67988"/>
                  <a:pt x="96747" y="65609"/>
                  <a:pt x="83044" y="65609"/>
                </a:cubicBezTo>
                <a:cubicBezTo>
                  <a:pt x="70173" y="65609"/>
                  <a:pt x="63944" y="67308"/>
                  <a:pt x="58546" y="68668"/>
                </a:cubicBezTo>
                <a:cubicBezTo>
                  <a:pt x="53979" y="70028"/>
                  <a:pt x="50242" y="71048"/>
                  <a:pt x="43183" y="71048"/>
                </a:cubicBezTo>
                <a:cubicBezTo>
                  <a:pt x="33633" y="71048"/>
                  <a:pt x="29065" y="69688"/>
                  <a:pt x="24083" y="68328"/>
                </a:cubicBezTo>
                <a:cubicBezTo>
                  <a:pt x="19515" y="66968"/>
                  <a:pt x="14948" y="65949"/>
                  <a:pt x="6643" y="65609"/>
                </a:cubicBezTo>
                <a:cubicBezTo>
                  <a:pt x="6643" y="5439"/>
                  <a:pt x="6643" y="5439"/>
                  <a:pt x="6643" y="5439"/>
                </a:cubicBezTo>
                <a:cubicBezTo>
                  <a:pt x="13702" y="5779"/>
                  <a:pt x="17854" y="6798"/>
                  <a:pt x="22006" y="8158"/>
                </a:cubicBezTo>
                <a:cubicBezTo>
                  <a:pt x="27404" y="9518"/>
                  <a:pt x="32802" y="10878"/>
                  <a:pt x="43183" y="10878"/>
                </a:cubicBezTo>
                <a:cubicBezTo>
                  <a:pt x="51487" y="10878"/>
                  <a:pt x="56055" y="9518"/>
                  <a:pt x="60622" y="8498"/>
                </a:cubicBezTo>
                <a:cubicBezTo>
                  <a:pt x="65605" y="6798"/>
                  <a:pt x="71003" y="5439"/>
                  <a:pt x="83044" y="5439"/>
                </a:cubicBezTo>
                <a:cubicBezTo>
                  <a:pt x="97993" y="5439"/>
                  <a:pt x="109204" y="8498"/>
                  <a:pt x="113356" y="9858"/>
                </a:cubicBezTo>
                <a:lnTo>
                  <a:pt x="113356" y="6968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8096250" y="3176588"/>
            <a:ext cx="350837" cy="431799"/>
          </a:xfrm>
          <a:custGeom>
            <a:pathLst>
              <a:path extrusionOk="0" h="120000" w="120000">
                <a:moveTo>
                  <a:pt x="119584" y="66968"/>
                </a:moveTo>
                <a:cubicBezTo>
                  <a:pt x="100484" y="40793"/>
                  <a:pt x="100484" y="40793"/>
                  <a:pt x="100484" y="40793"/>
                </a:cubicBezTo>
                <a:cubicBezTo>
                  <a:pt x="119584" y="14957"/>
                  <a:pt x="119584" y="14957"/>
                  <a:pt x="119584" y="14957"/>
                </a:cubicBezTo>
                <a:cubicBezTo>
                  <a:pt x="119584" y="14957"/>
                  <a:pt x="119584" y="14957"/>
                  <a:pt x="119584" y="14957"/>
                </a:cubicBezTo>
                <a:cubicBezTo>
                  <a:pt x="119584" y="14617"/>
                  <a:pt x="120000" y="14277"/>
                  <a:pt x="120000" y="13597"/>
                </a:cubicBezTo>
                <a:cubicBezTo>
                  <a:pt x="120000" y="12237"/>
                  <a:pt x="118339" y="10878"/>
                  <a:pt x="116678" y="10878"/>
                </a:cubicBezTo>
                <a:cubicBezTo>
                  <a:pt x="66851" y="10878"/>
                  <a:pt x="66851" y="10878"/>
                  <a:pt x="66851" y="10878"/>
                </a:cubicBezTo>
                <a:cubicBezTo>
                  <a:pt x="66851" y="2719"/>
                  <a:pt x="66851" y="2719"/>
                  <a:pt x="66851" y="2719"/>
                </a:cubicBezTo>
                <a:cubicBezTo>
                  <a:pt x="66851" y="1359"/>
                  <a:pt x="65190" y="0"/>
                  <a:pt x="63529" y="0"/>
                </a:cubicBezTo>
                <a:cubicBezTo>
                  <a:pt x="3321" y="0"/>
                  <a:pt x="3321" y="0"/>
                  <a:pt x="3321" y="0"/>
                </a:cubicBezTo>
                <a:cubicBezTo>
                  <a:pt x="1660" y="0"/>
                  <a:pt x="0" y="1359"/>
                  <a:pt x="0" y="2719"/>
                </a:cubicBezTo>
                <a:cubicBezTo>
                  <a:pt x="0" y="117280"/>
                  <a:pt x="0" y="117280"/>
                  <a:pt x="0" y="117280"/>
                </a:cubicBezTo>
                <a:cubicBezTo>
                  <a:pt x="0" y="118980"/>
                  <a:pt x="1660" y="120000"/>
                  <a:pt x="3321" y="120000"/>
                </a:cubicBezTo>
                <a:cubicBezTo>
                  <a:pt x="4982" y="120000"/>
                  <a:pt x="6643" y="118980"/>
                  <a:pt x="6643" y="117280"/>
                </a:cubicBezTo>
                <a:cubicBezTo>
                  <a:pt x="6643" y="60169"/>
                  <a:pt x="6643" y="60169"/>
                  <a:pt x="6643" y="60169"/>
                </a:cubicBezTo>
                <a:cubicBezTo>
                  <a:pt x="46505" y="60169"/>
                  <a:pt x="46505" y="60169"/>
                  <a:pt x="46505" y="60169"/>
                </a:cubicBezTo>
                <a:cubicBezTo>
                  <a:pt x="46505" y="68328"/>
                  <a:pt x="46505" y="68328"/>
                  <a:pt x="46505" y="68328"/>
                </a:cubicBezTo>
                <a:cubicBezTo>
                  <a:pt x="46505" y="69688"/>
                  <a:pt x="48166" y="71048"/>
                  <a:pt x="49826" y="71048"/>
                </a:cubicBezTo>
                <a:cubicBezTo>
                  <a:pt x="116678" y="71048"/>
                  <a:pt x="116678" y="71048"/>
                  <a:pt x="116678" y="71048"/>
                </a:cubicBezTo>
                <a:cubicBezTo>
                  <a:pt x="118339" y="71048"/>
                  <a:pt x="120000" y="69688"/>
                  <a:pt x="120000" y="68328"/>
                </a:cubicBezTo>
                <a:cubicBezTo>
                  <a:pt x="120000" y="67648"/>
                  <a:pt x="119584" y="67308"/>
                  <a:pt x="119584" y="66968"/>
                </a:cubicBezTo>
                <a:close/>
                <a:moveTo>
                  <a:pt x="6643" y="5439"/>
                </a:moveTo>
                <a:cubicBezTo>
                  <a:pt x="59792" y="5439"/>
                  <a:pt x="59792" y="5439"/>
                  <a:pt x="59792" y="5439"/>
                </a:cubicBezTo>
                <a:cubicBezTo>
                  <a:pt x="59792" y="54730"/>
                  <a:pt x="59792" y="54730"/>
                  <a:pt x="59792" y="54730"/>
                </a:cubicBezTo>
                <a:cubicBezTo>
                  <a:pt x="6643" y="54730"/>
                  <a:pt x="6643" y="54730"/>
                  <a:pt x="6643" y="54730"/>
                </a:cubicBezTo>
                <a:lnTo>
                  <a:pt x="6643" y="5439"/>
                </a:lnTo>
                <a:close/>
                <a:moveTo>
                  <a:pt x="53148" y="65609"/>
                </a:moveTo>
                <a:cubicBezTo>
                  <a:pt x="53148" y="60169"/>
                  <a:pt x="53148" y="60169"/>
                  <a:pt x="53148" y="60169"/>
                </a:cubicBezTo>
                <a:cubicBezTo>
                  <a:pt x="63529" y="60169"/>
                  <a:pt x="63529" y="60169"/>
                  <a:pt x="63529" y="60169"/>
                </a:cubicBezTo>
                <a:cubicBezTo>
                  <a:pt x="65190" y="60169"/>
                  <a:pt x="66851" y="58810"/>
                  <a:pt x="66851" y="57450"/>
                </a:cubicBezTo>
                <a:cubicBezTo>
                  <a:pt x="66851" y="16317"/>
                  <a:pt x="66851" y="16317"/>
                  <a:pt x="66851" y="16317"/>
                </a:cubicBezTo>
                <a:cubicBezTo>
                  <a:pt x="110865" y="16317"/>
                  <a:pt x="110865" y="16317"/>
                  <a:pt x="110865" y="16317"/>
                </a:cubicBezTo>
                <a:cubicBezTo>
                  <a:pt x="93840" y="39433"/>
                  <a:pt x="93840" y="39433"/>
                  <a:pt x="93840" y="39433"/>
                </a:cubicBezTo>
                <a:cubicBezTo>
                  <a:pt x="93840" y="39433"/>
                  <a:pt x="93840" y="39433"/>
                  <a:pt x="93840" y="39433"/>
                </a:cubicBezTo>
                <a:cubicBezTo>
                  <a:pt x="93425" y="40113"/>
                  <a:pt x="93425" y="40453"/>
                  <a:pt x="93425" y="40793"/>
                </a:cubicBezTo>
                <a:cubicBezTo>
                  <a:pt x="93425" y="41473"/>
                  <a:pt x="93425" y="41813"/>
                  <a:pt x="93840" y="42152"/>
                </a:cubicBezTo>
                <a:cubicBezTo>
                  <a:pt x="93840" y="42492"/>
                  <a:pt x="93840" y="42492"/>
                  <a:pt x="93840" y="42492"/>
                </a:cubicBezTo>
                <a:cubicBezTo>
                  <a:pt x="110865" y="65609"/>
                  <a:pt x="110865" y="65609"/>
                  <a:pt x="110865" y="65609"/>
                </a:cubicBezTo>
                <a:lnTo>
                  <a:pt x="53148" y="656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658812" y="3998912"/>
            <a:ext cx="430213" cy="431799"/>
          </a:xfrm>
          <a:custGeom>
            <a:pathLst>
              <a:path extrusionOk="0" h="120000" w="120000">
                <a:moveTo>
                  <a:pt x="60169" y="0"/>
                </a:moveTo>
                <a:cubicBezTo>
                  <a:pt x="26855" y="0"/>
                  <a:pt x="0" y="26779"/>
                  <a:pt x="0" y="59999"/>
                </a:cubicBezTo>
                <a:cubicBezTo>
                  <a:pt x="0" y="92881"/>
                  <a:pt x="26855" y="119999"/>
                  <a:pt x="60169" y="119999"/>
                </a:cubicBezTo>
                <a:cubicBezTo>
                  <a:pt x="93144" y="119999"/>
                  <a:pt x="120000" y="92881"/>
                  <a:pt x="120000" y="59999"/>
                </a:cubicBezTo>
                <a:cubicBezTo>
                  <a:pt x="120000" y="26779"/>
                  <a:pt x="93144" y="0"/>
                  <a:pt x="60169" y="0"/>
                </a:cubicBezTo>
                <a:moveTo>
                  <a:pt x="43852" y="8135"/>
                </a:moveTo>
                <a:cubicBezTo>
                  <a:pt x="42492" y="9152"/>
                  <a:pt x="41473" y="10508"/>
                  <a:pt x="40453" y="12203"/>
                </a:cubicBezTo>
                <a:cubicBezTo>
                  <a:pt x="40453" y="12203"/>
                  <a:pt x="40113" y="12203"/>
                  <a:pt x="40113" y="12542"/>
                </a:cubicBezTo>
                <a:cubicBezTo>
                  <a:pt x="38073" y="15593"/>
                  <a:pt x="36033" y="18983"/>
                  <a:pt x="34334" y="23050"/>
                </a:cubicBezTo>
                <a:cubicBezTo>
                  <a:pt x="34334" y="23050"/>
                  <a:pt x="33994" y="23389"/>
                  <a:pt x="33994" y="23389"/>
                </a:cubicBezTo>
                <a:cubicBezTo>
                  <a:pt x="33994" y="23728"/>
                  <a:pt x="33994" y="24067"/>
                  <a:pt x="33654" y="24406"/>
                </a:cubicBezTo>
                <a:cubicBezTo>
                  <a:pt x="30254" y="22711"/>
                  <a:pt x="27535" y="20677"/>
                  <a:pt x="24815" y="18644"/>
                </a:cubicBezTo>
                <a:cubicBezTo>
                  <a:pt x="30254" y="13898"/>
                  <a:pt x="36713" y="10169"/>
                  <a:pt x="43852" y="8135"/>
                </a:cubicBezTo>
                <a:moveTo>
                  <a:pt x="20736" y="22033"/>
                </a:moveTo>
                <a:cubicBezTo>
                  <a:pt x="24135" y="25084"/>
                  <a:pt x="27875" y="27457"/>
                  <a:pt x="31954" y="29491"/>
                </a:cubicBezTo>
                <a:cubicBezTo>
                  <a:pt x="31954" y="29491"/>
                  <a:pt x="31614" y="29830"/>
                  <a:pt x="31614" y="30169"/>
                </a:cubicBezTo>
                <a:cubicBezTo>
                  <a:pt x="30254" y="34237"/>
                  <a:pt x="29235" y="38644"/>
                  <a:pt x="28555" y="43389"/>
                </a:cubicBezTo>
                <a:cubicBezTo>
                  <a:pt x="28555" y="43728"/>
                  <a:pt x="28555" y="44406"/>
                  <a:pt x="28215" y="45084"/>
                </a:cubicBezTo>
                <a:cubicBezTo>
                  <a:pt x="28215" y="46779"/>
                  <a:pt x="27875" y="48813"/>
                  <a:pt x="27535" y="50508"/>
                </a:cubicBezTo>
                <a:cubicBezTo>
                  <a:pt x="27535" y="51186"/>
                  <a:pt x="27535" y="51864"/>
                  <a:pt x="27535" y="52542"/>
                </a:cubicBezTo>
                <a:cubicBezTo>
                  <a:pt x="27535" y="54237"/>
                  <a:pt x="27535" y="55593"/>
                  <a:pt x="27195" y="57288"/>
                </a:cubicBezTo>
                <a:cubicBezTo>
                  <a:pt x="5439" y="57288"/>
                  <a:pt x="5439" y="57288"/>
                  <a:pt x="5439" y="57288"/>
                </a:cubicBezTo>
                <a:cubicBezTo>
                  <a:pt x="6118" y="43728"/>
                  <a:pt x="11898" y="31525"/>
                  <a:pt x="20736" y="22033"/>
                </a:cubicBezTo>
                <a:moveTo>
                  <a:pt x="5439" y="62711"/>
                </a:moveTo>
                <a:cubicBezTo>
                  <a:pt x="27195" y="62711"/>
                  <a:pt x="27195" y="62711"/>
                  <a:pt x="27195" y="62711"/>
                </a:cubicBezTo>
                <a:cubicBezTo>
                  <a:pt x="27535" y="64406"/>
                  <a:pt x="27535" y="65762"/>
                  <a:pt x="27535" y="67457"/>
                </a:cubicBezTo>
                <a:cubicBezTo>
                  <a:pt x="27535" y="68135"/>
                  <a:pt x="27535" y="68813"/>
                  <a:pt x="27535" y="69491"/>
                </a:cubicBezTo>
                <a:cubicBezTo>
                  <a:pt x="27875" y="71186"/>
                  <a:pt x="28215" y="73220"/>
                  <a:pt x="28215" y="74915"/>
                </a:cubicBezTo>
                <a:cubicBezTo>
                  <a:pt x="28555" y="75593"/>
                  <a:pt x="28555" y="75932"/>
                  <a:pt x="28555" y="76610"/>
                </a:cubicBezTo>
                <a:cubicBezTo>
                  <a:pt x="29235" y="81355"/>
                  <a:pt x="30254" y="85762"/>
                  <a:pt x="31614" y="89830"/>
                </a:cubicBezTo>
                <a:cubicBezTo>
                  <a:pt x="31614" y="90169"/>
                  <a:pt x="31954" y="90508"/>
                  <a:pt x="31954" y="90508"/>
                </a:cubicBezTo>
                <a:cubicBezTo>
                  <a:pt x="27875" y="92542"/>
                  <a:pt x="24135" y="94915"/>
                  <a:pt x="20736" y="97627"/>
                </a:cubicBezTo>
                <a:cubicBezTo>
                  <a:pt x="11898" y="88474"/>
                  <a:pt x="6118" y="76271"/>
                  <a:pt x="5439" y="62711"/>
                </a:cubicBezTo>
                <a:moveTo>
                  <a:pt x="24815" y="101355"/>
                </a:moveTo>
                <a:cubicBezTo>
                  <a:pt x="27535" y="99322"/>
                  <a:pt x="30254" y="97288"/>
                  <a:pt x="33654" y="95593"/>
                </a:cubicBezTo>
                <a:cubicBezTo>
                  <a:pt x="33994" y="95932"/>
                  <a:pt x="33994" y="96271"/>
                  <a:pt x="33994" y="96271"/>
                </a:cubicBezTo>
                <a:cubicBezTo>
                  <a:pt x="33994" y="96610"/>
                  <a:pt x="34334" y="96949"/>
                  <a:pt x="34334" y="96949"/>
                </a:cubicBezTo>
                <a:cubicBezTo>
                  <a:pt x="36033" y="101016"/>
                  <a:pt x="38073" y="104406"/>
                  <a:pt x="40113" y="107457"/>
                </a:cubicBezTo>
                <a:cubicBezTo>
                  <a:pt x="40113" y="107457"/>
                  <a:pt x="40453" y="107796"/>
                  <a:pt x="40453" y="107796"/>
                </a:cubicBezTo>
                <a:cubicBezTo>
                  <a:pt x="41473" y="109491"/>
                  <a:pt x="42492" y="110847"/>
                  <a:pt x="43852" y="111864"/>
                </a:cubicBezTo>
                <a:cubicBezTo>
                  <a:pt x="36713" y="109830"/>
                  <a:pt x="30254" y="106101"/>
                  <a:pt x="24815" y="101355"/>
                </a:cubicBezTo>
                <a:moveTo>
                  <a:pt x="57110" y="114237"/>
                </a:moveTo>
                <a:cubicBezTo>
                  <a:pt x="49631" y="112542"/>
                  <a:pt x="43172" y="105084"/>
                  <a:pt x="38413" y="93559"/>
                </a:cubicBezTo>
                <a:cubicBezTo>
                  <a:pt x="44192" y="91525"/>
                  <a:pt x="50651" y="90169"/>
                  <a:pt x="57110" y="90169"/>
                </a:cubicBezTo>
                <a:lnTo>
                  <a:pt x="57110" y="114237"/>
                </a:lnTo>
                <a:close/>
                <a:moveTo>
                  <a:pt x="57110" y="84745"/>
                </a:moveTo>
                <a:cubicBezTo>
                  <a:pt x="49971" y="84745"/>
                  <a:pt x="43172" y="86101"/>
                  <a:pt x="36713" y="88474"/>
                </a:cubicBezTo>
                <a:cubicBezTo>
                  <a:pt x="34334" y="81016"/>
                  <a:pt x="32974" y="72203"/>
                  <a:pt x="32634" y="62711"/>
                </a:cubicBezTo>
                <a:cubicBezTo>
                  <a:pt x="57110" y="62711"/>
                  <a:pt x="57110" y="62711"/>
                  <a:pt x="57110" y="62711"/>
                </a:cubicBezTo>
                <a:lnTo>
                  <a:pt x="57110" y="84745"/>
                </a:lnTo>
                <a:close/>
                <a:moveTo>
                  <a:pt x="57110" y="57288"/>
                </a:moveTo>
                <a:cubicBezTo>
                  <a:pt x="32634" y="57288"/>
                  <a:pt x="32634" y="57288"/>
                  <a:pt x="32634" y="57288"/>
                </a:cubicBezTo>
                <a:cubicBezTo>
                  <a:pt x="32974" y="47796"/>
                  <a:pt x="34334" y="38983"/>
                  <a:pt x="36713" y="31525"/>
                </a:cubicBezTo>
                <a:cubicBezTo>
                  <a:pt x="43172" y="33898"/>
                  <a:pt x="49971" y="34915"/>
                  <a:pt x="57110" y="35254"/>
                </a:cubicBezTo>
                <a:lnTo>
                  <a:pt x="57110" y="57288"/>
                </a:lnTo>
                <a:close/>
                <a:moveTo>
                  <a:pt x="57110" y="29830"/>
                </a:moveTo>
                <a:cubicBezTo>
                  <a:pt x="50651" y="29491"/>
                  <a:pt x="44192" y="28474"/>
                  <a:pt x="38413" y="26440"/>
                </a:cubicBezTo>
                <a:cubicBezTo>
                  <a:pt x="43172" y="14915"/>
                  <a:pt x="49631" y="7457"/>
                  <a:pt x="57110" y="5762"/>
                </a:cubicBezTo>
                <a:lnTo>
                  <a:pt x="57110" y="29830"/>
                </a:lnTo>
                <a:close/>
                <a:moveTo>
                  <a:pt x="114560" y="57288"/>
                </a:moveTo>
                <a:cubicBezTo>
                  <a:pt x="92804" y="57288"/>
                  <a:pt x="92804" y="57288"/>
                  <a:pt x="92804" y="57288"/>
                </a:cubicBezTo>
                <a:cubicBezTo>
                  <a:pt x="92464" y="55593"/>
                  <a:pt x="92464" y="54237"/>
                  <a:pt x="92464" y="52542"/>
                </a:cubicBezTo>
                <a:cubicBezTo>
                  <a:pt x="92464" y="51864"/>
                  <a:pt x="92464" y="51186"/>
                  <a:pt x="92464" y="50508"/>
                </a:cubicBezTo>
                <a:cubicBezTo>
                  <a:pt x="92124" y="48813"/>
                  <a:pt x="91784" y="46779"/>
                  <a:pt x="91784" y="45084"/>
                </a:cubicBezTo>
                <a:cubicBezTo>
                  <a:pt x="91444" y="44406"/>
                  <a:pt x="91444" y="43728"/>
                  <a:pt x="91444" y="43389"/>
                </a:cubicBezTo>
                <a:cubicBezTo>
                  <a:pt x="90764" y="38644"/>
                  <a:pt x="89745" y="34237"/>
                  <a:pt x="88385" y="30169"/>
                </a:cubicBezTo>
                <a:cubicBezTo>
                  <a:pt x="88385" y="29830"/>
                  <a:pt x="88045" y="29491"/>
                  <a:pt x="88045" y="29491"/>
                </a:cubicBezTo>
                <a:cubicBezTo>
                  <a:pt x="92124" y="27457"/>
                  <a:pt x="95864" y="25084"/>
                  <a:pt x="99263" y="22033"/>
                </a:cubicBezTo>
                <a:cubicBezTo>
                  <a:pt x="108101" y="31525"/>
                  <a:pt x="113881" y="43728"/>
                  <a:pt x="114560" y="57288"/>
                </a:cubicBezTo>
                <a:moveTo>
                  <a:pt x="95184" y="18644"/>
                </a:moveTo>
                <a:cubicBezTo>
                  <a:pt x="92464" y="20677"/>
                  <a:pt x="89745" y="22711"/>
                  <a:pt x="86345" y="24406"/>
                </a:cubicBezTo>
                <a:cubicBezTo>
                  <a:pt x="86005" y="24067"/>
                  <a:pt x="86005" y="23728"/>
                  <a:pt x="86005" y="23389"/>
                </a:cubicBezTo>
                <a:cubicBezTo>
                  <a:pt x="86005" y="23389"/>
                  <a:pt x="85665" y="23050"/>
                  <a:pt x="85665" y="23050"/>
                </a:cubicBezTo>
                <a:cubicBezTo>
                  <a:pt x="83966" y="18983"/>
                  <a:pt x="81926" y="15593"/>
                  <a:pt x="79886" y="12542"/>
                </a:cubicBezTo>
                <a:cubicBezTo>
                  <a:pt x="79886" y="12203"/>
                  <a:pt x="79546" y="12203"/>
                  <a:pt x="79546" y="12203"/>
                </a:cubicBezTo>
                <a:cubicBezTo>
                  <a:pt x="78526" y="10508"/>
                  <a:pt x="77507" y="9152"/>
                  <a:pt x="76147" y="8135"/>
                </a:cubicBezTo>
                <a:cubicBezTo>
                  <a:pt x="83286" y="10169"/>
                  <a:pt x="89745" y="13898"/>
                  <a:pt x="95184" y="18644"/>
                </a:cubicBezTo>
                <a:moveTo>
                  <a:pt x="62889" y="5762"/>
                </a:moveTo>
                <a:cubicBezTo>
                  <a:pt x="70368" y="7457"/>
                  <a:pt x="76827" y="14915"/>
                  <a:pt x="81586" y="26440"/>
                </a:cubicBezTo>
                <a:cubicBezTo>
                  <a:pt x="75807" y="28474"/>
                  <a:pt x="69348" y="29491"/>
                  <a:pt x="62889" y="29830"/>
                </a:cubicBezTo>
                <a:lnTo>
                  <a:pt x="62889" y="5762"/>
                </a:lnTo>
                <a:close/>
                <a:moveTo>
                  <a:pt x="62889" y="35254"/>
                </a:moveTo>
                <a:cubicBezTo>
                  <a:pt x="70028" y="34915"/>
                  <a:pt x="76827" y="33898"/>
                  <a:pt x="83286" y="31525"/>
                </a:cubicBezTo>
                <a:cubicBezTo>
                  <a:pt x="85665" y="38983"/>
                  <a:pt x="87025" y="47796"/>
                  <a:pt x="87365" y="57288"/>
                </a:cubicBezTo>
                <a:cubicBezTo>
                  <a:pt x="62889" y="57288"/>
                  <a:pt x="62889" y="57288"/>
                  <a:pt x="62889" y="57288"/>
                </a:cubicBezTo>
                <a:lnTo>
                  <a:pt x="62889" y="35254"/>
                </a:lnTo>
                <a:close/>
                <a:moveTo>
                  <a:pt x="62889" y="62711"/>
                </a:moveTo>
                <a:cubicBezTo>
                  <a:pt x="87365" y="62711"/>
                  <a:pt x="87365" y="62711"/>
                  <a:pt x="87365" y="62711"/>
                </a:cubicBezTo>
                <a:cubicBezTo>
                  <a:pt x="87025" y="72203"/>
                  <a:pt x="85665" y="81016"/>
                  <a:pt x="83286" y="88474"/>
                </a:cubicBezTo>
                <a:cubicBezTo>
                  <a:pt x="76827" y="86101"/>
                  <a:pt x="70028" y="84745"/>
                  <a:pt x="62889" y="84745"/>
                </a:cubicBezTo>
                <a:lnTo>
                  <a:pt x="62889" y="62711"/>
                </a:lnTo>
                <a:close/>
                <a:moveTo>
                  <a:pt x="62889" y="114237"/>
                </a:moveTo>
                <a:cubicBezTo>
                  <a:pt x="62889" y="90169"/>
                  <a:pt x="62889" y="90169"/>
                  <a:pt x="62889" y="90169"/>
                </a:cubicBezTo>
                <a:cubicBezTo>
                  <a:pt x="69348" y="90169"/>
                  <a:pt x="75807" y="91525"/>
                  <a:pt x="81586" y="93559"/>
                </a:cubicBezTo>
                <a:cubicBezTo>
                  <a:pt x="76827" y="105084"/>
                  <a:pt x="70368" y="112542"/>
                  <a:pt x="62889" y="114237"/>
                </a:cubicBezTo>
                <a:moveTo>
                  <a:pt x="76147" y="111864"/>
                </a:moveTo>
                <a:cubicBezTo>
                  <a:pt x="77507" y="110847"/>
                  <a:pt x="78526" y="109491"/>
                  <a:pt x="79546" y="107796"/>
                </a:cubicBezTo>
                <a:cubicBezTo>
                  <a:pt x="79546" y="107796"/>
                  <a:pt x="79886" y="107457"/>
                  <a:pt x="79886" y="107457"/>
                </a:cubicBezTo>
                <a:cubicBezTo>
                  <a:pt x="81926" y="104406"/>
                  <a:pt x="83966" y="101016"/>
                  <a:pt x="85665" y="96949"/>
                </a:cubicBezTo>
                <a:cubicBezTo>
                  <a:pt x="85665" y="96949"/>
                  <a:pt x="86005" y="96610"/>
                  <a:pt x="86005" y="96271"/>
                </a:cubicBezTo>
                <a:cubicBezTo>
                  <a:pt x="86005" y="96271"/>
                  <a:pt x="86005" y="95932"/>
                  <a:pt x="86345" y="95593"/>
                </a:cubicBezTo>
                <a:cubicBezTo>
                  <a:pt x="89745" y="97288"/>
                  <a:pt x="92464" y="99322"/>
                  <a:pt x="95184" y="101355"/>
                </a:cubicBezTo>
                <a:cubicBezTo>
                  <a:pt x="89745" y="106101"/>
                  <a:pt x="83286" y="109830"/>
                  <a:pt x="76147" y="111864"/>
                </a:cubicBezTo>
                <a:moveTo>
                  <a:pt x="99263" y="97627"/>
                </a:moveTo>
                <a:cubicBezTo>
                  <a:pt x="95864" y="94915"/>
                  <a:pt x="92124" y="92542"/>
                  <a:pt x="88045" y="90508"/>
                </a:cubicBezTo>
                <a:cubicBezTo>
                  <a:pt x="88045" y="90508"/>
                  <a:pt x="88385" y="90169"/>
                  <a:pt x="88385" y="89830"/>
                </a:cubicBezTo>
                <a:cubicBezTo>
                  <a:pt x="89745" y="85762"/>
                  <a:pt x="90764" y="81355"/>
                  <a:pt x="91444" y="76610"/>
                </a:cubicBezTo>
                <a:cubicBezTo>
                  <a:pt x="91444" y="75932"/>
                  <a:pt x="91444" y="75593"/>
                  <a:pt x="91784" y="74915"/>
                </a:cubicBezTo>
                <a:cubicBezTo>
                  <a:pt x="91784" y="73220"/>
                  <a:pt x="92124" y="71186"/>
                  <a:pt x="92464" y="69491"/>
                </a:cubicBezTo>
                <a:cubicBezTo>
                  <a:pt x="92464" y="68813"/>
                  <a:pt x="92464" y="68135"/>
                  <a:pt x="92464" y="67457"/>
                </a:cubicBezTo>
                <a:cubicBezTo>
                  <a:pt x="92464" y="65762"/>
                  <a:pt x="92464" y="64406"/>
                  <a:pt x="92804" y="62711"/>
                </a:cubicBezTo>
                <a:cubicBezTo>
                  <a:pt x="114560" y="62711"/>
                  <a:pt x="114560" y="62711"/>
                  <a:pt x="114560" y="62711"/>
                </a:cubicBezTo>
                <a:cubicBezTo>
                  <a:pt x="113881" y="76271"/>
                  <a:pt x="108101" y="88474"/>
                  <a:pt x="99263" y="97627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1479550" y="3998912"/>
            <a:ext cx="430213" cy="431799"/>
          </a:xfrm>
          <a:custGeom>
            <a:pathLst>
              <a:path extrusionOk="0" h="120000" w="120000">
                <a:moveTo>
                  <a:pt x="49291" y="22033"/>
                </a:moveTo>
                <a:cubicBezTo>
                  <a:pt x="22096" y="22033"/>
                  <a:pt x="0" y="43728"/>
                  <a:pt x="0" y="70847"/>
                </a:cubicBezTo>
                <a:cubicBezTo>
                  <a:pt x="0" y="97966"/>
                  <a:pt x="22096" y="119999"/>
                  <a:pt x="49291" y="119999"/>
                </a:cubicBezTo>
                <a:cubicBezTo>
                  <a:pt x="76487" y="119999"/>
                  <a:pt x="98243" y="97966"/>
                  <a:pt x="98243" y="70847"/>
                </a:cubicBezTo>
                <a:cubicBezTo>
                  <a:pt x="98243" y="43728"/>
                  <a:pt x="76487" y="22033"/>
                  <a:pt x="49291" y="22033"/>
                </a:cubicBezTo>
                <a:moveTo>
                  <a:pt x="33994" y="30169"/>
                </a:moveTo>
                <a:cubicBezTo>
                  <a:pt x="31614" y="33220"/>
                  <a:pt x="29235" y="36949"/>
                  <a:pt x="27535" y="41355"/>
                </a:cubicBezTo>
                <a:cubicBezTo>
                  <a:pt x="25495" y="40000"/>
                  <a:pt x="23456" y="38644"/>
                  <a:pt x="21756" y="37288"/>
                </a:cubicBezTo>
                <a:cubicBezTo>
                  <a:pt x="25155" y="34237"/>
                  <a:pt x="29575" y="31864"/>
                  <a:pt x="33994" y="30169"/>
                </a:cubicBezTo>
                <a:moveTo>
                  <a:pt x="17677" y="41016"/>
                </a:moveTo>
                <a:cubicBezTo>
                  <a:pt x="20056" y="43050"/>
                  <a:pt x="22776" y="44745"/>
                  <a:pt x="25495" y="46440"/>
                </a:cubicBezTo>
                <a:cubicBezTo>
                  <a:pt x="23456" y="52881"/>
                  <a:pt x="22096" y="60338"/>
                  <a:pt x="22096" y="68135"/>
                </a:cubicBezTo>
                <a:cubicBezTo>
                  <a:pt x="5779" y="68135"/>
                  <a:pt x="5779" y="68135"/>
                  <a:pt x="5779" y="68135"/>
                </a:cubicBezTo>
                <a:cubicBezTo>
                  <a:pt x="6458" y="57627"/>
                  <a:pt x="10878" y="48135"/>
                  <a:pt x="17677" y="41016"/>
                </a:cubicBezTo>
                <a:moveTo>
                  <a:pt x="5779" y="73559"/>
                </a:moveTo>
                <a:cubicBezTo>
                  <a:pt x="22096" y="73559"/>
                  <a:pt x="22096" y="73559"/>
                  <a:pt x="22096" y="73559"/>
                </a:cubicBezTo>
                <a:cubicBezTo>
                  <a:pt x="22096" y="81355"/>
                  <a:pt x="23456" y="88813"/>
                  <a:pt x="25495" y="95254"/>
                </a:cubicBezTo>
                <a:cubicBezTo>
                  <a:pt x="22776" y="96949"/>
                  <a:pt x="20056" y="98644"/>
                  <a:pt x="17677" y="100677"/>
                </a:cubicBezTo>
                <a:cubicBezTo>
                  <a:pt x="10878" y="93559"/>
                  <a:pt x="6458" y="84067"/>
                  <a:pt x="5779" y="73559"/>
                </a:cubicBezTo>
                <a:moveTo>
                  <a:pt x="21756" y="104406"/>
                </a:moveTo>
                <a:cubicBezTo>
                  <a:pt x="23456" y="103050"/>
                  <a:pt x="25495" y="101694"/>
                  <a:pt x="27535" y="100677"/>
                </a:cubicBezTo>
                <a:cubicBezTo>
                  <a:pt x="29235" y="104745"/>
                  <a:pt x="31614" y="108474"/>
                  <a:pt x="33994" y="111525"/>
                </a:cubicBezTo>
                <a:cubicBezTo>
                  <a:pt x="29575" y="109830"/>
                  <a:pt x="25155" y="107457"/>
                  <a:pt x="21756" y="104406"/>
                </a:cubicBezTo>
                <a:moveTo>
                  <a:pt x="46572" y="113898"/>
                </a:moveTo>
                <a:cubicBezTo>
                  <a:pt x="40793" y="112542"/>
                  <a:pt x="35694" y="106779"/>
                  <a:pt x="32294" y="98305"/>
                </a:cubicBezTo>
                <a:cubicBezTo>
                  <a:pt x="36713" y="96610"/>
                  <a:pt x="41473" y="95593"/>
                  <a:pt x="46572" y="95593"/>
                </a:cubicBezTo>
                <a:lnTo>
                  <a:pt x="46572" y="113898"/>
                </a:lnTo>
                <a:close/>
                <a:moveTo>
                  <a:pt x="46572" y="90169"/>
                </a:moveTo>
                <a:cubicBezTo>
                  <a:pt x="40793" y="90169"/>
                  <a:pt x="35354" y="91525"/>
                  <a:pt x="30594" y="93220"/>
                </a:cubicBezTo>
                <a:cubicBezTo>
                  <a:pt x="28895" y="87457"/>
                  <a:pt x="27535" y="80677"/>
                  <a:pt x="27535" y="73559"/>
                </a:cubicBezTo>
                <a:cubicBezTo>
                  <a:pt x="46572" y="73559"/>
                  <a:pt x="46572" y="73559"/>
                  <a:pt x="46572" y="73559"/>
                </a:cubicBezTo>
                <a:lnTo>
                  <a:pt x="46572" y="90169"/>
                </a:lnTo>
                <a:close/>
                <a:moveTo>
                  <a:pt x="46572" y="68135"/>
                </a:moveTo>
                <a:cubicBezTo>
                  <a:pt x="27535" y="68135"/>
                  <a:pt x="27535" y="68135"/>
                  <a:pt x="27535" y="68135"/>
                </a:cubicBezTo>
                <a:cubicBezTo>
                  <a:pt x="27535" y="61016"/>
                  <a:pt x="28895" y="54237"/>
                  <a:pt x="30594" y="48474"/>
                </a:cubicBezTo>
                <a:cubicBezTo>
                  <a:pt x="35354" y="50169"/>
                  <a:pt x="40793" y="51525"/>
                  <a:pt x="46572" y="51525"/>
                </a:cubicBezTo>
                <a:lnTo>
                  <a:pt x="46572" y="68135"/>
                </a:lnTo>
                <a:close/>
                <a:moveTo>
                  <a:pt x="46572" y="46101"/>
                </a:moveTo>
                <a:cubicBezTo>
                  <a:pt x="41473" y="46101"/>
                  <a:pt x="36713" y="45084"/>
                  <a:pt x="32294" y="43389"/>
                </a:cubicBezTo>
                <a:cubicBezTo>
                  <a:pt x="35694" y="34915"/>
                  <a:pt x="40793" y="29152"/>
                  <a:pt x="46572" y="27796"/>
                </a:cubicBezTo>
                <a:lnTo>
                  <a:pt x="46572" y="46101"/>
                </a:lnTo>
                <a:close/>
                <a:moveTo>
                  <a:pt x="76827" y="37288"/>
                </a:moveTo>
                <a:cubicBezTo>
                  <a:pt x="75127" y="38644"/>
                  <a:pt x="73087" y="40000"/>
                  <a:pt x="71048" y="41355"/>
                </a:cubicBezTo>
                <a:cubicBezTo>
                  <a:pt x="69008" y="36949"/>
                  <a:pt x="66968" y="33220"/>
                  <a:pt x="64249" y="30169"/>
                </a:cubicBezTo>
                <a:cubicBezTo>
                  <a:pt x="69008" y="31864"/>
                  <a:pt x="73087" y="34237"/>
                  <a:pt x="76827" y="37288"/>
                </a:cubicBezTo>
                <a:moveTo>
                  <a:pt x="52011" y="27796"/>
                </a:moveTo>
                <a:cubicBezTo>
                  <a:pt x="57790" y="29152"/>
                  <a:pt x="62549" y="34915"/>
                  <a:pt x="65949" y="43389"/>
                </a:cubicBezTo>
                <a:cubicBezTo>
                  <a:pt x="61869" y="45084"/>
                  <a:pt x="57110" y="46101"/>
                  <a:pt x="52011" y="46101"/>
                </a:cubicBezTo>
                <a:lnTo>
                  <a:pt x="52011" y="27796"/>
                </a:lnTo>
                <a:close/>
                <a:moveTo>
                  <a:pt x="52011" y="51525"/>
                </a:moveTo>
                <a:cubicBezTo>
                  <a:pt x="57790" y="51525"/>
                  <a:pt x="62889" y="50169"/>
                  <a:pt x="67988" y="48474"/>
                </a:cubicBezTo>
                <a:cubicBezTo>
                  <a:pt x="69688" y="54237"/>
                  <a:pt x="70708" y="61016"/>
                  <a:pt x="71048" y="68135"/>
                </a:cubicBezTo>
                <a:cubicBezTo>
                  <a:pt x="52011" y="68135"/>
                  <a:pt x="52011" y="68135"/>
                  <a:pt x="52011" y="68135"/>
                </a:cubicBezTo>
                <a:lnTo>
                  <a:pt x="52011" y="51525"/>
                </a:lnTo>
                <a:close/>
                <a:moveTo>
                  <a:pt x="52011" y="73559"/>
                </a:moveTo>
                <a:cubicBezTo>
                  <a:pt x="71048" y="73559"/>
                  <a:pt x="71048" y="73559"/>
                  <a:pt x="71048" y="73559"/>
                </a:cubicBezTo>
                <a:cubicBezTo>
                  <a:pt x="70708" y="80677"/>
                  <a:pt x="69688" y="87457"/>
                  <a:pt x="67988" y="93220"/>
                </a:cubicBezTo>
                <a:cubicBezTo>
                  <a:pt x="62889" y="91525"/>
                  <a:pt x="57790" y="90169"/>
                  <a:pt x="52011" y="90169"/>
                </a:cubicBezTo>
                <a:lnTo>
                  <a:pt x="52011" y="73559"/>
                </a:lnTo>
                <a:close/>
                <a:moveTo>
                  <a:pt x="52011" y="113898"/>
                </a:moveTo>
                <a:cubicBezTo>
                  <a:pt x="52011" y="95593"/>
                  <a:pt x="52011" y="95593"/>
                  <a:pt x="52011" y="95593"/>
                </a:cubicBezTo>
                <a:cubicBezTo>
                  <a:pt x="57110" y="95593"/>
                  <a:pt x="61869" y="96610"/>
                  <a:pt x="65949" y="98305"/>
                </a:cubicBezTo>
                <a:cubicBezTo>
                  <a:pt x="62549" y="106779"/>
                  <a:pt x="57790" y="112542"/>
                  <a:pt x="52011" y="113898"/>
                </a:cubicBezTo>
                <a:moveTo>
                  <a:pt x="64249" y="111525"/>
                </a:moveTo>
                <a:cubicBezTo>
                  <a:pt x="66968" y="108474"/>
                  <a:pt x="69008" y="104745"/>
                  <a:pt x="71048" y="100677"/>
                </a:cubicBezTo>
                <a:cubicBezTo>
                  <a:pt x="73087" y="101694"/>
                  <a:pt x="75127" y="103050"/>
                  <a:pt x="76827" y="104406"/>
                </a:cubicBezTo>
                <a:cubicBezTo>
                  <a:pt x="73087" y="107457"/>
                  <a:pt x="69008" y="109830"/>
                  <a:pt x="64249" y="111525"/>
                </a:cubicBezTo>
                <a:moveTo>
                  <a:pt x="80566" y="100677"/>
                </a:moveTo>
                <a:cubicBezTo>
                  <a:pt x="78526" y="98644"/>
                  <a:pt x="75807" y="96949"/>
                  <a:pt x="72747" y="95254"/>
                </a:cubicBezTo>
                <a:cubicBezTo>
                  <a:pt x="74787" y="88813"/>
                  <a:pt x="76147" y="81355"/>
                  <a:pt x="76487" y="73559"/>
                </a:cubicBezTo>
                <a:cubicBezTo>
                  <a:pt x="92804" y="73559"/>
                  <a:pt x="92804" y="73559"/>
                  <a:pt x="92804" y="73559"/>
                </a:cubicBezTo>
                <a:cubicBezTo>
                  <a:pt x="92124" y="84067"/>
                  <a:pt x="87705" y="93559"/>
                  <a:pt x="80566" y="100677"/>
                </a:cubicBezTo>
                <a:moveTo>
                  <a:pt x="76487" y="68135"/>
                </a:moveTo>
                <a:cubicBezTo>
                  <a:pt x="76147" y="60338"/>
                  <a:pt x="74787" y="52881"/>
                  <a:pt x="72747" y="46440"/>
                </a:cubicBezTo>
                <a:cubicBezTo>
                  <a:pt x="75807" y="44745"/>
                  <a:pt x="78526" y="43050"/>
                  <a:pt x="80566" y="41016"/>
                </a:cubicBezTo>
                <a:cubicBezTo>
                  <a:pt x="87705" y="48135"/>
                  <a:pt x="92124" y="57627"/>
                  <a:pt x="92804" y="68135"/>
                </a:cubicBezTo>
                <a:lnTo>
                  <a:pt x="76487" y="68135"/>
                </a:lnTo>
                <a:close/>
                <a:moveTo>
                  <a:pt x="71048" y="0"/>
                </a:moveTo>
                <a:cubicBezTo>
                  <a:pt x="55070" y="0"/>
                  <a:pt x="41133" y="7457"/>
                  <a:pt x="32294" y="19322"/>
                </a:cubicBezTo>
                <a:cubicBezTo>
                  <a:pt x="36373" y="17966"/>
                  <a:pt x="40453" y="16949"/>
                  <a:pt x="44872" y="16610"/>
                </a:cubicBezTo>
                <a:cubicBezTo>
                  <a:pt x="44532" y="16271"/>
                  <a:pt x="43852" y="15932"/>
                  <a:pt x="43512" y="15593"/>
                </a:cubicBezTo>
                <a:cubicBezTo>
                  <a:pt x="47252" y="12542"/>
                  <a:pt x="51331" y="10169"/>
                  <a:pt x="55750" y="8474"/>
                </a:cubicBezTo>
                <a:cubicBezTo>
                  <a:pt x="54050" y="10508"/>
                  <a:pt x="52351" y="13559"/>
                  <a:pt x="50651" y="16610"/>
                </a:cubicBezTo>
                <a:cubicBezTo>
                  <a:pt x="52691" y="16610"/>
                  <a:pt x="54390" y="16610"/>
                  <a:pt x="56430" y="16949"/>
                </a:cubicBezTo>
                <a:cubicBezTo>
                  <a:pt x="59490" y="11186"/>
                  <a:pt x="63569" y="7118"/>
                  <a:pt x="68328" y="6101"/>
                </a:cubicBezTo>
                <a:cubicBezTo>
                  <a:pt x="68328" y="20000"/>
                  <a:pt x="68328" y="20000"/>
                  <a:pt x="68328" y="20000"/>
                </a:cubicBezTo>
                <a:cubicBezTo>
                  <a:pt x="70028" y="20677"/>
                  <a:pt x="72067" y="21355"/>
                  <a:pt x="73767" y="22372"/>
                </a:cubicBezTo>
                <a:cubicBezTo>
                  <a:pt x="73767" y="6101"/>
                  <a:pt x="73767" y="6101"/>
                  <a:pt x="73767" y="6101"/>
                </a:cubicBezTo>
                <a:cubicBezTo>
                  <a:pt x="79546" y="7457"/>
                  <a:pt x="84305" y="13220"/>
                  <a:pt x="88045" y="21694"/>
                </a:cubicBezTo>
                <a:cubicBezTo>
                  <a:pt x="84645" y="22711"/>
                  <a:pt x="80906" y="23728"/>
                  <a:pt x="77167" y="24067"/>
                </a:cubicBezTo>
                <a:cubicBezTo>
                  <a:pt x="79206" y="25423"/>
                  <a:pt x="81586" y="26779"/>
                  <a:pt x="83626" y="28474"/>
                </a:cubicBezTo>
                <a:cubicBezTo>
                  <a:pt x="85665" y="28135"/>
                  <a:pt x="87705" y="27457"/>
                  <a:pt x="89745" y="26779"/>
                </a:cubicBezTo>
                <a:cubicBezTo>
                  <a:pt x="90764" y="29830"/>
                  <a:pt x="91444" y="33559"/>
                  <a:pt x="91784" y="36949"/>
                </a:cubicBezTo>
                <a:cubicBezTo>
                  <a:pt x="95524" y="41355"/>
                  <a:pt x="98243" y="46440"/>
                  <a:pt x="100283" y="51864"/>
                </a:cubicBezTo>
                <a:cubicBezTo>
                  <a:pt x="114560" y="51864"/>
                  <a:pt x="114560" y="51864"/>
                  <a:pt x="114560" y="51864"/>
                </a:cubicBezTo>
                <a:cubicBezTo>
                  <a:pt x="113881" y="62033"/>
                  <a:pt x="109801" y="71186"/>
                  <a:pt x="103342" y="78305"/>
                </a:cubicBezTo>
                <a:cubicBezTo>
                  <a:pt x="102662" y="81694"/>
                  <a:pt x="101983" y="84745"/>
                  <a:pt x="100963" y="87796"/>
                </a:cubicBezTo>
                <a:cubicBezTo>
                  <a:pt x="112521" y="78983"/>
                  <a:pt x="120000" y="64745"/>
                  <a:pt x="120000" y="49152"/>
                </a:cubicBezTo>
                <a:cubicBezTo>
                  <a:pt x="120000" y="22033"/>
                  <a:pt x="98243" y="0"/>
                  <a:pt x="71048" y="0"/>
                </a:cubicBezTo>
                <a:moveTo>
                  <a:pt x="86005" y="8474"/>
                </a:moveTo>
                <a:cubicBezTo>
                  <a:pt x="90764" y="10169"/>
                  <a:pt x="94844" y="12542"/>
                  <a:pt x="98583" y="15593"/>
                </a:cubicBezTo>
                <a:cubicBezTo>
                  <a:pt x="96883" y="16949"/>
                  <a:pt x="94844" y="18305"/>
                  <a:pt x="92804" y="19322"/>
                </a:cubicBezTo>
                <a:cubicBezTo>
                  <a:pt x="90764" y="15254"/>
                  <a:pt x="88725" y="11186"/>
                  <a:pt x="86005" y="8474"/>
                </a:cubicBezTo>
                <a:moveTo>
                  <a:pt x="98243" y="46440"/>
                </a:moveTo>
                <a:cubicBezTo>
                  <a:pt x="97903" y="38305"/>
                  <a:pt x="96543" y="31186"/>
                  <a:pt x="94504" y="24406"/>
                </a:cubicBezTo>
                <a:cubicBezTo>
                  <a:pt x="97563" y="23050"/>
                  <a:pt x="100283" y="21016"/>
                  <a:pt x="102662" y="18983"/>
                </a:cubicBezTo>
                <a:cubicBezTo>
                  <a:pt x="109461" y="26440"/>
                  <a:pt x="113881" y="35932"/>
                  <a:pt x="114560" y="46440"/>
                </a:cubicBezTo>
                <a:lnTo>
                  <a:pt x="98243" y="4644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2303463" y="3998912"/>
            <a:ext cx="430213" cy="431799"/>
          </a:xfrm>
          <a:custGeom>
            <a:pathLst>
              <a:path extrusionOk="0" h="120000" w="120000">
                <a:moveTo>
                  <a:pt x="66628" y="71864"/>
                </a:moveTo>
                <a:cubicBezTo>
                  <a:pt x="60849" y="66779"/>
                  <a:pt x="61529" y="64745"/>
                  <a:pt x="54390" y="64745"/>
                </a:cubicBezTo>
                <a:cubicBezTo>
                  <a:pt x="46912" y="64745"/>
                  <a:pt x="42152" y="66440"/>
                  <a:pt x="44192" y="76610"/>
                </a:cubicBezTo>
                <a:cubicBezTo>
                  <a:pt x="46232" y="86779"/>
                  <a:pt x="51671" y="82372"/>
                  <a:pt x="50991" y="90169"/>
                </a:cubicBezTo>
                <a:cubicBezTo>
                  <a:pt x="50651" y="97966"/>
                  <a:pt x="52351" y="99661"/>
                  <a:pt x="53711" y="101355"/>
                </a:cubicBezTo>
                <a:cubicBezTo>
                  <a:pt x="54730" y="103389"/>
                  <a:pt x="58470" y="108813"/>
                  <a:pt x="59830" y="101016"/>
                </a:cubicBezTo>
                <a:cubicBezTo>
                  <a:pt x="61189" y="93559"/>
                  <a:pt x="63569" y="89152"/>
                  <a:pt x="66628" y="85423"/>
                </a:cubicBezTo>
                <a:cubicBezTo>
                  <a:pt x="69348" y="81694"/>
                  <a:pt x="72407" y="76949"/>
                  <a:pt x="66628" y="71864"/>
                </a:cubicBezTo>
                <a:moveTo>
                  <a:pt x="90084" y="71525"/>
                </a:moveTo>
                <a:cubicBezTo>
                  <a:pt x="88045" y="72542"/>
                  <a:pt x="88385" y="75254"/>
                  <a:pt x="89745" y="76610"/>
                </a:cubicBezTo>
                <a:cubicBezTo>
                  <a:pt x="91444" y="78305"/>
                  <a:pt x="94844" y="80000"/>
                  <a:pt x="95864" y="76610"/>
                </a:cubicBezTo>
                <a:cubicBezTo>
                  <a:pt x="96883" y="73559"/>
                  <a:pt x="92124" y="70169"/>
                  <a:pt x="90084" y="71525"/>
                </a:cubicBezTo>
                <a:moveTo>
                  <a:pt x="46572" y="53898"/>
                </a:moveTo>
                <a:cubicBezTo>
                  <a:pt x="46912" y="50169"/>
                  <a:pt x="53371" y="46101"/>
                  <a:pt x="57450" y="44067"/>
                </a:cubicBezTo>
                <a:cubicBezTo>
                  <a:pt x="61869" y="42372"/>
                  <a:pt x="65609" y="41694"/>
                  <a:pt x="65269" y="38305"/>
                </a:cubicBezTo>
                <a:cubicBezTo>
                  <a:pt x="64589" y="35254"/>
                  <a:pt x="63569" y="32881"/>
                  <a:pt x="56770" y="32881"/>
                </a:cubicBezTo>
                <a:cubicBezTo>
                  <a:pt x="50311" y="32881"/>
                  <a:pt x="53031" y="41694"/>
                  <a:pt x="47592" y="36271"/>
                </a:cubicBezTo>
                <a:cubicBezTo>
                  <a:pt x="42152" y="31186"/>
                  <a:pt x="48951" y="32542"/>
                  <a:pt x="51671" y="31186"/>
                </a:cubicBezTo>
                <a:cubicBezTo>
                  <a:pt x="54390" y="30169"/>
                  <a:pt x="57110" y="25084"/>
                  <a:pt x="52351" y="24745"/>
                </a:cubicBezTo>
                <a:cubicBezTo>
                  <a:pt x="47592" y="24406"/>
                  <a:pt x="48611" y="26779"/>
                  <a:pt x="44872" y="25423"/>
                </a:cubicBezTo>
                <a:cubicBezTo>
                  <a:pt x="40793" y="24067"/>
                  <a:pt x="39093" y="30169"/>
                  <a:pt x="36713" y="29491"/>
                </a:cubicBezTo>
                <a:cubicBezTo>
                  <a:pt x="35354" y="28813"/>
                  <a:pt x="30934" y="25762"/>
                  <a:pt x="28215" y="22372"/>
                </a:cubicBezTo>
                <a:cubicBezTo>
                  <a:pt x="22776" y="27118"/>
                  <a:pt x="18016" y="33220"/>
                  <a:pt x="14957" y="40000"/>
                </a:cubicBezTo>
                <a:cubicBezTo>
                  <a:pt x="15977" y="49152"/>
                  <a:pt x="20736" y="53898"/>
                  <a:pt x="20736" y="53898"/>
                </a:cubicBezTo>
                <a:cubicBezTo>
                  <a:pt x="20736" y="53898"/>
                  <a:pt x="23456" y="59999"/>
                  <a:pt x="38753" y="67118"/>
                </a:cubicBezTo>
                <a:cubicBezTo>
                  <a:pt x="38753" y="67118"/>
                  <a:pt x="41473" y="67457"/>
                  <a:pt x="38073" y="64067"/>
                </a:cubicBezTo>
                <a:cubicBezTo>
                  <a:pt x="34674" y="60677"/>
                  <a:pt x="30934" y="56271"/>
                  <a:pt x="35354" y="54237"/>
                </a:cubicBezTo>
                <a:cubicBezTo>
                  <a:pt x="39433" y="51864"/>
                  <a:pt x="40793" y="52203"/>
                  <a:pt x="41813" y="56271"/>
                </a:cubicBezTo>
                <a:cubicBezTo>
                  <a:pt x="42832" y="60338"/>
                  <a:pt x="46232" y="57966"/>
                  <a:pt x="46572" y="53898"/>
                </a:cubicBezTo>
                <a:moveTo>
                  <a:pt x="59830" y="0"/>
                </a:moveTo>
                <a:cubicBezTo>
                  <a:pt x="26855" y="0"/>
                  <a:pt x="0" y="26779"/>
                  <a:pt x="0" y="59999"/>
                </a:cubicBezTo>
                <a:cubicBezTo>
                  <a:pt x="0" y="92881"/>
                  <a:pt x="26855" y="119999"/>
                  <a:pt x="59830" y="119999"/>
                </a:cubicBezTo>
                <a:cubicBezTo>
                  <a:pt x="93144" y="119999"/>
                  <a:pt x="120000" y="92881"/>
                  <a:pt x="120000" y="59999"/>
                </a:cubicBezTo>
                <a:cubicBezTo>
                  <a:pt x="120000" y="26779"/>
                  <a:pt x="93144" y="0"/>
                  <a:pt x="59830" y="0"/>
                </a:cubicBezTo>
                <a:moveTo>
                  <a:pt x="59830" y="114237"/>
                </a:moveTo>
                <a:cubicBezTo>
                  <a:pt x="29915" y="114237"/>
                  <a:pt x="5439" y="90169"/>
                  <a:pt x="5439" y="59999"/>
                </a:cubicBezTo>
                <a:cubicBezTo>
                  <a:pt x="5439" y="29830"/>
                  <a:pt x="29915" y="5423"/>
                  <a:pt x="59830" y="5423"/>
                </a:cubicBezTo>
                <a:cubicBezTo>
                  <a:pt x="90084" y="5423"/>
                  <a:pt x="114560" y="29830"/>
                  <a:pt x="114560" y="59999"/>
                </a:cubicBezTo>
                <a:cubicBezTo>
                  <a:pt x="114560" y="90169"/>
                  <a:pt x="90084" y="114237"/>
                  <a:pt x="59830" y="114237"/>
                </a:cubicBezTo>
                <a:moveTo>
                  <a:pt x="108781" y="55593"/>
                </a:moveTo>
                <a:cubicBezTo>
                  <a:pt x="108781" y="54915"/>
                  <a:pt x="108781" y="54576"/>
                  <a:pt x="108781" y="53898"/>
                </a:cubicBezTo>
                <a:cubicBezTo>
                  <a:pt x="108441" y="52881"/>
                  <a:pt x="108441" y="51864"/>
                  <a:pt x="108101" y="50847"/>
                </a:cubicBezTo>
                <a:cubicBezTo>
                  <a:pt x="108101" y="50508"/>
                  <a:pt x="108101" y="49830"/>
                  <a:pt x="107762" y="49491"/>
                </a:cubicBezTo>
                <a:cubicBezTo>
                  <a:pt x="107762" y="48474"/>
                  <a:pt x="107422" y="47457"/>
                  <a:pt x="107082" y="46440"/>
                </a:cubicBezTo>
                <a:cubicBezTo>
                  <a:pt x="107082" y="46101"/>
                  <a:pt x="106742" y="45423"/>
                  <a:pt x="106742" y="45084"/>
                </a:cubicBezTo>
                <a:cubicBezTo>
                  <a:pt x="106402" y="43728"/>
                  <a:pt x="105722" y="42372"/>
                  <a:pt x="105382" y="41355"/>
                </a:cubicBezTo>
                <a:cubicBezTo>
                  <a:pt x="105042" y="40677"/>
                  <a:pt x="104702" y="40338"/>
                  <a:pt x="104702" y="39661"/>
                </a:cubicBezTo>
                <a:cubicBezTo>
                  <a:pt x="104362" y="38983"/>
                  <a:pt x="103682" y="38305"/>
                  <a:pt x="103342" y="37288"/>
                </a:cubicBezTo>
                <a:cubicBezTo>
                  <a:pt x="103002" y="36949"/>
                  <a:pt x="102662" y="36271"/>
                  <a:pt x="102322" y="35593"/>
                </a:cubicBezTo>
                <a:cubicBezTo>
                  <a:pt x="101983" y="34915"/>
                  <a:pt x="101643" y="34576"/>
                  <a:pt x="101303" y="33898"/>
                </a:cubicBezTo>
                <a:cubicBezTo>
                  <a:pt x="100963" y="33220"/>
                  <a:pt x="100623" y="32542"/>
                  <a:pt x="99943" y="31864"/>
                </a:cubicBezTo>
                <a:cubicBezTo>
                  <a:pt x="99943" y="31525"/>
                  <a:pt x="99603" y="31186"/>
                  <a:pt x="99263" y="30847"/>
                </a:cubicBezTo>
                <a:cubicBezTo>
                  <a:pt x="97223" y="28135"/>
                  <a:pt x="95184" y="25762"/>
                  <a:pt x="92804" y="23728"/>
                </a:cubicBezTo>
                <a:cubicBezTo>
                  <a:pt x="92804" y="23728"/>
                  <a:pt x="92464" y="23389"/>
                  <a:pt x="92464" y="23389"/>
                </a:cubicBezTo>
                <a:cubicBezTo>
                  <a:pt x="91444" y="22711"/>
                  <a:pt x="90764" y="22033"/>
                  <a:pt x="89745" y="21016"/>
                </a:cubicBezTo>
                <a:cubicBezTo>
                  <a:pt x="89745" y="21016"/>
                  <a:pt x="89745" y="21016"/>
                  <a:pt x="89745" y="21016"/>
                </a:cubicBezTo>
                <a:cubicBezTo>
                  <a:pt x="85665" y="17966"/>
                  <a:pt x="81586" y="15593"/>
                  <a:pt x="76827" y="13898"/>
                </a:cubicBezTo>
                <a:cubicBezTo>
                  <a:pt x="75467" y="16271"/>
                  <a:pt x="74107" y="18983"/>
                  <a:pt x="72407" y="20000"/>
                </a:cubicBezTo>
                <a:cubicBezTo>
                  <a:pt x="70028" y="21355"/>
                  <a:pt x="70028" y="26779"/>
                  <a:pt x="74787" y="26440"/>
                </a:cubicBezTo>
                <a:cubicBezTo>
                  <a:pt x="74787" y="26440"/>
                  <a:pt x="73427" y="27796"/>
                  <a:pt x="74787" y="32542"/>
                </a:cubicBezTo>
                <a:cubicBezTo>
                  <a:pt x="76147" y="37627"/>
                  <a:pt x="78526" y="38644"/>
                  <a:pt x="84985" y="35932"/>
                </a:cubicBezTo>
                <a:cubicBezTo>
                  <a:pt x="88045" y="34576"/>
                  <a:pt x="90084" y="35254"/>
                  <a:pt x="89745" y="38305"/>
                </a:cubicBezTo>
                <a:cubicBezTo>
                  <a:pt x="89065" y="44406"/>
                  <a:pt x="84305" y="44067"/>
                  <a:pt x="88045" y="54237"/>
                </a:cubicBezTo>
                <a:cubicBezTo>
                  <a:pt x="90084" y="60338"/>
                  <a:pt x="95864" y="62711"/>
                  <a:pt x="97903" y="67796"/>
                </a:cubicBezTo>
                <a:cubicBezTo>
                  <a:pt x="98923" y="70169"/>
                  <a:pt x="103342" y="72542"/>
                  <a:pt x="106742" y="74237"/>
                </a:cubicBezTo>
                <a:cubicBezTo>
                  <a:pt x="107422" y="72881"/>
                  <a:pt x="107422" y="71864"/>
                  <a:pt x="107762" y="70508"/>
                </a:cubicBezTo>
                <a:cubicBezTo>
                  <a:pt x="108101" y="69830"/>
                  <a:pt x="108101" y="69491"/>
                  <a:pt x="108101" y="68813"/>
                </a:cubicBezTo>
                <a:cubicBezTo>
                  <a:pt x="108441" y="67796"/>
                  <a:pt x="108441" y="66779"/>
                  <a:pt x="108781" y="65762"/>
                </a:cubicBezTo>
                <a:cubicBezTo>
                  <a:pt x="108781" y="65423"/>
                  <a:pt x="108781" y="64745"/>
                  <a:pt x="108781" y="64406"/>
                </a:cubicBezTo>
                <a:cubicBezTo>
                  <a:pt x="108781" y="63050"/>
                  <a:pt x="109121" y="61355"/>
                  <a:pt x="109121" y="59999"/>
                </a:cubicBezTo>
                <a:cubicBezTo>
                  <a:pt x="109121" y="58305"/>
                  <a:pt x="108781" y="56949"/>
                  <a:pt x="108781" y="5559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3124200" y="3998912"/>
            <a:ext cx="430213" cy="431799"/>
          </a:xfrm>
          <a:custGeom>
            <a:pathLst>
              <a:path extrusionOk="0" h="120000" w="120000">
                <a:moveTo>
                  <a:pt x="95524" y="27457"/>
                </a:moveTo>
                <a:cubicBezTo>
                  <a:pt x="111841" y="27457"/>
                  <a:pt x="111841" y="27457"/>
                  <a:pt x="111841" y="27457"/>
                </a:cubicBezTo>
                <a:cubicBezTo>
                  <a:pt x="113201" y="27457"/>
                  <a:pt x="114560" y="26101"/>
                  <a:pt x="114560" y="24745"/>
                </a:cubicBezTo>
                <a:cubicBezTo>
                  <a:pt x="114560" y="23050"/>
                  <a:pt x="113201" y="22033"/>
                  <a:pt x="111841" y="22033"/>
                </a:cubicBezTo>
                <a:cubicBezTo>
                  <a:pt x="101983" y="22033"/>
                  <a:pt x="101983" y="22033"/>
                  <a:pt x="101983" y="22033"/>
                </a:cubicBezTo>
                <a:cubicBezTo>
                  <a:pt x="119320" y="4745"/>
                  <a:pt x="119320" y="4745"/>
                  <a:pt x="119320" y="4745"/>
                </a:cubicBezTo>
                <a:cubicBezTo>
                  <a:pt x="119660" y="4406"/>
                  <a:pt x="120000" y="3728"/>
                  <a:pt x="120000" y="2711"/>
                </a:cubicBezTo>
                <a:cubicBezTo>
                  <a:pt x="120000" y="1355"/>
                  <a:pt x="118980" y="0"/>
                  <a:pt x="117280" y="0"/>
                </a:cubicBezTo>
                <a:cubicBezTo>
                  <a:pt x="116600" y="0"/>
                  <a:pt x="115920" y="338"/>
                  <a:pt x="115240" y="1016"/>
                </a:cubicBezTo>
                <a:cubicBezTo>
                  <a:pt x="98243" y="17966"/>
                  <a:pt x="98243" y="17966"/>
                  <a:pt x="98243" y="17966"/>
                </a:cubicBezTo>
                <a:cubicBezTo>
                  <a:pt x="98243" y="8135"/>
                  <a:pt x="98243" y="8135"/>
                  <a:pt x="98243" y="8135"/>
                </a:cubicBezTo>
                <a:cubicBezTo>
                  <a:pt x="98243" y="6779"/>
                  <a:pt x="96883" y="5423"/>
                  <a:pt x="95524" y="5423"/>
                </a:cubicBezTo>
                <a:cubicBezTo>
                  <a:pt x="93824" y="5423"/>
                  <a:pt x="92804" y="6779"/>
                  <a:pt x="92804" y="8135"/>
                </a:cubicBezTo>
                <a:cubicBezTo>
                  <a:pt x="92804" y="24745"/>
                  <a:pt x="92804" y="24745"/>
                  <a:pt x="92804" y="24745"/>
                </a:cubicBezTo>
                <a:cubicBezTo>
                  <a:pt x="92804" y="26101"/>
                  <a:pt x="93824" y="27457"/>
                  <a:pt x="95524" y="27457"/>
                </a:cubicBezTo>
                <a:moveTo>
                  <a:pt x="18016" y="22033"/>
                </a:moveTo>
                <a:cubicBezTo>
                  <a:pt x="8158" y="22033"/>
                  <a:pt x="8158" y="22033"/>
                  <a:pt x="8158" y="22033"/>
                </a:cubicBezTo>
                <a:cubicBezTo>
                  <a:pt x="6798" y="22033"/>
                  <a:pt x="5439" y="23050"/>
                  <a:pt x="5439" y="24745"/>
                </a:cubicBezTo>
                <a:cubicBezTo>
                  <a:pt x="5439" y="26101"/>
                  <a:pt x="6798" y="27457"/>
                  <a:pt x="8158" y="27457"/>
                </a:cubicBezTo>
                <a:cubicBezTo>
                  <a:pt x="24475" y="27457"/>
                  <a:pt x="24475" y="27457"/>
                  <a:pt x="24475" y="27457"/>
                </a:cubicBezTo>
                <a:cubicBezTo>
                  <a:pt x="26175" y="27457"/>
                  <a:pt x="27195" y="26101"/>
                  <a:pt x="27195" y="24745"/>
                </a:cubicBezTo>
                <a:cubicBezTo>
                  <a:pt x="27195" y="8135"/>
                  <a:pt x="27195" y="8135"/>
                  <a:pt x="27195" y="8135"/>
                </a:cubicBezTo>
                <a:cubicBezTo>
                  <a:pt x="27195" y="6779"/>
                  <a:pt x="26175" y="5423"/>
                  <a:pt x="24475" y="5423"/>
                </a:cubicBezTo>
                <a:cubicBezTo>
                  <a:pt x="23116" y="5423"/>
                  <a:pt x="21756" y="6779"/>
                  <a:pt x="21756" y="8135"/>
                </a:cubicBezTo>
                <a:cubicBezTo>
                  <a:pt x="21756" y="17966"/>
                  <a:pt x="21756" y="17966"/>
                  <a:pt x="21756" y="17966"/>
                </a:cubicBezTo>
                <a:cubicBezTo>
                  <a:pt x="4759" y="1016"/>
                  <a:pt x="4759" y="1016"/>
                  <a:pt x="4759" y="1016"/>
                </a:cubicBezTo>
                <a:cubicBezTo>
                  <a:pt x="4079" y="338"/>
                  <a:pt x="3399" y="0"/>
                  <a:pt x="2719" y="0"/>
                </a:cubicBezTo>
                <a:cubicBezTo>
                  <a:pt x="1019" y="0"/>
                  <a:pt x="0" y="1355"/>
                  <a:pt x="0" y="2711"/>
                </a:cubicBezTo>
                <a:cubicBezTo>
                  <a:pt x="0" y="3728"/>
                  <a:pt x="339" y="4406"/>
                  <a:pt x="679" y="4745"/>
                </a:cubicBezTo>
                <a:lnTo>
                  <a:pt x="18016" y="22033"/>
                </a:lnTo>
                <a:close/>
                <a:moveTo>
                  <a:pt x="60169" y="27457"/>
                </a:moveTo>
                <a:cubicBezTo>
                  <a:pt x="41813" y="27457"/>
                  <a:pt x="27195" y="42033"/>
                  <a:pt x="27195" y="59999"/>
                </a:cubicBezTo>
                <a:cubicBezTo>
                  <a:pt x="27195" y="77966"/>
                  <a:pt x="41813" y="92542"/>
                  <a:pt x="60169" y="92542"/>
                </a:cubicBezTo>
                <a:cubicBezTo>
                  <a:pt x="78186" y="92542"/>
                  <a:pt x="92804" y="77966"/>
                  <a:pt x="92804" y="59999"/>
                </a:cubicBezTo>
                <a:cubicBezTo>
                  <a:pt x="92804" y="42033"/>
                  <a:pt x="78186" y="27457"/>
                  <a:pt x="60169" y="27457"/>
                </a:cubicBezTo>
                <a:moveTo>
                  <a:pt x="46912" y="35932"/>
                </a:moveTo>
                <a:cubicBezTo>
                  <a:pt x="46232" y="37288"/>
                  <a:pt x="45552" y="38644"/>
                  <a:pt x="44872" y="40000"/>
                </a:cubicBezTo>
                <a:cubicBezTo>
                  <a:pt x="44192" y="39661"/>
                  <a:pt x="43512" y="39322"/>
                  <a:pt x="42832" y="38983"/>
                </a:cubicBezTo>
                <a:cubicBezTo>
                  <a:pt x="44192" y="37966"/>
                  <a:pt x="45552" y="36949"/>
                  <a:pt x="46912" y="35932"/>
                </a:cubicBezTo>
                <a:moveTo>
                  <a:pt x="39093" y="42711"/>
                </a:moveTo>
                <a:cubicBezTo>
                  <a:pt x="40113" y="43728"/>
                  <a:pt x="41473" y="44406"/>
                  <a:pt x="42832" y="45084"/>
                </a:cubicBezTo>
                <a:cubicBezTo>
                  <a:pt x="41813" y="48813"/>
                  <a:pt x="41133" y="52881"/>
                  <a:pt x="40793" y="57288"/>
                </a:cubicBezTo>
                <a:cubicBezTo>
                  <a:pt x="32974" y="57288"/>
                  <a:pt x="32974" y="57288"/>
                  <a:pt x="32974" y="57288"/>
                </a:cubicBezTo>
                <a:cubicBezTo>
                  <a:pt x="33314" y="51525"/>
                  <a:pt x="35694" y="46779"/>
                  <a:pt x="39093" y="42711"/>
                </a:cubicBezTo>
                <a:moveTo>
                  <a:pt x="32974" y="62711"/>
                </a:moveTo>
                <a:cubicBezTo>
                  <a:pt x="40793" y="62711"/>
                  <a:pt x="40793" y="62711"/>
                  <a:pt x="40793" y="62711"/>
                </a:cubicBezTo>
                <a:cubicBezTo>
                  <a:pt x="41133" y="67118"/>
                  <a:pt x="41813" y="71186"/>
                  <a:pt x="42832" y="74915"/>
                </a:cubicBezTo>
                <a:cubicBezTo>
                  <a:pt x="41473" y="75593"/>
                  <a:pt x="40113" y="76271"/>
                  <a:pt x="39093" y="77288"/>
                </a:cubicBezTo>
                <a:cubicBezTo>
                  <a:pt x="35694" y="73220"/>
                  <a:pt x="33314" y="68135"/>
                  <a:pt x="32974" y="62711"/>
                </a:cubicBezTo>
                <a:moveTo>
                  <a:pt x="42832" y="81016"/>
                </a:moveTo>
                <a:cubicBezTo>
                  <a:pt x="43512" y="80677"/>
                  <a:pt x="44192" y="80338"/>
                  <a:pt x="44872" y="79661"/>
                </a:cubicBezTo>
                <a:cubicBezTo>
                  <a:pt x="45552" y="81355"/>
                  <a:pt x="46232" y="82711"/>
                  <a:pt x="46912" y="84067"/>
                </a:cubicBezTo>
                <a:cubicBezTo>
                  <a:pt x="45552" y="83050"/>
                  <a:pt x="44192" y="82033"/>
                  <a:pt x="42832" y="81016"/>
                </a:cubicBezTo>
                <a:moveTo>
                  <a:pt x="57110" y="86779"/>
                </a:moveTo>
                <a:cubicBezTo>
                  <a:pt x="54390" y="85423"/>
                  <a:pt x="51671" y="82033"/>
                  <a:pt x="49631" y="77627"/>
                </a:cubicBezTo>
                <a:cubicBezTo>
                  <a:pt x="52011" y="76949"/>
                  <a:pt x="54390" y="76610"/>
                  <a:pt x="57110" y="76271"/>
                </a:cubicBezTo>
                <a:lnTo>
                  <a:pt x="57110" y="86779"/>
                </a:lnTo>
                <a:close/>
                <a:moveTo>
                  <a:pt x="57110" y="70847"/>
                </a:moveTo>
                <a:cubicBezTo>
                  <a:pt x="54050" y="71186"/>
                  <a:pt x="50991" y="71864"/>
                  <a:pt x="47932" y="72542"/>
                </a:cubicBezTo>
                <a:cubicBezTo>
                  <a:pt x="47252" y="69491"/>
                  <a:pt x="46572" y="66440"/>
                  <a:pt x="46572" y="62711"/>
                </a:cubicBezTo>
                <a:cubicBezTo>
                  <a:pt x="57110" y="62711"/>
                  <a:pt x="57110" y="62711"/>
                  <a:pt x="57110" y="62711"/>
                </a:cubicBezTo>
                <a:lnTo>
                  <a:pt x="57110" y="70847"/>
                </a:lnTo>
                <a:close/>
                <a:moveTo>
                  <a:pt x="57110" y="57288"/>
                </a:moveTo>
                <a:cubicBezTo>
                  <a:pt x="46572" y="57288"/>
                  <a:pt x="46572" y="57288"/>
                  <a:pt x="46572" y="57288"/>
                </a:cubicBezTo>
                <a:cubicBezTo>
                  <a:pt x="46572" y="53559"/>
                  <a:pt x="47252" y="50169"/>
                  <a:pt x="47932" y="47118"/>
                </a:cubicBezTo>
                <a:cubicBezTo>
                  <a:pt x="50991" y="48135"/>
                  <a:pt x="54050" y="48813"/>
                  <a:pt x="57110" y="48813"/>
                </a:cubicBezTo>
                <a:lnTo>
                  <a:pt x="57110" y="57288"/>
                </a:lnTo>
                <a:close/>
                <a:moveTo>
                  <a:pt x="57110" y="43389"/>
                </a:moveTo>
                <a:cubicBezTo>
                  <a:pt x="54390" y="43389"/>
                  <a:pt x="52011" y="42711"/>
                  <a:pt x="49631" y="42033"/>
                </a:cubicBezTo>
                <a:cubicBezTo>
                  <a:pt x="51671" y="37627"/>
                  <a:pt x="54390" y="34576"/>
                  <a:pt x="57110" y="33220"/>
                </a:cubicBezTo>
                <a:lnTo>
                  <a:pt x="57110" y="43389"/>
                </a:lnTo>
                <a:close/>
                <a:moveTo>
                  <a:pt x="87025" y="57288"/>
                </a:moveTo>
                <a:cubicBezTo>
                  <a:pt x="79206" y="57288"/>
                  <a:pt x="79206" y="57288"/>
                  <a:pt x="79206" y="57288"/>
                </a:cubicBezTo>
                <a:cubicBezTo>
                  <a:pt x="78866" y="52881"/>
                  <a:pt x="78186" y="48813"/>
                  <a:pt x="77167" y="45084"/>
                </a:cubicBezTo>
                <a:cubicBezTo>
                  <a:pt x="78526" y="44406"/>
                  <a:pt x="79886" y="43728"/>
                  <a:pt x="80906" y="42711"/>
                </a:cubicBezTo>
                <a:cubicBezTo>
                  <a:pt x="84305" y="46779"/>
                  <a:pt x="86685" y="51525"/>
                  <a:pt x="87025" y="57288"/>
                </a:cubicBezTo>
                <a:moveTo>
                  <a:pt x="77167" y="38983"/>
                </a:moveTo>
                <a:cubicBezTo>
                  <a:pt x="76487" y="39322"/>
                  <a:pt x="75807" y="39661"/>
                  <a:pt x="75127" y="40000"/>
                </a:cubicBezTo>
                <a:cubicBezTo>
                  <a:pt x="74447" y="38644"/>
                  <a:pt x="73767" y="37288"/>
                  <a:pt x="73087" y="35932"/>
                </a:cubicBezTo>
                <a:cubicBezTo>
                  <a:pt x="74447" y="36949"/>
                  <a:pt x="75807" y="37966"/>
                  <a:pt x="77167" y="38983"/>
                </a:cubicBezTo>
                <a:moveTo>
                  <a:pt x="62889" y="33220"/>
                </a:moveTo>
                <a:cubicBezTo>
                  <a:pt x="65609" y="34576"/>
                  <a:pt x="68328" y="37627"/>
                  <a:pt x="70368" y="42033"/>
                </a:cubicBezTo>
                <a:cubicBezTo>
                  <a:pt x="67988" y="42711"/>
                  <a:pt x="65609" y="43389"/>
                  <a:pt x="62889" y="43389"/>
                </a:cubicBezTo>
                <a:lnTo>
                  <a:pt x="62889" y="33220"/>
                </a:lnTo>
                <a:close/>
                <a:moveTo>
                  <a:pt x="62889" y="48813"/>
                </a:moveTo>
                <a:cubicBezTo>
                  <a:pt x="65949" y="48813"/>
                  <a:pt x="69008" y="48135"/>
                  <a:pt x="72067" y="47118"/>
                </a:cubicBezTo>
                <a:cubicBezTo>
                  <a:pt x="72747" y="50169"/>
                  <a:pt x="73427" y="53559"/>
                  <a:pt x="73427" y="57288"/>
                </a:cubicBezTo>
                <a:cubicBezTo>
                  <a:pt x="62889" y="57288"/>
                  <a:pt x="62889" y="57288"/>
                  <a:pt x="62889" y="57288"/>
                </a:cubicBezTo>
                <a:lnTo>
                  <a:pt x="62889" y="48813"/>
                </a:lnTo>
                <a:close/>
                <a:moveTo>
                  <a:pt x="62889" y="86779"/>
                </a:moveTo>
                <a:cubicBezTo>
                  <a:pt x="62889" y="76271"/>
                  <a:pt x="62889" y="76271"/>
                  <a:pt x="62889" y="76271"/>
                </a:cubicBezTo>
                <a:cubicBezTo>
                  <a:pt x="65609" y="76610"/>
                  <a:pt x="67988" y="76949"/>
                  <a:pt x="70368" y="77627"/>
                </a:cubicBezTo>
                <a:cubicBezTo>
                  <a:pt x="68328" y="82033"/>
                  <a:pt x="65609" y="85423"/>
                  <a:pt x="62889" y="86779"/>
                </a:cubicBezTo>
                <a:moveTo>
                  <a:pt x="62889" y="70847"/>
                </a:moveTo>
                <a:cubicBezTo>
                  <a:pt x="62889" y="62711"/>
                  <a:pt x="62889" y="62711"/>
                  <a:pt x="62889" y="62711"/>
                </a:cubicBezTo>
                <a:cubicBezTo>
                  <a:pt x="73427" y="62711"/>
                  <a:pt x="73427" y="62711"/>
                  <a:pt x="73427" y="62711"/>
                </a:cubicBezTo>
                <a:cubicBezTo>
                  <a:pt x="73427" y="66440"/>
                  <a:pt x="72747" y="69491"/>
                  <a:pt x="72067" y="72542"/>
                </a:cubicBezTo>
                <a:cubicBezTo>
                  <a:pt x="69008" y="71864"/>
                  <a:pt x="65949" y="71186"/>
                  <a:pt x="62889" y="70847"/>
                </a:cubicBezTo>
                <a:moveTo>
                  <a:pt x="73087" y="84067"/>
                </a:moveTo>
                <a:cubicBezTo>
                  <a:pt x="73767" y="82711"/>
                  <a:pt x="74447" y="81355"/>
                  <a:pt x="75127" y="79661"/>
                </a:cubicBezTo>
                <a:cubicBezTo>
                  <a:pt x="75807" y="80338"/>
                  <a:pt x="76487" y="80677"/>
                  <a:pt x="77167" y="81016"/>
                </a:cubicBezTo>
                <a:cubicBezTo>
                  <a:pt x="75807" y="82033"/>
                  <a:pt x="74447" y="83050"/>
                  <a:pt x="73087" y="84067"/>
                </a:cubicBezTo>
                <a:moveTo>
                  <a:pt x="80906" y="77288"/>
                </a:moveTo>
                <a:cubicBezTo>
                  <a:pt x="79886" y="76271"/>
                  <a:pt x="78526" y="75593"/>
                  <a:pt x="77167" y="74915"/>
                </a:cubicBezTo>
                <a:cubicBezTo>
                  <a:pt x="78186" y="71186"/>
                  <a:pt x="78866" y="67118"/>
                  <a:pt x="79206" y="62711"/>
                </a:cubicBezTo>
                <a:cubicBezTo>
                  <a:pt x="87025" y="62711"/>
                  <a:pt x="87025" y="62711"/>
                  <a:pt x="87025" y="62711"/>
                </a:cubicBezTo>
                <a:cubicBezTo>
                  <a:pt x="86685" y="68135"/>
                  <a:pt x="84305" y="73220"/>
                  <a:pt x="80906" y="77288"/>
                </a:cubicBezTo>
                <a:moveTo>
                  <a:pt x="24475" y="92542"/>
                </a:moveTo>
                <a:cubicBezTo>
                  <a:pt x="8158" y="92542"/>
                  <a:pt x="8158" y="92542"/>
                  <a:pt x="8158" y="92542"/>
                </a:cubicBezTo>
                <a:cubicBezTo>
                  <a:pt x="6798" y="92542"/>
                  <a:pt x="5439" y="93898"/>
                  <a:pt x="5439" y="95254"/>
                </a:cubicBezTo>
                <a:cubicBezTo>
                  <a:pt x="5439" y="96949"/>
                  <a:pt x="6798" y="97966"/>
                  <a:pt x="8158" y="97966"/>
                </a:cubicBezTo>
                <a:cubicBezTo>
                  <a:pt x="18016" y="97966"/>
                  <a:pt x="18016" y="97966"/>
                  <a:pt x="18016" y="97966"/>
                </a:cubicBezTo>
                <a:cubicBezTo>
                  <a:pt x="679" y="115254"/>
                  <a:pt x="679" y="115254"/>
                  <a:pt x="679" y="115254"/>
                </a:cubicBezTo>
                <a:cubicBezTo>
                  <a:pt x="339" y="115593"/>
                  <a:pt x="0" y="116271"/>
                  <a:pt x="0" y="117288"/>
                </a:cubicBezTo>
                <a:cubicBezTo>
                  <a:pt x="0" y="118644"/>
                  <a:pt x="1019" y="119999"/>
                  <a:pt x="2719" y="119999"/>
                </a:cubicBezTo>
                <a:cubicBezTo>
                  <a:pt x="3399" y="119999"/>
                  <a:pt x="4079" y="119661"/>
                  <a:pt x="4759" y="118983"/>
                </a:cubicBezTo>
                <a:cubicBezTo>
                  <a:pt x="21756" y="102033"/>
                  <a:pt x="21756" y="102033"/>
                  <a:pt x="21756" y="102033"/>
                </a:cubicBezTo>
                <a:cubicBezTo>
                  <a:pt x="21756" y="111525"/>
                  <a:pt x="21756" y="111525"/>
                  <a:pt x="21756" y="111525"/>
                </a:cubicBezTo>
                <a:cubicBezTo>
                  <a:pt x="21756" y="113220"/>
                  <a:pt x="23116" y="114237"/>
                  <a:pt x="24475" y="114237"/>
                </a:cubicBezTo>
                <a:cubicBezTo>
                  <a:pt x="26175" y="114237"/>
                  <a:pt x="27195" y="113220"/>
                  <a:pt x="27195" y="111525"/>
                </a:cubicBezTo>
                <a:cubicBezTo>
                  <a:pt x="27195" y="95254"/>
                  <a:pt x="27195" y="95254"/>
                  <a:pt x="27195" y="95254"/>
                </a:cubicBezTo>
                <a:cubicBezTo>
                  <a:pt x="27195" y="93898"/>
                  <a:pt x="26175" y="92542"/>
                  <a:pt x="24475" y="92542"/>
                </a:cubicBezTo>
                <a:moveTo>
                  <a:pt x="101983" y="97966"/>
                </a:moveTo>
                <a:cubicBezTo>
                  <a:pt x="111841" y="97966"/>
                  <a:pt x="111841" y="97966"/>
                  <a:pt x="111841" y="97966"/>
                </a:cubicBezTo>
                <a:cubicBezTo>
                  <a:pt x="113201" y="97966"/>
                  <a:pt x="114560" y="96949"/>
                  <a:pt x="114560" y="95254"/>
                </a:cubicBezTo>
                <a:cubicBezTo>
                  <a:pt x="114560" y="93898"/>
                  <a:pt x="113201" y="92542"/>
                  <a:pt x="111841" y="92542"/>
                </a:cubicBezTo>
                <a:cubicBezTo>
                  <a:pt x="95524" y="92542"/>
                  <a:pt x="95524" y="92542"/>
                  <a:pt x="95524" y="92542"/>
                </a:cubicBezTo>
                <a:cubicBezTo>
                  <a:pt x="93824" y="92542"/>
                  <a:pt x="92804" y="93898"/>
                  <a:pt x="92804" y="95254"/>
                </a:cubicBezTo>
                <a:cubicBezTo>
                  <a:pt x="92804" y="111525"/>
                  <a:pt x="92804" y="111525"/>
                  <a:pt x="92804" y="111525"/>
                </a:cubicBezTo>
                <a:cubicBezTo>
                  <a:pt x="92804" y="113220"/>
                  <a:pt x="93824" y="114237"/>
                  <a:pt x="95524" y="114237"/>
                </a:cubicBezTo>
                <a:cubicBezTo>
                  <a:pt x="96883" y="114237"/>
                  <a:pt x="98243" y="113220"/>
                  <a:pt x="98243" y="111525"/>
                </a:cubicBezTo>
                <a:cubicBezTo>
                  <a:pt x="98243" y="102033"/>
                  <a:pt x="98243" y="102033"/>
                  <a:pt x="98243" y="102033"/>
                </a:cubicBezTo>
                <a:cubicBezTo>
                  <a:pt x="115240" y="118983"/>
                  <a:pt x="115240" y="118983"/>
                  <a:pt x="115240" y="118983"/>
                </a:cubicBezTo>
                <a:cubicBezTo>
                  <a:pt x="115920" y="119661"/>
                  <a:pt x="116600" y="119999"/>
                  <a:pt x="117280" y="119999"/>
                </a:cubicBezTo>
                <a:cubicBezTo>
                  <a:pt x="118980" y="119999"/>
                  <a:pt x="120000" y="118644"/>
                  <a:pt x="120000" y="117288"/>
                </a:cubicBezTo>
                <a:cubicBezTo>
                  <a:pt x="120000" y="116271"/>
                  <a:pt x="119660" y="115593"/>
                  <a:pt x="119320" y="115254"/>
                </a:cubicBezTo>
                <a:lnTo>
                  <a:pt x="101983" y="9796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4005262" y="3998912"/>
            <a:ext cx="312737" cy="431799"/>
          </a:xfrm>
          <a:custGeom>
            <a:pathLst>
              <a:path extrusionOk="0" h="120000" w="120000">
                <a:moveTo>
                  <a:pt x="80311" y="18305"/>
                </a:moveTo>
                <a:cubicBezTo>
                  <a:pt x="80311" y="18305"/>
                  <a:pt x="78910" y="18983"/>
                  <a:pt x="80311" y="22033"/>
                </a:cubicBezTo>
                <a:cubicBezTo>
                  <a:pt x="81245" y="25084"/>
                  <a:pt x="83112" y="25762"/>
                  <a:pt x="88715" y="24067"/>
                </a:cubicBezTo>
                <a:cubicBezTo>
                  <a:pt x="91517" y="23389"/>
                  <a:pt x="93385" y="23728"/>
                  <a:pt x="92918" y="25423"/>
                </a:cubicBezTo>
                <a:cubicBezTo>
                  <a:pt x="92451" y="29152"/>
                  <a:pt x="88249" y="29152"/>
                  <a:pt x="91517" y="34915"/>
                </a:cubicBezTo>
                <a:cubicBezTo>
                  <a:pt x="93385" y="38644"/>
                  <a:pt x="97587" y="40000"/>
                  <a:pt x="99455" y="43050"/>
                </a:cubicBezTo>
                <a:cubicBezTo>
                  <a:pt x="99922" y="44067"/>
                  <a:pt x="101789" y="44745"/>
                  <a:pt x="103657" y="45762"/>
                </a:cubicBezTo>
                <a:cubicBezTo>
                  <a:pt x="104591" y="43389"/>
                  <a:pt x="105058" y="40677"/>
                  <a:pt x="105058" y="38305"/>
                </a:cubicBezTo>
                <a:cubicBezTo>
                  <a:pt x="105058" y="26440"/>
                  <a:pt x="94785" y="16610"/>
                  <a:pt x="80311" y="12542"/>
                </a:cubicBezTo>
                <a:cubicBezTo>
                  <a:pt x="79844" y="13559"/>
                  <a:pt x="78910" y="14237"/>
                  <a:pt x="77976" y="14576"/>
                </a:cubicBezTo>
                <a:cubicBezTo>
                  <a:pt x="76108" y="15254"/>
                  <a:pt x="76108" y="18644"/>
                  <a:pt x="80311" y="18305"/>
                </a:cubicBezTo>
                <a:moveTo>
                  <a:pt x="63035" y="41355"/>
                </a:moveTo>
                <a:cubicBezTo>
                  <a:pt x="56964" y="41355"/>
                  <a:pt x="53229" y="42372"/>
                  <a:pt x="54630" y="48474"/>
                </a:cubicBezTo>
                <a:cubicBezTo>
                  <a:pt x="56031" y="54576"/>
                  <a:pt x="60700" y="51864"/>
                  <a:pt x="60233" y="56271"/>
                </a:cubicBezTo>
                <a:cubicBezTo>
                  <a:pt x="59766" y="61016"/>
                  <a:pt x="61634" y="62033"/>
                  <a:pt x="62568" y="63389"/>
                </a:cubicBezTo>
                <a:cubicBezTo>
                  <a:pt x="63035" y="63728"/>
                  <a:pt x="64435" y="65084"/>
                  <a:pt x="65369" y="65423"/>
                </a:cubicBezTo>
                <a:cubicBezTo>
                  <a:pt x="65369" y="65423"/>
                  <a:pt x="65836" y="65423"/>
                  <a:pt x="65836" y="65423"/>
                </a:cubicBezTo>
                <a:cubicBezTo>
                  <a:pt x="66770" y="65084"/>
                  <a:pt x="67237" y="64745"/>
                  <a:pt x="67704" y="63050"/>
                </a:cubicBezTo>
                <a:cubicBezTo>
                  <a:pt x="68638" y="58305"/>
                  <a:pt x="70972" y="55932"/>
                  <a:pt x="73307" y="53559"/>
                </a:cubicBezTo>
                <a:cubicBezTo>
                  <a:pt x="75642" y="51525"/>
                  <a:pt x="78443" y="48474"/>
                  <a:pt x="73307" y="45423"/>
                </a:cubicBezTo>
                <a:cubicBezTo>
                  <a:pt x="68638" y="42711"/>
                  <a:pt x="69105" y="41355"/>
                  <a:pt x="63035" y="41355"/>
                </a:cubicBezTo>
                <a:moveTo>
                  <a:pt x="92918" y="45423"/>
                </a:moveTo>
                <a:cubicBezTo>
                  <a:pt x="91517" y="46101"/>
                  <a:pt x="91517" y="47457"/>
                  <a:pt x="92918" y="48474"/>
                </a:cubicBezTo>
                <a:cubicBezTo>
                  <a:pt x="94319" y="49152"/>
                  <a:pt x="97120" y="50508"/>
                  <a:pt x="97587" y="48474"/>
                </a:cubicBezTo>
                <a:cubicBezTo>
                  <a:pt x="98521" y="46440"/>
                  <a:pt x="94785" y="44745"/>
                  <a:pt x="92918" y="45423"/>
                </a:cubicBezTo>
                <a:moveTo>
                  <a:pt x="67704" y="76271"/>
                </a:moveTo>
                <a:cubicBezTo>
                  <a:pt x="96653" y="76271"/>
                  <a:pt x="120000" y="59322"/>
                  <a:pt x="120000" y="38305"/>
                </a:cubicBezTo>
                <a:cubicBezTo>
                  <a:pt x="120000" y="17288"/>
                  <a:pt x="96653" y="0"/>
                  <a:pt x="67704" y="0"/>
                </a:cubicBezTo>
                <a:cubicBezTo>
                  <a:pt x="38754" y="0"/>
                  <a:pt x="15408" y="17288"/>
                  <a:pt x="15408" y="38305"/>
                </a:cubicBezTo>
                <a:cubicBezTo>
                  <a:pt x="15408" y="59322"/>
                  <a:pt x="38754" y="76271"/>
                  <a:pt x="67704" y="76271"/>
                </a:cubicBezTo>
                <a:moveTo>
                  <a:pt x="67704" y="5423"/>
                </a:moveTo>
                <a:cubicBezTo>
                  <a:pt x="92451" y="5423"/>
                  <a:pt x="112529" y="20338"/>
                  <a:pt x="112529" y="38305"/>
                </a:cubicBezTo>
                <a:cubicBezTo>
                  <a:pt x="112529" y="56271"/>
                  <a:pt x="92451" y="70847"/>
                  <a:pt x="67704" y="70847"/>
                </a:cubicBezTo>
                <a:cubicBezTo>
                  <a:pt x="42957" y="70847"/>
                  <a:pt x="22879" y="56271"/>
                  <a:pt x="22879" y="38305"/>
                </a:cubicBezTo>
                <a:cubicBezTo>
                  <a:pt x="22879" y="20338"/>
                  <a:pt x="42957" y="5423"/>
                  <a:pt x="67704" y="5423"/>
                </a:cubicBezTo>
                <a:moveTo>
                  <a:pt x="114396" y="66779"/>
                </a:moveTo>
                <a:cubicBezTo>
                  <a:pt x="113463" y="66779"/>
                  <a:pt x="112529" y="67118"/>
                  <a:pt x="112062" y="67457"/>
                </a:cubicBezTo>
                <a:cubicBezTo>
                  <a:pt x="112062" y="67457"/>
                  <a:pt x="112062" y="67457"/>
                  <a:pt x="112062" y="67457"/>
                </a:cubicBezTo>
                <a:cubicBezTo>
                  <a:pt x="100856" y="76271"/>
                  <a:pt x="84980" y="81694"/>
                  <a:pt x="67704" y="81694"/>
                </a:cubicBezTo>
                <a:cubicBezTo>
                  <a:pt x="34552" y="81694"/>
                  <a:pt x="7470" y="62372"/>
                  <a:pt x="7470" y="38305"/>
                </a:cubicBezTo>
                <a:cubicBezTo>
                  <a:pt x="7470" y="25762"/>
                  <a:pt x="14941" y="14237"/>
                  <a:pt x="26614" y="6440"/>
                </a:cubicBezTo>
                <a:cubicBezTo>
                  <a:pt x="26614" y="6440"/>
                  <a:pt x="26614" y="6440"/>
                  <a:pt x="26614" y="6440"/>
                </a:cubicBezTo>
                <a:cubicBezTo>
                  <a:pt x="27548" y="5762"/>
                  <a:pt x="28482" y="5084"/>
                  <a:pt x="28482" y="4067"/>
                </a:cubicBezTo>
                <a:cubicBezTo>
                  <a:pt x="28482" y="2711"/>
                  <a:pt x="26614" y="1355"/>
                  <a:pt x="24747" y="1355"/>
                </a:cubicBezTo>
                <a:cubicBezTo>
                  <a:pt x="23346" y="1355"/>
                  <a:pt x="22412" y="1694"/>
                  <a:pt x="21945" y="2372"/>
                </a:cubicBezTo>
                <a:cubicBezTo>
                  <a:pt x="21945" y="2372"/>
                  <a:pt x="21945" y="2372"/>
                  <a:pt x="21945" y="2372"/>
                </a:cubicBezTo>
                <a:cubicBezTo>
                  <a:pt x="8404" y="11186"/>
                  <a:pt x="0" y="24067"/>
                  <a:pt x="0" y="38305"/>
                </a:cubicBezTo>
                <a:cubicBezTo>
                  <a:pt x="0" y="64406"/>
                  <a:pt x="28482" y="85762"/>
                  <a:pt x="63968" y="87118"/>
                </a:cubicBezTo>
                <a:cubicBezTo>
                  <a:pt x="63968" y="114237"/>
                  <a:pt x="63968" y="114237"/>
                  <a:pt x="63968" y="114237"/>
                </a:cubicBezTo>
                <a:cubicBezTo>
                  <a:pt x="41556" y="114237"/>
                  <a:pt x="41556" y="114237"/>
                  <a:pt x="41556" y="114237"/>
                </a:cubicBezTo>
                <a:cubicBezTo>
                  <a:pt x="39221" y="114237"/>
                  <a:pt x="37821" y="115593"/>
                  <a:pt x="37821" y="117288"/>
                </a:cubicBezTo>
                <a:cubicBezTo>
                  <a:pt x="37821" y="118644"/>
                  <a:pt x="39221" y="119999"/>
                  <a:pt x="41556" y="119999"/>
                </a:cubicBezTo>
                <a:cubicBezTo>
                  <a:pt x="93852" y="119999"/>
                  <a:pt x="93852" y="119999"/>
                  <a:pt x="93852" y="119999"/>
                </a:cubicBezTo>
                <a:cubicBezTo>
                  <a:pt x="96186" y="119999"/>
                  <a:pt x="97587" y="118644"/>
                  <a:pt x="97587" y="117288"/>
                </a:cubicBezTo>
                <a:cubicBezTo>
                  <a:pt x="97587" y="115593"/>
                  <a:pt x="96186" y="114237"/>
                  <a:pt x="93852" y="114237"/>
                </a:cubicBezTo>
                <a:cubicBezTo>
                  <a:pt x="71439" y="114237"/>
                  <a:pt x="71439" y="114237"/>
                  <a:pt x="71439" y="114237"/>
                </a:cubicBezTo>
                <a:cubicBezTo>
                  <a:pt x="71439" y="87118"/>
                  <a:pt x="71439" y="87118"/>
                  <a:pt x="71439" y="87118"/>
                </a:cubicBezTo>
                <a:cubicBezTo>
                  <a:pt x="89182" y="86440"/>
                  <a:pt x="105525" y="80338"/>
                  <a:pt x="117198" y="71525"/>
                </a:cubicBezTo>
                <a:cubicBezTo>
                  <a:pt x="117198" y="71525"/>
                  <a:pt x="117198" y="71525"/>
                  <a:pt x="117198" y="71525"/>
                </a:cubicBezTo>
                <a:cubicBezTo>
                  <a:pt x="117665" y="70847"/>
                  <a:pt x="118132" y="70169"/>
                  <a:pt x="118132" y="69491"/>
                </a:cubicBezTo>
                <a:cubicBezTo>
                  <a:pt x="118132" y="68135"/>
                  <a:pt x="116731" y="66779"/>
                  <a:pt x="114396" y="66779"/>
                </a:cubicBezTo>
                <a:moveTo>
                  <a:pt x="35019" y="34915"/>
                </a:moveTo>
                <a:cubicBezTo>
                  <a:pt x="35019" y="34915"/>
                  <a:pt x="37354" y="38305"/>
                  <a:pt x="49961" y="42711"/>
                </a:cubicBezTo>
                <a:cubicBezTo>
                  <a:pt x="49961" y="42711"/>
                  <a:pt x="52295" y="43050"/>
                  <a:pt x="49494" y="41016"/>
                </a:cubicBezTo>
                <a:cubicBezTo>
                  <a:pt x="46692" y="38983"/>
                  <a:pt x="43424" y="36271"/>
                  <a:pt x="47159" y="34915"/>
                </a:cubicBezTo>
                <a:cubicBezTo>
                  <a:pt x="50894" y="33559"/>
                  <a:pt x="51828" y="33898"/>
                  <a:pt x="52762" y="36271"/>
                </a:cubicBezTo>
                <a:cubicBezTo>
                  <a:pt x="53229" y="38644"/>
                  <a:pt x="56498" y="37288"/>
                  <a:pt x="56498" y="34915"/>
                </a:cubicBezTo>
                <a:cubicBezTo>
                  <a:pt x="56964" y="32542"/>
                  <a:pt x="62101" y="30169"/>
                  <a:pt x="65836" y="28813"/>
                </a:cubicBezTo>
                <a:cubicBezTo>
                  <a:pt x="69105" y="27796"/>
                  <a:pt x="72373" y="27457"/>
                  <a:pt x="72373" y="25423"/>
                </a:cubicBezTo>
                <a:cubicBezTo>
                  <a:pt x="71906" y="23728"/>
                  <a:pt x="70972" y="22033"/>
                  <a:pt x="65369" y="22033"/>
                </a:cubicBezTo>
                <a:cubicBezTo>
                  <a:pt x="59766" y="22033"/>
                  <a:pt x="62101" y="27457"/>
                  <a:pt x="57431" y="24406"/>
                </a:cubicBezTo>
                <a:cubicBezTo>
                  <a:pt x="52762" y="21016"/>
                  <a:pt x="58365" y="22033"/>
                  <a:pt x="60700" y="21355"/>
                </a:cubicBezTo>
                <a:cubicBezTo>
                  <a:pt x="63035" y="20677"/>
                  <a:pt x="65369" y="17627"/>
                  <a:pt x="61167" y="17288"/>
                </a:cubicBezTo>
                <a:cubicBezTo>
                  <a:pt x="57431" y="17288"/>
                  <a:pt x="58365" y="18644"/>
                  <a:pt x="55097" y="17966"/>
                </a:cubicBezTo>
                <a:cubicBezTo>
                  <a:pt x="51828" y="16949"/>
                  <a:pt x="50428" y="20677"/>
                  <a:pt x="48560" y="20000"/>
                </a:cubicBezTo>
                <a:cubicBezTo>
                  <a:pt x="47626" y="20000"/>
                  <a:pt x="45291" y="18644"/>
                  <a:pt x="43424" y="17627"/>
                </a:cubicBezTo>
                <a:cubicBezTo>
                  <a:pt x="37821" y="21016"/>
                  <a:pt x="33618" y="25423"/>
                  <a:pt x="31750" y="30847"/>
                </a:cubicBezTo>
                <a:cubicBezTo>
                  <a:pt x="33151" y="33559"/>
                  <a:pt x="35019" y="34915"/>
                  <a:pt x="35019" y="3491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4808537" y="3998912"/>
            <a:ext cx="352425" cy="431799"/>
          </a:xfrm>
          <a:custGeom>
            <a:pathLst>
              <a:path extrusionOk="0" h="120000" w="120000">
                <a:moveTo>
                  <a:pt x="118754" y="76949"/>
                </a:moveTo>
                <a:cubicBezTo>
                  <a:pt x="98823" y="60677"/>
                  <a:pt x="98823" y="60677"/>
                  <a:pt x="98823" y="60677"/>
                </a:cubicBezTo>
                <a:cubicBezTo>
                  <a:pt x="98408" y="60338"/>
                  <a:pt x="97577" y="59999"/>
                  <a:pt x="96332" y="59999"/>
                </a:cubicBezTo>
                <a:cubicBezTo>
                  <a:pt x="69757" y="59999"/>
                  <a:pt x="69757" y="59999"/>
                  <a:pt x="69757" y="59999"/>
                </a:cubicBezTo>
                <a:cubicBezTo>
                  <a:pt x="69757" y="49152"/>
                  <a:pt x="69757" y="49152"/>
                  <a:pt x="69757" y="49152"/>
                </a:cubicBezTo>
                <a:cubicBezTo>
                  <a:pt x="103391" y="49152"/>
                  <a:pt x="103391" y="49152"/>
                  <a:pt x="103391" y="49152"/>
                </a:cubicBezTo>
                <a:cubicBezTo>
                  <a:pt x="105051" y="49152"/>
                  <a:pt x="106712" y="47796"/>
                  <a:pt x="106712" y="46440"/>
                </a:cubicBezTo>
                <a:cubicBezTo>
                  <a:pt x="106712" y="13559"/>
                  <a:pt x="106712" y="13559"/>
                  <a:pt x="106712" y="13559"/>
                </a:cubicBezTo>
                <a:cubicBezTo>
                  <a:pt x="106712" y="12203"/>
                  <a:pt x="105051" y="10847"/>
                  <a:pt x="103391" y="10847"/>
                </a:cubicBezTo>
                <a:cubicBezTo>
                  <a:pt x="69757" y="10847"/>
                  <a:pt x="69757" y="10847"/>
                  <a:pt x="69757" y="10847"/>
                </a:cubicBezTo>
                <a:cubicBezTo>
                  <a:pt x="69757" y="5423"/>
                  <a:pt x="69757" y="5423"/>
                  <a:pt x="69757" y="5423"/>
                </a:cubicBezTo>
                <a:cubicBezTo>
                  <a:pt x="69757" y="2711"/>
                  <a:pt x="66851" y="0"/>
                  <a:pt x="63114" y="0"/>
                </a:cubicBezTo>
                <a:cubicBezTo>
                  <a:pt x="56470" y="0"/>
                  <a:pt x="56470" y="0"/>
                  <a:pt x="56470" y="0"/>
                </a:cubicBezTo>
                <a:cubicBezTo>
                  <a:pt x="52733" y="0"/>
                  <a:pt x="49826" y="2711"/>
                  <a:pt x="49826" y="5423"/>
                </a:cubicBezTo>
                <a:cubicBezTo>
                  <a:pt x="49826" y="10847"/>
                  <a:pt x="49826" y="10847"/>
                  <a:pt x="49826" y="10847"/>
                </a:cubicBezTo>
                <a:cubicBezTo>
                  <a:pt x="23252" y="10847"/>
                  <a:pt x="23252" y="10847"/>
                  <a:pt x="23252" y="10847"/>
                </a:cubicBezTo>
                <a:cubicBezTo>
                  <a:pt x="22422" y="10847"/>
                  <a:pt x="21591" y="11186"/>
                  <a:pt x="20761" y="11864"/>
                </a:cubicBezTo>
                <a:cubicBezTo>
                  <a:pt x="830" y="28135"/>
                  <a:pt x="830" y="28135"/>
                  <a:pt x="830" y="28135"/>
                </a:cubicBezTo>
                <a:cubicBezTo>
                  <a:pt x="415" y="28474"/>
                  <a:pt x="0" y="29152"/>
                  <a:pt x="0" y="30169"/>
                </a:cubicBezTo>
                <a:cubicBezTo>
                  <a:pt x="0" y="30847"/>
                  <a:pt x="415" y="31525"/>
                  <a:pt x="830" y="31864"/>
                </a:cubicBezTo>
                <a:cubicBezTo>
                  <a:pt x="20761" y="48135"/>
                  <a:pt x="20761" y="48135"/>
                  <a:pt x="20761" y="48135"/>
                </a:cubicBezTo>
                <a:cubicBezTo>
                  <a:pt x="21591" y="48813"/>
                  <a:pt x="22422" y="49152"/>
                  <a:pt x="23252" y="49152"/>
                </a:cubicBezTo>
                <a:cubicBezTo>
                  <a:pt x="49826" y="49152"/>
                  <a:pt x="49826" y="49152"/>
                  <a:pt x="49826" y="49152"/>
                </a:cubicBezTo>
                <a:cubicBezTo>
                  <a:pt x="49826" y="59999"/>
                  <a:pt x="49826" y="59999"/>
                  <a:pt x="49826" y="59999"/>
                </a:cubicBezTo>
                <a:cubicBezTo>
                  <a:pt x="16608" y="59999"/>
                  <a:pt x="16608" y="59999"/>
                  <a:pt x="16608" y="59999"/>
                </a:cubicBezTo>
                <a:cubicBezTo>
                  <a:pt x="14532" y="59999"/>
                  <a:pt x="13287" y="61355"/>
                  <a:pt x="13287" y="62711"/>
                </a:cubicBezTo>
                <a:cubicBezTo>
                  <a:pt x="13287" y="95254"/>
                  <a:pt x="13287" y="95254"/>
                  <a:pt x="13287" y="95254"/>
                </a:cubicBezTo>
                <a:cubicBezTo>
                  <a:pt x="13287" y="96949"/>
                  <a:pt x="14532" y="97966"/>
                  <a:pt x="16608" y="97966"/>
                </a:cubicBezTo>
                <a:cubicBezTo>
                  <a:pt x="49826" y="97966"/>
                  <a:pt x="49826" y="97966"/>
                  <a:pt x="49826" y="97966"/>
                </a:cubicBezTo>
                <a:cubicBezTo>
                  <a:pt x="49826" y="114237"/>
                  <a:pt x="49826" y="114237"/>
                  <a:pt x="49826" y="114237"/>
                </a:cubicBezTo>
                <a:cubicBezTo>
                  <a:pt x="49826" y="117288"/>
                  <a:pt x="52733" y="119999"/>
                  <a:pt x="56470" y="119999"/>
                </a:cubicBezTo>
                <a:cubicBezTo>
                  <a:pt x="63114" y="119999"/>
                  <a:pt x="63114" y="119999"/>
                  <a:pt x="63114" y="119999"/>
                </a:cubicBezTo>
                <a:cubicBezTo>
                  <a:pt x="66851" y="119999"/>
                  <a:pt x="69757" y="117288"/>
                  <a:pt x="69757" y="114237"/>
                </a:cubicBezTo>
                <a:cubicBezTo>
                  <a:pt x="69757" y="97966"/>
                  <a:pt x="69757" y="97966"/>
                  <a:pt x="69757" y="97966"/>
                </a:cubicBezTo>
                <a:cubicBezTo>
                  <a:pt x="96332" y="97966"/>
                  <a:pt x="96332" y="97966"/>
                  <a:pt x="96332" y="97966"/>
                </a:cubicBezTo>
                <a:cubicBezTo>
                  <a:pt x="97577" y="97966"/>
                  <a:pt x="98408" y="97627"/>
                  <a:pt x="98823" y="97288"/>
                </a:cubicBezTo>
                <a:cubicBezTo>
                  <a:pt x="118754" y="81016"/>
                  <a:pt x="118754" y="81016"/>
                  <a:pt x="118754" y="81016"/>
                </a:cubicBezTo>
                <a:cubicBezTo>
                  <a:pt x="119584" y="80338"/>
                  <a:pt x="120000" y="79661"/>
                  <a:pt x="120000" y="78983"/>
                </a:cubicBezTo>
                <a:cubicBezTo>
                  <a:pt x="120000" y="78305"/>
                  <a:pt x="119584" y="77627"/>
                  <a:pt x="118754" y="76949"/>
                </a:cubicBezTo>
                <a:moveTo>
                  <a:pt x="56470" y="5423"/>
                </a:moveTo>
                <a:cubicBezTo>
                  <a:pt x="63114" y="5423"/>
                  <a:pt x="63114" y="5423"/>
                  <a:pt x="63114" y="5423"/>
                </a:cubicBezTo>
                <a:cubicBezTo>
                  <a:pt x="63114" y="10847"/>
                  <a:pt x="63114" y="10847"/>
                  <a:pt x="63114" y="10847"/>
                </a:cubicBezTo>
                <a:cubicBezTo>
                  <a:pt x="56470" y="10847"/>
                  <a:pt x="56470" y="10847"/>
                  <a:pt x="56470" y="10847"/>
                </a:cubicBezTo>
                <a:lnTo>
                  <a:pt x="56470" y="5423"/>
                </a:lnTo>
                <a:close/>
                <a:moveTo>
                  <a:pt x="24498" y="43728"/>
                </a:moveTo>
                <a:cubicBezTo>
                  <a:pt x="7889" y="30169"/>
                  <a:pt x="7889" y="30169"/>
                  <a:pt x="7889" y="30169"/>
                </a:cubicBezTo>
                <a:cubicBezTo>
                  <a:pt x="24498" y="16271"/>
                  <a:pt x="24498" y="16271"/>
                  <a:pt x="24498" y="16271"/>
                </a:cubicBezTo>
                <a:cubicBezTo>
                  <a:pt x="100069" y="16271"/>
                  <a:pt x="100069" y="16271"/>
                  <a:pt x="100069" y="16271"/>
                </a:cubicBezTo>
                <a:cubicBezTo>
                  <a:pt x="100069" y="43728"/>
                  <a:pt x="100069" y="43728"/>
                  <a:pt x="100069" y="43728"/>
                </a:cubicBezTo>
                <a:lnTo>
                  <a:pt x="24498" y="43728"/>
                </a:lnTo>
                <a:close/>
                <a:moveTo>
                  <a:pt x="63114" y="59999"/>
                </a:moveTo>
                <a:cubicBezTo>
                  <a:pt x="56470" y="59999"/>
                  <a:pt x="56470" y="59999"/>
                  <a:pt x="56470" y="59999"/>
                </a:cubicBezTo>
                <a:cubicBezTo>
                  <a:pt x="56470" y="49152"/>
                  <a:pt x="56470" y="49152"/>
                  <a:pt x="56470" y="49152"/>
                </a:cubicBezTo>
                <a:cubicBezTo>
                  <a:pt x="63114" y="49152"/>
                  <a:pt x="63114" y="49152"/>
                  <a:pt x="63114" y="49152"/>
                </a:cubicBezTo>
                <a:lnTo>
                  <a:pt x="63114" y="59999"/>
                </a:lnTo>
                <a:close/>
                <a:moveTo>
                  <a:pt x="63114" y="114237"/>
                </a:moveTo>
                <a:cubicBezTo>
                  <a:pt x="56470" y="114237"/>
                  <a:pt x="56470" y="114237"/>
                  <a:pt x="56470" y="114237"/>
                </a:cubicBezTo>
                <a:cubicBezTo>
                  <a:pt x="56470" y="97966"/>
                  <a:pt x="56470" y="97966"/>
                  <a:pt x="56470" y="97966"/>
                </a:cubicBezTo>
                <a:cubicBezTo>
                  <a:pt x="63114" y="97966"/>
                  <a:pt x="63114" y="97966"/>
                  <a:pt x="63114" y="97966"/>
                </a:cubicBezTo>
                <a:lnTo>
                  <a:pt x="63114" y="114237"/>
                </a:lnTo>
                <a:close/>
                <a:moveTo>
                  <a:pt x="95086" y="92542"/>
                </a:moveTo>
                <a:cubicBezTo>
                  <a:pt x="19930" y="92542"/>
                  <a:pt x="19930" y="92542"/>
                  <a:pt x="19930" y="92542"/>
                </a:cubicBezTo>
                <a:cubicBezTo>
                  <a:pt x="19930" y="65423"/>
                  <a:pt x="19930" y="65423"/>
                  <a:pt x="19930" y="65423"/>
                </a:cubicBezTo>
                <a:cubicBezTo>
                  <a:pt x="95086" y="65423"/>
                  <a:pt x="95086" y="65423"/>
                  <a:pt x="95086" y="65423"/>
                </a:cubicBezTo>
                <a:cubicBezTo>
                  <a:pt x="111695" y="78983"/>
                  <a:pt x="111695" y="78983"/>
                  <a:pt x="111695" y="78983"/>
                </a:cubicBezTo>
                <a:lnTo>
                  <a:pt x="95086" y="9254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5629275" y="3998912"/>
            <a:ext cx="352425" cy="431799"/>
          </a:xfrm>
          <a:custGeom>
            <a:pathLst>
              <a:path extrusionOk="0" h="120000" w="120000">
                <a:moveTo>
                  <a:pt x="53148" y="41016"/>
                </a:moveTo>
                <a:cubicBezTo>
                  <a:pt x="53148" y="42372"/>
                  <a:pt x="54809" y="43728"/>
                  <a:pt x="56470" y="43728"/>
                </a:cubicBezTo>
                <a:cubicBezTo>
                  <a:pt x="96747" y="43728"/>
                  <a:pt x="96747" y="43728"/>
                  <a:pt x="96747" y="43728"/>
                </a:cubicBezTo>
                <a:cubicBezTo>
                  <a:pt x="98408" y="43728"/>
                  <a:pt x="100069" y="42372"/>
                  <a:pt x="100069" y="41016"/>
                </a:cubicBezTo>
                <a:cubicBezTo>
                  <a:pt x="100069" y="39322"/>
                  <a:pt x="98408" y="38305"/>
                  <a:pt x="96747" y="38305"/>
                </a:cubicBezTo>
                <a:cubicBezTo>
                  <a:pt x="56470" y="38305"/>
                  <a:pt x="56470" y="38305"/>
                  <a:pt x="56470" y="38305"/>
                </a:cubicBezTo>
                <a:cubicBezTo>
                  <a:pt x="54809" y="38305"/>
                  <a:pt x="53148" y="39322"/>
                  <a:pt x="53148" y="41016"/>
                </a:cubicBezTo>
                <a:moveTo>
                  <a:pt x="96747" y="49152"/>
                </a:moveTo>
                <a:cubicBezTo>
                  <a:pt x="76816" y="49152"/>
                  <a:pt x="76816" y="49152"/>
                  <a:pt x="76816" y="49152"/>
                </a:cubicBezTo>
                <a:cubicBezTo>
                  <a:pt x="74740" y="49152"/>
                  <a:pt x="73494" y="50169"/>
                  <a:pt x="73494" y="51864"/>
                </a:cubicBezTo>
                <a:cubicBezTo>
                  <a:pt x="73494" y="53220"/>
                  <a:pt x="74740" y="54576"/>
                  <a:pt x="76816" y="54576"/>
                </a:cubicBezTo>
                <a:cubicBezTo>
                  <a:pt x="96747" y="54576"/>
                  <a:pt x="96747" y="54576"/>
                  <a:pt x="96747" y="54576"/>
                </a:cubicBezTo>
                <a:cubicBezTo>
                  <a:pt x="98408" y="54576"/>
                  <a:pt x="100069" y="53220"/>
                  <a:pt x="100069" y="51864"/>
                </a:cubicBezTo>
                <a:cubicBezTo>
                  <a:pt x="100069" y="50169"/>
                  <a:pt x="98408" y="49152"/>
                  <a:pt x="96747" y="49152"/>
                </a:cubicBezTo>
                <a:moveTo>
                  <a:pt x="113356" y="10847"/>
                </a:moveTo>
                <a:cubicBezTo>
                  <a:pt x="70173" y="10847"/>
                  <a:pt x="70173" y="10847"/>
                  <a:pt x="70173" y="10847"/>
                </a:cubicBezTo>
                <a:cubicBezTo>
                  <a:pt x="70173" y="5423"/>
                  <a:pt x="70173" y="5423"/>
                  <a:pt x="70173" y="5423"/>
                </a:cubicBezTo>
                <a:cubicBezTo>
                  <a:pt x="70173" y="2711"/>
                  <a:pt x="66851" y="0"/>
                  <a:pt x="63529" y="0"/>
                </a:cubicBezTo>
                <a:cubicBezTo>
                  <a:pt x="56470" y="0"/>
                  <a:pt x="56470" y="0"/>
                  <a:pt x="56470" y="0"/>
                </a:cubicBezTo>
                <a:cubicBezTo>
                  <a:pt x="53148" y="0"/>
                  <a:pt x="49826" y="2711"/>
                  <a:pt x="49826" y="5423"/>
                </a:cubicBezTo>
                <a:cubicBezTo>
                  <a:pt x="49826" y="10847"/>
                  <a:pt x="49826" y="10847"/>
                  <a:pt x="49826" y="10847"/>
                </a:cubicBezTo>
                <a:cubicBezTo>
                  <a:pt x="6643" y="10847"/>
                  <a:pt x="6643" y="10847"/>
                  <a:pt x="6643" y="10847"/>
                </a:cubicBezTo>
                <a:cubicBezTo>
                  <a:pt x="2906" y="10847"/>
                  <a:pt x="0" y="13559"/>
                  <a:pt x="0" y="16271"/>
                </a:cubicBezTo>
                <a:cubicBezTo>
                  <a:pt x="0" y="76271"/>
                  <a:pt x="0" y="76271"/>
                  <a:pt x="0" y="76271"/>
                </a:cubicBezTo>
                <a:cubicBezTo>
                  <a:pt x="0" y="79322"/>
                  <a:pt x="2906" y="81694"/>
                  <a:pt x="6643" y="81694"/>
                </a:cubicBezTo>
                <a:cubicBezTo>
                  <a:pt x="49826" y="81694"/>
                  <a:pt x="49826" y="81694"/>
                  <a:pt x="49826" y="81694"/>
                </a:cubicBezTo>
                <a:cubicBezTo>
                  <a:pt x="49826" y="114237"/>
                  <a:pt x="49826" y="114237"/>
                  <a:pt x="49826" y="114237"/>
                </a:cubicBezTo>
                <a:cubicBezTo>
                  <a:pt x="49826" y="117288"/>
                  <a:pt x="53148" y="119999"/>
                  <a:pt x="56470" y="119999"/>
                </a:cubicBezTo>
                <a:cubicBezTo>
                  <a:pt x="63529" y="119999"/>
                  <a:pt x="63529" y="119999"/>
                  <a:pt x="63529" y="119999"/>
                </a:cubicBezTo>
                <a:cubicBezTo>
                  <a:pt x="66851" y="119999"/>
                  <a:pt x="70173" y="117288"/>
                  <a:pt x="70173" y="114237"/>
                </a:cubicBezTo>
                <a:cubicBezTo>
                  <a:pt x="70173" y="81694"/>
                  <a:pt x="70173" y="81694"/>
                  <a:pt x="70173" y="81694"/>
                </a:cubicBezTo>
                <a:cubicBezTo>
                  <a:pt x="113356" y="81694"/>
                  <a:pt x="113356" y="81694"/>
                  <a:pt x="113356" y="81694"/>
                </a:cubicBezTo>
                <a:cubicBezTo>
                  <a:pt x="117093" y="81694"/>
                  <a:pt x="120000" y="79322"/>
                  <a:pt x="120000" y="76271"/>
                </a:cubicBezTo>
                <a:cubicBezTo>
                  <a:pt x="120000" y="16271"/>
                  <a:pt x="120000" y="16271"/>
                  <a:pt x="120000" y="16271"/>
                </a:cubicBezTo>
                <a:cubicBezTo>
                  <a:pt x="120000" y="13559"/>
                  <a:pt x="117093" y="10847"/>
                  <a:pt x="113356" y="10847"/>
                </a:cubicBezTo>
                <a:moveTo>
                  <a:pt x="56470" y="5423"/>
                </a:moveTo>
                <a:cubicBezTo>
                  <a:pt x="63529" y="5423"/>
                  <a:pt x="63529" y="5423"/>
                  <a:pt x="63529" y="5423"/>
                </a:cubicBezTo>
                <a:cubicBezTo>
                  <a:pt x="63529" y="10847"/>
                  <a:pt x="63529" y="10847"/>
                  <a:pt x="63529" y="10847"/>
                </a:cubicBezTo>
                <a:cubicBezTo>
                  <a:pt x="56470" y="10847"/>
                  <a:pt x="56470" y="10847"/>
                  <a:pt x="56470" y="10847"/>
                </a:cubicBezTo>
                <a:lnTo>
                  <a:pt x="56470" y="5423"/>
                </a:lnTo>
                <a:close/>
                <a:moveTo>
                  <a:pt x="63529" y="114237"/>
                </a:moveTo>
                <a:cubicBezTo>
                  <a:pt x="56470" y="114237"/>
                  <a:pt x="56470" y="114237"/>
                  <a:pt x="56470" y="114237"/>
                </a:cubicBezTo>
                <a:cubicBezTo>
                  <a:pt x="56470" y="81694"/>
                  <a:pt x="56470" y="81694"/>
                  <a:pt x="56470" y="81694"/>
                </a:cubicBezTo>
                <a:cubicBezTo>
                  <a:pt x="63529" y="81694"/>
                  <a:pt x="63529" y="81694"/>
                  <a:pt x="63529" y="81694"/>
                </a:cubicBezTo>
                <a:lnTo>
                  <a:pt x="63529" y="114237"/>
                </a:lnTo>
                <a:close/>
                <a:moveTo>
                  <a:pt x="113356" y="76271"/>
                </a:moveTo>
                <a:cubicBezTo>
                  <a:pt x="6643" y="76271"/>
                  <a:pt x="6643" y="76271"/>
                  <a:pt x="6643" y="76271"/>
                </a:cubicBezTo>
                <a:cubicBezTo>
                  <a:pt x="6643" y="16271"/>
                  <a:pt x="6643" y="16271"/>
                  <a:pt x="6643" y="16271"/>
                </a:cubicBezTo>
                <a:cubicBezTo>
                  <a:pt x="113356" y="16271"/>
                  <a:pt x="113356" y="16271"/>
                  <a:pt x="113356" y="16271"/>
                </a:cubicBezTo>
                <a:lnTo>
                  <a:pt x="113356" y="76271"/>
                </a:lnTo>
                <a:close/>
                <a:moveTo>
                  <a:pt x="23252" y="32881"/>
                </a:moveTo>
                <a:cubicBezTo>
                  <a:pt x="83460" y="32881"/>
                  <a:pt x="83460" y="32881"/>
                  <a:pt x="83460" y="32881"/>
                </a:cubicBezTo>
                <a:cubicBezTo>
                  <a:pt x="85121" y="32881"/>
                  <a:pt x="86782" y="31525"/>
                  <a:pt x="86782" y="30169"/>
                </a:cubicBezTo>
                <a:cubicBezTo>
                  <a:pt x="86782" y="28474"/>
                  <a:pt x="85121" y="27457"/>
                  <a:pt x="83460" y="27457"/>
                </a:cubicBezTo>
                <a:cubicBezTo>
                  <a:pt x="23252" y="27457"/>
                  <a:pt x="23252" y="27457"/>
                  <a:pt x="23252" y="27457"/>
                </a:cubicBezTo>
                <a:cubicBezTo>
                  <a:pt x="21591" y="27457"/>
                  <a:pt x="19930" y="28474"/>
                  <a:pt x="19930" y="30169"/>
                </a:cubicBezTo>
                <a:cubicBezTo>
                  <a:pt x="19930" y="31525"/>
                  <a:pt x="21591" y="32881"/>
                  <a:pt x="23252" y="32881"/>
                </a:cubicBezTo>
                <a:moveTo>
                  <a:pt x="23252" y="54576"/>
                </a:moveTo>
                <a:cubicBezTo>
                  <a:pt x="63529" y="54576"/>
                  <a:pt x="63529" y="54576"/>
                  <a:pt x="63529" y="54576"/>
                </a:cubicBezTo>
                <a:cubicBezTo>
                  <a:pt x="65190" y="54576"/>
                  <a:pt x="66851" y="53220"/>
                  <a:pt x="66851" y="51864"/>
                </a:cubicBezTo>
                <a:cubicBezTo>
                  <a:pt x="66851" y="50169"/>
                  <a:pt x="65190" y="49152"/>
                  <a:pt x="63529" y="49152"/>
                </a:cubicBezTo>
                <a:cubicBezTo>
                  <a:pt x="23252" y="49152"/>
                  <a:pt x="23252" y="49152"/>
                  <a:pt x="23252" y="49152"/>
                </a:cubicBezTo>
                <a:cubicBezTo>
                  <a:pt x="21591" y="49152"/>
                  <a:pt x="19930" y="50169"/>
                  <a:pt x="19930" y="51864"/>
                </a:cubicBezTo>
                <a:cubicBezTo>
                  <a:pt x="19930" y="53220"/>
                  <a:pt x="21591" y="54576"/>
                  <a:pt x="23252" y="54576"/>
                </a:cubicBezTo>
                <a:moveTo>
                  <a:pt x="23252" y="65423"/>
                </a:moveTo>
                <a:cubicBezTo>
                  <a:pt x="90103" y="65423"/>
                  <a:pt x="90103" y="65423"/>
                  <a:pt x="90103" y="65423"/>
                </a:cubicBezTo>
                <a:cubicBezTo>
                  <a:pt x="91764" y="65423"/>
                  <a:pt x="93425" y="64067"/>
                  <a:pt x="93425" y="62711"/>
                </a:cubicBezTo>
                <a:cubicBezTo>
                  <a:pt x="93425" y="61355"/>
                  <a:pt x="91764" y="59999"/>
                  <a:pt x="90103" y="59999"/>
                </a:cubicBezTo>
                <a:cubicBezTo>
                  <a:pt x="23252" y="59999"/>
                  <a:pt x="23252" y="59999"/>
                  <a:pt x="23252" y="59999"/>
                </a:cubicBezTo>
                <a:cubicBezTo>
                  <a:pt x="21591" y="59999"/>
                  <a:pt x="19930" y="61355"/>
                  <a:pt x="19930" y="62711"/>
                </a:cubicBezTo>
                <a:cubicBezTo>
                  <a:pt x="19930" y="64067"/>
                  <a:pt x="21591" y="65423"/>
                  <a:pt x="23252" y="65423"/>
                </a:cubicBezTo>
                <a:moveTo>
                  <a:pt x="23252" y="43728"/>
                </a:moveTo>
                <a:cubicBezTo>
                  <a:pt x="43183" y="43728"/>
                  <a:pt x="43183" y="43728"/>
                  <a:pt x="43183" y="43728"/>
                </a:cubicBezTo>
                <a:cubicBezTo>
                  <a:pt x="45259" y="43728"/>
                  <a:pt x="46505" y="42372"/>
                  <a:pt x="46505" y="41016"/>
                </a:cubicBezTo>
                <a:cubicBezTo>
                  <a:pt x="46505" y="39322"/>
                  <a:pt x="45259" y="38305"/>
                  <a:pt x="43183" y="38305"/>
                </a:cubicBezTo>
                <a:cubicBezTo>
                  <a:pt x="23252" y="38305"/>
                  <a:pt x="23252" y="38305"/>
                  <a:pt x="23252" y="38305"/>
                </a:cubicBezTo>
                <a:cubicBezTo>
                  <a:pt x="21591" y="38305"/>
                  <a:pt x="19930" y="39322"/>
                  <a:pt x="19930" y="41016"/>
                </a:cubicBezTo>
                <a:cubicBezTo>
                  <a:pt x="19930" y="42372"/>
                  <a:pt x="21591" y="43728"/>
                  <a:pt x="23252" y="43728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6411912" y="4038600"/>
            <a:ext cx="430213" cy="352425"/>
          </a:xfrm>
          <a:custGeom>
            <a:pathLst>
              <a:path extrusionOk="0" h="120000" w="120000">
                <a:moveTo>
                  <a:pt x="73767" y="46920"/>
                </a:moveTo>
                <a:cubicBezTo>
                  <a:pt x="57450" y="46920"/>
                  <a:pt x="57450" y="46920"/>
                  <a:pt x="57450" y="46920"/>
                </a:cubicBezTo>
                <a:cubicBezTo>
                  <a:pt x="55750" y="46920"/>
                  <a:pt x="54730" y="48166"/>
                  <a:pt x="54730" y="50242"/>
                </a:cubicBezTo>
                <a:cubicBezTo>
                  <a:pt x="54730" y="51903"/>
                  <a:pt x="55750" y="53564"/>
                  <a:pt x="57450" y="53564"/>
                </a:cubicBezTo>
                <a:cubicBezTo>
                  <a:pt x="65949" y="53564"/>
                  <a:pt x="65949" y="53564"/>
                  <a:pt x="65949" y="53564"/>
                </a:cubicBezTo>
                <a:cubicBezTo>
                  <a:pt x="57450" y="62283"/>
                  <a:pt x="43852" y="79307"/>
                  <a:pt x="43852" y="96747"/>
                </a:cubicBezTo>
                <a:cubicBezTo>
                  <a:pt x="43852" y="96747"/>
                  <a:pt x="43852" y="96747"/>
                  <a:pt x="43852" y="96747"/>
                </a:cubicBezTo>
                <a:cubicBezTo>
                  <a:pt x="43852" y="96747"/>
                  <a:pt x="43852" y="96747"/>
                  <a:pt x="43852" y="96747"/>
                </a:cubicBezTo>
                <a:cubicBezTo>
                  <a:pt x="43852" y="98823"/>
                  <a:pt x="44872" y="100069"/>
                  <a:pt x="46572" y="100069"/>
                </a:cubicBezTo>
                <a:cubicBezTo>
                  <a:pt x="47932" y="100069"/>
                  <a:pt x="49291" y="98823"/>
                  <a:pt x="49291" y="96747"/>
                </a:cubicBezTo>
                <a:cubicBezTo>
                  <a:pt x="49291" y="96747"/>
                  <a:pt x="49291" y="96747"/>
                  <a:pt x="49291" y="96747"/>
                </a:cubicBezTo>
                <a:cubicBezTo>
                  <a:pt x="49291" y="80968"/>
                  <a:pt x="63569" y="64359"/>
                  <a:pt x="71048" y="56885"/>
                </a:cubicBezTo>
                <a:cubicBezTo>
                  <a:pt x="71048" y="70173"/>
                  <a:pt x="71048" y="70173"/>
                  <a:pt x="71048" y="70173"/>
                </a:cubicBezTo>
                <a:cubicBezTo>
                  <a:pt x="71048" y="71833"/>
                  <a:pt x="72407" y="73494"/>
                  <a:pt x="73767" y="73494"/>
                </a:cubicBezTo>
                <a:cubicBezTo>
                  <a:pt x="75127" y="73494"/>
                  <a:pt x="76487" y="71833"/>
                  <a:pt x="76487" y="70173"/>
                </a:cubicBezTo>
                <a:cubicBezTo>
                  <a:pt x="76487" y="50242"/>
                  <a:pt x="76487" y="50242"/>
                  <a:pt x="76487" y="50242"/>
                </a:cubicBezTo>
                <a:cubicBezTo>
                  <a:pt x="76487" y="48166"/>
                  <a:pt x="75127" y="46920"/>
                  <a:pt x="73767" y="46920"/>
                </a:cubicBezTo>
                <a:moveTo>
                  <a:pt x="118640" y="100484"/>
                </a:moveTo>
                <a:cubicBezTo>
                  <a:pt x="69688" y="7058"/>
                  <a:pt x="69688" y="7058"/>
                  <a:pt x="69688" y="7058"/>
                </a:cubicBezTo>
                <a:cubicBezTo>
                  <a:pt x="69688" y="7058"/>
                  <a:pt x="66968" y="0"/>
                  <a:pt x="60169" y="0"/>
                </a:cubicBezTo>
                <a:cubicBezTo>
                  <a:pt x="53371" y="0"/>
                  <a:pt x="50651" y="7058"/>
                  <a:pt x="50651" y="7058"/>
                </a:cubicBezTo>
                <a:cubicBezTo>
                  <a:pt x="1359" y="100484"/>
                  <a:pt x="1359" y="100484"/>
                  <a:pt x="1359" y="100484"/>
                </a:cubicBezTo>
                <a:cubicBezTo>
                  <a:pt x="1359" y="100484"/>
                  <a:pt x="0" y="102560"/>
                  <a:pt x="0" y="106712"/>
                </a:cubicBezTo>
                <a:cubicBezTo>
                  <a:pt x="0" y="114186"/>
                  <a:pt x="509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4186"/>
                  <a:pt x="120000" y="106712"/>
                </a:cubicBezTo>
                <a:cubicBezTo>
                  <a:pt x="120000" y="102145"/>
                  <a:pt x="118640" y="100484"/>
                  <a:pt x="118640" y="100484"/>
                </a:cubicBezTo>
                <a:moveTo>
                  <a:pt x="109121" y="113356"/>
                </a:moveTo>
                <a:cubicBezTo>
                  <a:pt x="10878" y="113356"/>
                  <a:pt x="10878" y="113356"/>
                  <a:pt x="10878" y="113356"/>
                </a:cubicBezTo>
                <a:cubicBezTo>
                  <a:pt x="7818" y="113356"/>
                  <a:pt x="5439" y="110449"/>
                  <a:pt x="5439" y="106712"/>
                </a:cubicBezTo>
                <a:cubicBezTo>
                  <a:pt x="5439" y="105467"/>
                  <a:pt x="5779" y="104636"/>
                  <a:pt x="5779" y="104221"/>
                </a:cubicBezTo>
                <a:cubicBezTo>
                  <a:pt x="6118" y="104221"/>
                  <a:pt x="5779" y="104221"/>
                  <a:pt x="6118" y="103806"/>
                </a:cubicBezTo>
                <a:cubicBezTo>
                  <a:pt x="55070" y="10380"/>
                  <a:pt x="55070" y="10380"/>
                  <a:pt x="55070" y="10380"/>
                </a:cubicBezTo>
                <a:cubicBezTo>
                  <a:pt x="55410" y="10380"/>
                  <a:pt x="55410" y="10380"/>
                  <a:pt x="55410" y="9965"/>
                </a:cubicBezTo>
                <a:cubicBezTo>
                  <a:pt x="55410" y="9965"/>
                  <a:pt x="57110" y="6643"/>
                  <a:pt x="60169" y="6643"/>
                </a:cubicBezTo>
                <a:cubicBezTo>
                  <a:pt x="63229" y="6643"/>
                  <a:pt x="64589" y="9550"/>
                  <a:pt x="64589" y="9550"/>
                </a:cubicBezTo>
                <a:cubicBezTo>
                  <a:pt x="64929" y="9965"/>
                  <a:pt x="64929" y="10380"/>
                  <a:pt x="64929" y="10380"/>
                </a:cubicBezTo>
                <a:cubicBezTo>
                  <a:pt x="114220" y="103806"/>
                  <a:pt x="114220" y="103806"/>
                  <a:pt x="114220" y="103806"/>
                </a:cubicBezTo>
                <a:cubicBezTo>
                  <a:pt x="114220" y="104221"/>
                  <a:pt x="114220" y="104221"/>
                  <a:pt x="114220" y="104221"/>
                </a:cubicBezTo>
                <a:cubicBezTo>
                  <a:pt x="114560" y="104636"/>
                  <a:pt x="114560" y="105467"/>
                  <a:pt x="114560" y="106712"/>
                </a:cubicBezTo>
                <a:cubicBezTo>
                  <a:pt x="114560" y="110449"/>
                  <a:pt x="112181" y="113356"/>
                  <a:pt x="109121" y="11335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7234238" y="3998912"/>
            <a:ext cx="431799" cy="431799"/>
          </a:xfrm>
          <a:custGeom>
            <a:pathLst>
              <a:path extrusionOk="0" h="120000" w="120000">
                <a:moveTo>
                  <a:pt x="114560" y="65423"/>
                </a:moveTo>
                <a:cubicBezTo>
                  <a:pt x="114560" y="10847"/>
                  <a:pt x="114560" y="10847"/>
                  <a:pt x="114560" y="10847"/>
                </a:cubicBezTo>
                <a:cubicBezTo>
                  <a:pt x="114560" y="8135"/>
                  <a:pt x="112181" y="5423"/>
                  <a:pt x="109121" y="5423"/>
                </a:cubicBezTo>
                <a:cubicBezTo>
                  <a:pt x="98243" y="5423"/>
                  <a:pt x="98243" y="5423"/>
                  <a:pt x="98243" y="5423"/>
                </a:cubicBezTo>
                <a:cubicBezTo>
                  <a:pt x="98243" y="2711"/>
                  <a:pt x="98243" y="2711"/>
                  <a:pt x="98243" y="2711"/>
                </a:cubicBezTo>
                <a:cubicBezTo>
                  <a:pt x="98243" y="1355"/>
                  <a:pt x="96883" y="0"/>
                  <a:pt x="95524" y="0"/>
                </a:cubicBezTo>
                <a:cubicBezTo>
                  <a:pt x="93824" y="0"/>
                  <a:pt x="92464" y="1355"/>
                  <a:pt x="92464" y="2711"/>
                </a:cubicBezTo>
                <a:cubicBezTo>
                  <a:pt x="92464" y="5423"/>
                  <a:pt x="92464" y="5423"/>
                  <a:pt x="92464" y="5423"/>
                </a:cubicBezTo>
                <a:cubicBezTo>
                  <a:pt x="27195" y="5423"/>
                  <a:pt x="27195" y="5423"/>
                  <a:pt x="27195" y="5423"/>
                </a:cubicBezTo>
                <a:cubicBezTo>
                  <a:pt x="27195" y="2711"/>
                  <a:pt x="27195" y="2711"/>
                  <a:pt x="27195" y="2711"/>
                </a:cubicBezTo>
                <a:cubicBezTo>
                  <a:pt x="27195" y="1355"/>
                  <a:pt x="25835" y="0"/>
                  <a:pt x="24475" y="0"/>
                </a:cubicBezTo>
                <a:cubicBezTo>
                  <a:pt x="22776" y="0"/>
                  <a:pt x="21756" y="1355"/>
                  <a:pt x="21756" y="2711"/>
                </a:cubicBezTo>
                <a:cubicBezTo>
                  <a:pt x="21756" y="5423"/>
                  <a:pt x="21756" y="5423"/>
                  <a:pt x="21756" y="5423"/>
                </a:cubicBezTo>
                <a:cubicBezTo>
                  <a:pt x="10878" y="5423"/>
                  <a:pt x="10878" y="5423"/>
                  <a:pt x="10878" y="5423"/>
                </a:cubicBezTo>
                <a:cubicBezTo>
                  <a:pt x="7818" y="5423"/>
                  <a:pt x="5439" y="8135"/>
                  <a:pt x="5439" y="10847"/>
                </a:cubicBezTo>
                <a:cubicBezTo>
                  <a:pt x="5439" y="65423"/>
                  <a:pt x="5439" y="65423"/>
                  <a:pt x="5439" y="65423"/>
                </a:cubicBezTo>
                <a:cubicBezTo>
                  <a:pt x="2379" y="65423"/>
                  <a:pt x="0" y="67796"/>
                  <a:pt x="0" y="70847"/>
                </a:cubicBezTo>
                <a:cubicBezTo>
                  <a:pt x="0" y="76271"/>
                  <a:pt x="0" y="76271"/>
                  <a:pt x="0" y="76271"/>
                </a:cubicBezTo>
                <a:cubicBezTo>
                  <a:pt x="0" y="79322"/>
                  <a:pt x="2379" y="81694"/>
                  <a:pt x="5439" y="81694"/>
                </a:cubicBezTo>
                <a:cubicBezTo>
                  <a:pt x="16317" y="81694"/>
                  <a:pt x="16317" y="81694"/>
                  <a:pt x="16317" y="81694"/>
                </a:cubicBezTo>
                <a:cubicBezTo>
                  <a:pt x="16317" y="117288"/>
                  <a:pt x="16317" y="117288"/>
                  <a:pt x="16317" y="117288"/>
                </a:cubicBezTo>
                <a:cubicBezTo>
                  <a:pt x="16317" y="118644"/>
                  <a:pt x="17337" y="119999"/>
                  <a:pt x="19036" y="119999"/>
                </a:cubicBezTo>
                <a:cubicBezTo>
                  <a:pt x="20396" y="119999"/>
                  <a:pt x="21756" y="118644"/>
                  <a:pt x="21756" y="117288"/>
                </a:cubicBezTo>
                <a:cubicBezTo>
                  <a:pt x="21756" y="112881"/>
                  <a:pt x="21756" y="112881"/>
                  <a:pt x="21756" y="112881"/>
                </a:cubicBezTo>
                <a:cubicBezTo>
                  <a:pt x="27875" y="118983"/>
                  <a:pt x="27875" y="118983"/>
                  <a:pt x="27875" y="118983"/>
                </a:cubicBezTo>
                <a:cubicBezTo>
                  <a:pt x="28555" y="119661"/>
                  <a:pt x="29235" y="119999"/>
                  <a:pt x="29915" y="119999"/>
                </a:cubicBezTo>
                <a:cubicBezTo>
                  <a:pt x="31274" y="119999"/>
                  <a:pt x="32634" y="118644"/>
                  <a:pt x="32634" y="117288"/>
                </a:cubicBezTo>
                <a:cubicBezTo>
                  <a:pt x="32634" y="81694"/>
                  <a:pt x="32634" y="81694"/>
                  <a:pt x="32634" y="81694"/>
                </a:cubicBezTo>
                <a:cubicBezTo>
                  <a:pt x="87025" y="81694"/>
                  <a:pt x="87025" y="81694"/>
                  <a:pt x="87025" y="81694"/>
                </a:cubicBezTo>
                <a:cubicBezTo>
                  <a:pt x="87025" y="117288"/>
                  <a:pt x="87025" y="117288"/>
                  <a:pt x="87025" y="117288"/>
                </a:cubicBezTo>
                <a:cubicBezTo>
                  <a:pt x="87025" y="118644"/>
                  <a:pt x="88385" y="119999"/>
                  <a:pt x="89745" y="119999"/>
                </a:cubicBezTo>
                <a:cubicBezTo>
                  <a:pt x="90764" y="119999"/>
                  <a:pt x="91444" y="119661"/>
                  <a:pt x="91784" y="118983"/>
                </a:cubicBezTo>
                <a:cubicBezTo>
                  <a:pt x="98243" y="112881"/>
                  <a:pt x="98243" y="112881"/>
                  <a:pt x="98243" y="112881"/>
                </a:cubicBezTo>
                <a:cubicBezTo>
                  <a:pt x="98243" y="117288"/>
                  <a:pt x="98243" y="117288"/>
                  <a:pt x="98243" y="117288"/>
                </a:cubicBezTo>
                <a:cubicBezTo>
                  <a:pt x="98243" y="118644"/>
                  <a:pt x="99263" y="119999"/>
                  <a:pt x="100963" y="119999"/>
                </a:cubicBezTo>
                <a:cubicBezTo>
                  <a:pt x="102322" y="119999"/>
                  <a:pt x="103682" y="118644"/>
                  <a:pt x="103682" y="117288"/>
                </a:cubicBezTo>
                <a:cubicBezTo>
                  <a:pt x="103682" y="81694"/>
                  <a:pt x="103682" y="81694"/>
                  <a:pt x="103682" y="81694"/>
                </a:cubicBezTo>
                <a:cubicBezTo>
                  <a:pt x="114560" y="81694"/>
                  <a:pt x="114560" y="81694"/>
                  <a:pt x="114560" y="81694"/>
                </a:cubicBezTo>
                <a:cubicBezTo>
                  <a:pt x="117620" y="81694"/>
                  <a:pt x="120000" y="79322"/>
                  <a:pt x="120000" y="76271"/>
                </a:cubicBezTo>
                <a:cubicBezTo>
                  <a:pt x="120000" y="70847"/>
                  <a:pt x="120000" y="70847"/>
                  <a:pt x="120000" y="70847"/>
                </a:cubicBezTo>
                <a:cubicBezTo>
                  <a:pt x="120000" y="67796"/>
                  <a:pt x="117620" y="65423"/>
                  <a:pt x="114560" y="65423"/>
                </a:cubicBezTo>
                <a:moveTo>
                  <a:pt x="10878" y="10847"/>
                </a:moveTo>
                <a:cubicBezTo>
                  <a:pt x="109121" y="10847"/>
                  <a:pt x="109121" y="10847"/>
                  <a:pt x="109121" y="10847"/>
                </a:cubicBezTo>
                <a:cubicBezTo>
                  <a:pt x="109121" y="65423"/>
                  <a:pt x="109121" y="65423"/>
                  <a:pt x="109121" y="65423"/>
                </a:cubicBezTo>
                <a:cubicBezTo>
                  <a:pt x="10878" y="65423"/>
                  <a:pt x="10878" y="65423"/>
                  <a:pt x="10878" y="65423"/>
                </a:cubicBezTo>
                <a:lnTo>
                  <a:pt x="10878" y="10847"/>
                </a:lnTo>
                <a:close/>
                <a:moveTo>
                  <a:pt x="27195" y="110508"/>
                </a:moveTo>
                <a:cubicBezTo>
                  <a:pt x="22776" y="106101"/>
                  <a:pt x="22776" y="106101"/>
                  <a:pt x="22776" y="106101"/>
                </a:cubicBezTo>
                <a:cubicBezTo>
                  <a:pt x="27195" y="102033"/>
                  <a:pt x="27195" y="102033"/>
                  <a:pt x="27195" y="102033"/>
                </a:cubicBezTo>
                <a:lnTo>
                  <a:pt x="27195" y="110508"/>
                </a:lnTo>
                <a:close/>
                <a:moveTo>
                  <a:pt x="21756" y="99661"/>
                </a:moveTo>
                <a:cubicBezTo>
                  <a:pt x="21756" y="91186"/>
                  <a:pt x="21756" y="91186"/>
                  <a:pt x="21756" y="91186"/>
                </a:cubicBezTo>
                <a:cubicBezTo>
                  <a:pt x="26175" y="95254"/>
                  <a:pt x="26175" y="95254"/>
                  <a:pt x="26175" y="95254"/>
                </a:cubicBezTo>
                <a:lnTo>
                  <a:pt x="21756" y="99661"/>
                </a:lnTo>
                <a:close/>
                <a:moveTo>
                  <a:pt x="27195" y="88813"/>
                </a:moveTo>
                <a:cubicBezTo>
                  <a:pt x="21756" y="83389"/>
                  <a:pt x="21756" y="83389"/>
                  <a:pt x="21756" y="83389"/>
                </a:cubicBezTo>
                <a:cubicBezTo>
                  <a:pt x="21756" y="81694"/>
                  <a:pt x="21756" y="81694"/>
                  <a:pt x="21756" y="81694"/>
                </a:cubicBezTo>
                <a:cubicBezTo>
                  <a:pt x="27195" y="81694"/>
                  <a:pt x="27195" y="81694"/>
                  <a:pt x="27195" y="81694"/>
                </a:cubicBezTo>
                <a:lnTo>
                  <a:pt x="27195" y="88813"/>
                </a:lnTo>
                <a:close/>
                <a:moveTo>
                  <a:pt x="92464" y="110508"/>
                </a:moveTo>
                <a:cubicBezTo>
                  <a:pt x="92464" y="102033"/>
                  <a:pt x="92464" y="102033"/>
                  <a:pt x="92464" y="102033"/>
                </a:cubicBezTo>
                <a:cubicBezTo>
                  <a:pt x="96883" y="106101"/>
                  <a:pt x="96883" y="106101"/>
                  <a:pt x="96883" y="106101"/>
                </a:cubicBezTo>
                <a:lnTo>
                  <a:pt x="92464" y="110508"/>
                </a:lnTo>
                <a:close/>
                <a:moveTo>
                  <a:pt x="98243" y="99661"/>
                </a:moveTo>
                <a:cubicBezTo>
                  <a:pt x="93824" y="95254"/>
                  <a:pt x="93824" y="95254"/>
                  <a:pt x="93824" y="95254"/>
                </a:cubicBezTo>
                <a:cubicBezTo>
                  <a:pt x="98243" y="91186"/>
                  <a:pt x="98243" y="91186"/>
                  <a:pt x="98243" y="91186"/>
                </a:cubicBezTo>
                <a:lnTo>
                  <a:pt x="98243" y="99661"/>
                </a:lnTo>
                <a:close/>
                <a:moveTo>
                  <a:pt x="98243" y="83389"/>
                </a:moveTo>
                <a:cubicBezTo>
                  <a:pt x="92464" y="88813"/>
                  <a:pt x="92464" y="88813"/>
                  <a:pt x="92464" y="88813"/>
                </a:cubicBezTo>
                <a:cubicBezTo>
                  <a:pt x="92464" y="81694"/>
                  <a:pt x="92464" y="81694"/>
                  <a:pt x="92464" y="81694"/>
                </a:cubicBezTo>
                <a:cubicBezTo>
                  <a:pt x="98243" y="81694"/>
                  <a:pt x="98243" y="81694"/>
                  <a:pt x="98243" y="81694"/>
                </a:cubicBezTo>
                <a:lnTo>
                  <a:pt x="98243" y="83389"/>
                </a:lnTo>
                <a:close/>
                <a:moveTo>
                  <a:pt x="114560" y="76271"/>
                </a:moveTo>
                <a:cubicBezTo>
                  <a:pt x="5439" y="76271"/>
                  <a:pt x="5439" y="76271"/>
                  <a:pt x="5439" y="76271"/>
                </a:cubicBezTo>
                <a:cubicBezTo>
                  <a:pt x="5439" y="70847"/>
                  <a:pt x="5439" y="70847"/>
                  <a:pt x="5439" y="70847"/>
                </a:cubicBezTo>
                <a:cubicBezTo>
                  <a:pt x="114560" y="70847"/>
                  <a:pt x="114560" y="70847"/>
                  <a:pt x="114560" y="70847"/>
                </a:cubicBezTo>
                <a:lnTo>
                  <a:pt x="114560" y="7627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8056563" y="3998912"/>
            <a:ext cx="430213" cy="431799"/>
          </a:xfrm>
          <a:custGeom>
            <a:pathLst>
              <a:path extrusionOk="0" h="120000" w="120000">
                <a:moveTo>
                  <a:pt x="70028" y="22711"/>
                </a:moveTo>
                <a:cubicBezTo>
                  <a:pt x="69688" y="22033"/>
                  <a:pt x="69008" y="22033"/>
                  <a:pt x="68328" y="22033"/>
                </a:cubicBezTo>
                <a:cubicBezTo>
                  <a:pt x="66628" y="22033"/>
                  <a:pt x="65609" y="23050"/>
                  <a:pt x="65609" y="24745"/>
                </a:cubicBezTo>
                <a:cubicBezTo>
                  <a:pt x="65609" y="25423"/>
                  <a:pt x="65609" y="26101"/>
                  <a:pt x="66288" y="26440"/>
                </a:cubicBezTo>
                <a:cubicBezTo>
                  <a:pt x="75127" y="35593"/>
                  <a:pt x="75127" y="35593"/>
                  <a:pt x="75127" y="35593"/>
                </a:cubicBezTo>
                <a:cubicBezTo>
                  <a:pt x="38073" y="35593"/>
                  <a:pt x="38073" y="35593"/>
                  <a:pt x="38073" y="35593"/>
                </a:cubicBezTo>
                <a:cubicBezTo>
                  <a:pt x="36713" y="35593"/>
                  <a:pt x="35354" y="36610"/>
                  <a:pt x="35354" y="38305"/>
                </a:cubicBezTo>
                <a:cubicBezTo>
                  <a:pt x="35354" y="39661"/>
                  <a:pt x="36713" y="41016"/>
                  <a:pt x="38073" y="41016"/>
                </a:cubicBezTo>
                <a:cubicBezTo>
                  <a:pt x="75127" y="41016"/>
                  <a:pt x="75127" y="41016"/>
                  <a:pt x="75127" y="41016"/>
                </a:cubicBezTo>
                <a:cubicBezTo>
                  <a:pt x="66288" y="49830"/>
                  <a:pt x="66288" y="49830"/>
                  <a:pt x="66288" y="49830"/>
                </a:cubicBezTo>
                <a:cubicBezTo>
                  <a:pt x="65609" y="50508"/>
                  <a:pt x="65609" y="51186"/>
                  <a:pt x="65609" y="51864"/>
                </a:cubicBezTo>
                <a:cubicBezTo>
                  <a:pt x="65609" y="53220"/>
                  <a:pt x="66628" y="54576"/>
                  <a:pt x="68328" y="54576"/>
                </a:cubicBezTo>
                <a:cubicBezTo>
                  <a:pt x="69008" y="54576"/>
                  <a:pt x="69688" y="54237"/>
                  <a:pt x="70028" y="53898"/>
                </a:cubicBezTo>
                <a:cubicBezTo>
                  <a:pt x="83626" y="40000"/>
                  <a:pt x="83626" y="40000"/>
                  <a:pt x="83626" y="40000"/>
                </a:cubicBezTo>
                <a:cubicBezTo>
                  <a:pt x="84305" y="39661"/>
                  <a:pt x="84645" y="38983"/>
                  <a:pt x="84645" y="38305"/>
                </a:cubicBezTo>
                <a:cubicBezTo>
                  <a:pt x="84645" y="37288"/>
                  <a:pt x="84305" y="36610"/>
                  <a:pt x="83626" y="36271"/>
                </a:cubicBezTo>
                <a:lnTo>
                  <a:pt x="70028" y="22711"/>
                </a:lnTo>
                <a:close/>
                <a:moveTo>
                  <a:pt x="114560" y="65423"/>
                </a:moveTo>
                <a:cubicBezTo>
                  <a:pt x="114560" y="10847"/>
                  <a:pt x="114560" y="10847"/>
                  <a:pt x="114560" y="10847"/>
                </a:cubicBezTo>
                <a:cubicBezTo>
                  <a:pt x="114560" y="8135"/>
                  <a:pt x="112181" y="5423"/>
                  <a:pt x="109121" y="5423"/>
                </a:cubicBezTo>
                <a:cubicBezTo>
                  <a:pt x="98243" y="5423"/>
                  <a:pt x="98243" y="5423"/>
                  <a:pt x="98243" y="5423"/>
                </a:cubicBezTo>
                <a:cubicBezTo>
                  <a:pt x="98243" y="2711"/>
                  <a:pt x="98243" y="2711"/>
                  <a:pt x="98243" y="2711"/>
                </a:cubicBezTo>
                <a:cubicBezTo>
                  <a:pt x="98243" y="1355"/>
                  <a:pt x="96883" y="0"/>
                  <a:pt x="95524" y="0"/>
                </a:cubicBezTo>
                <a:cubicBezTo>
                  <a:pt x="93824" y="0"/>
                  <a:pt x="92804" y="1355"/>
                  <a:pt x="92804" y="2711"/>
                </a:cubicBezTo>
                <a:cubicBezTo>
                  <a:pt x="92804" y="5423"/>
                  <a:pt x="92804" y="5423"/>
                  <a:pt x="92804" y="5423"/>
                </a:cubicBezTo>
                <a:cubicBezTo>
                  <a:pt x="27195" y="5423"/>
                  <a:pt x="27195" y="5423"/>
                  <a:pt x="27195" y="5423"/>
                </a:cubicBezTo>
                <a:cubicBezTo>
                  <a:pt x="27195" y="2711"/>
                  <a:pt x="27195" y="2711"/>
                  <a:pt x="27195" y="2711"/>
                </a:cubicBezTo>
                <a:cubicBezTo>
                  <a:pt x="27195" y="1355"/>
                  <a:pt x="26175" y="0"/>
                  <a:pt x="24475" y="0"/>
                </a:cubicBezTo>
                <a:cubicBezTo>
                  <a:pt x="23116" y="0"/>
                  <a:pt x="21756" y="1355"/>
                  <a:pt x="21756" y="2711"/>
                </a:cubicBezTo>
                <a:cubicBezTo>
                  <a:pt x="21756" y="5423"/>
                  <a:pt x="21756" y="5423"/>
                  <a:pt x="21756" y="5423"/>
                </a:cubicBezTo>
                <a:cubicBezTo>
                  <a:pt x="10878" y="5423"/>
                  <a:pt x="10878" y="5423"/>
                  <a:pt x="10878" y="5423"/>
                </a:cubicBezTo>
                <a:cubicBezTo>
                  <a:pt x="7818" y="5423"/>
                  <a:pt x="5439" y="8135"/>
                  <a:pt x="5439" y="10847"/>
                </a:cubicBezTo>
                <a:cubicBezTo>
                  <a:pt x="5439" y="65423"/>
                  <a:pt x="5439" y="65423"/>
                  <a:pt x="5439" y="65423"/>
                </a:cubicBezTo>
                <a:cubicBezTo>
                  <a:pt x="2379" y="65423"/>
                  <a:pt x="0" y="67796"/>
                  <a:pt x="0" y="70847"/>
                </a:cubicBezTo>
                <a:cubicBezTo>
                  <a:pt x="0" y="76271"/>
                  <a:pt x="0" y="76271"/>
                  <a:pt x="0" y="76271"/>
                </a:cubicBezTo>
                <a:cubicBezTo>
                  <a:pt x="0" y="79322"/>
                  <a:pt x="2379" y="81694"/>
                  <a:pt x="5439" y="81694"/>
                </a:cubicBezTo>
                <a:cubicBezTo>
                  <a:pt x="16317" y="81694"/>
                  <a:pt x="16317" y="81694"/>
                  <a:pt x="16317" y="81694"/>
                </a:cubicBezTo>
                <a:cubicBezTo>
                  <a:pt x="16317" y="117288"/>
                  <a:pt x="16317" y="117288"/>
                  <a:pt x="16317" y="117288"/>
                </a:cubicBezTo>
                <a:cubicBezTo>
                  <a:pt x="16317" y="118644"/>
                  <a:pt x="17677" y="119999"/>
                  <a:pt x="19036" y="119999"/>
                </a:cubicBezTo>
                <a:cubicBezTo>
                  <a:pt x="20736" y="119999"/>
                  <a:pt x="21756" y="118644"/>
                  <a:pt x="21756" y="117288"/>
                </a:cubicBezTo>
                <a:cubicBezTo>
                  <a:pt x="21756" y="112881"/>
                  <a:pt x="21756" y="112881"/>
                  <a:pt x="21756" y="112881"/>
                </a:cubicBezTo>
                <a:cubicBezTo>
                  <a:pt x="28215" y="118983"/>
                  <a:pt x="28215" y="118983"/>
                  <a:pt x="28215" y="118983"/>
                </a:cubicBezTo>
                <a:cubicBezTo>
                  <a:pt x="28555" y="119661"/>
                  <a:pt x="29235" y="119999"/>
                  <a:pt x="29915" y="119999"/>
                </a:cubicBezTo>
                <a:cubicBezTo>
                  <a:pt x="31614" y="119999"/>
                  <a:pt x="32634" y="118644"/>
                  <a:pt x="32634" y="117288"/>
                </a:cubicBezTo>
                <a:cubicBezTo>
                  <a:pt x="32634" y="81694"/>
                  <a:pt x="32634" y="81694"/>
                  <a:pt x="32634" y="81694"/>
                </a:cubicBezTo>
                <a:cubicBezTo>
                  <a:pt x="87365" y="81694"/>
                  <a:pt x="87365" y="81694"/>
                  <a:pt x="87365" y="81694"/>
                </a:cubicBezTo>
                <a:cubicBezTo>
                  <a:pt x="87365" y="117288"/>
                  <a:pt x="87365" y="117288"/>
                  <a:pt x="87365" y="117288"/>
                </a:cubicBezTo>
                <a:cubicBezTo>
                  <a:pt x="87365" y="118644"/>
                  <a:pt x="88385" y="119999"/>
                  <a:pt x="90084" y="119999"/>
                </a:cubicBezTo>
                <a:cubicBezTo>
                  <a:pt x="90764" y="119999"/>
                  <a:pt x="91444" y="119661"/>
                  <a:pt x="91784" y="118983"/>
                </a:cubicBezTo>
                <a:cubicBezTo>
                  <a:pt x="98243" y="112881"/>
                  <a:pt x="98243" y="112881"/>
                  <a:pt x="98243" y="112881"/>
                </a:cubicBezTo>
                <a:cubicBezTo>
                  <a:pt x="98243" y="117288"/>
                  <a:pt x="98243" y="117288"/>
                  <a:pt x="98243" y="117288"/>
                </a:cubicBezTo>
                <a:cubicBezTo>
                  <a:pt x="98243" y="118644"/>
                  <a:pt x="99263" y="119999"/>
                  <a:pt x="100963" y="119999"/>
                </a:cubicBezTo>
                <a:cubicBezTo>
                  <a:pt x="102322" y="119999"/>
                  <a:pt x="103682" y="118644"/>
                  <a:pt x="103682" y="117288"/>
                </a:cubicBezTo>
                <a:cubicBezTo>
                  <a:pt x="103682" y="81694"/>
                  <a:pt x="103682" y="81694"/>
                  <a:pt x="103682" y="81694"/>
                </a:cubicBezTo>
                <a:cubicBezTo>
                  <a:pt x="114560" y="81694"/>
                  <a:pt x="114560" y="81694"/>
                  <a:pt x="114560" y="81694"/>
                </a:cubicBezTo>
                <a:cubicBezTo>
                  <a:pt x="117620" y="81694"/>
                  <a:pt x="120000" y="79322"/>
                  <a:pt x="120000" y="76271"/>
                </a:cubicBezTo>
                <a:cubicBezTo>
                  <a:pt x="120000" y="70847"/>
                  <a:pt x="120000" y="70847"/>
                  <a:pt x="120000" y="70847"/>
                </a:cubicBezTo>
                <a:cubicBezTo>
                  <a:pt x="120000" y="67796"/>
                  <a:pt x="117620" y="65423"/>
                  <a:pt x="114560" y="65423"/>
                </a:cubicBezTo>
                <a:moveTo>
                  <a:pt x="10878" y="10847"/>
                </a:moveTo>
                <a:cubicBezTo>
                  <a:pt x="109121" y="10847"/>
                  <a:pt x="109121" y="10847"/>
                  <a:pt x="109121" y="10847"/>
                </a:cubicBezTo>
                <a:cubicBezTo>
                  <a:pt x="109121" y="65423"/>
                  <a:pt x="109121" y="65423"/>
                  <a:pt x="109121" y="65423"/>
                </a:cubicBezTo>
                <a:cubicBezTo>
                  <a:pt x="10878" y="65423"/>
                  <a:pt x="10878" y="65423"/>
                  <a:pt x="10878" y="65423"/>
                </a:cubicBezTo>
                <a:lnTo>
                  <a:pt x="10878" y="10847"/>
                </a:lnTo>
                <a:close/>
                <a:moveTo>
                  <a:pt x="27195" y="110508"/>
                </a:moveTo>
                <a:cubicBezTo>
                  <a:pt x="22776" y="106101"/>
                  <a:pt x="22776" y="106101"/>
                  <a:pt x="22776" y="106101"/>
                </a:cubicBezTo>
                <a:cubicBezTo>
                  <a:pt x="27195" y="102033"/>
                  <a:pt x="27195" y="102033"/>
                  <a:pt x="27195" y="102033"/>
                </a:cubicBezTo>
                <a:lnTo>
                  <a:pt x="27195" y="110508"/>
                </a:lnTo>
                <a:close/>
                <a:moveTo>
                  <a:pt x="21756" y="99661"/>
                </a:moveTo>
                <a:cubicBezTo>
                  <a:pt x="21756" y="91186"/>
                  <a:pt x="21756" y="91186"/>
                  <a:pt x="21756" y="91186"/>
                </a:cubicBezTo>
                <a:cubicBezTo>
                  <a:pt x="26175" y="95254"/>
                  <a:pt x="26175" y="95254"/>
                  <a:pt x="26175" y="95254"/>
                </a:cubicBezTo>
                <a:lnTo>
                  <a:pt x="21756" y="99661"/>
                </a:lnTo>
                <a:close/>
                <a:moveTo>
                  <a:pt x="27195" y="88813"/>
                </a:moveTo>
                <a:cubicBezTo>
                  <a:pt x="21756" y="83389"/>
                  <a:pt x="21756" y="83389"/>
                  <a:pt x="21756" y="83389"/>
                </a:cubicBezTo>
                <a:cubicBezTo>
                  <a:pt x="21756" y="81694"/>
                  <a:pt x="21756" y="81694"/>
                  <a:pt x="21756" y="81694"/>
                </a:cubicBezTo>
                <a:cubicBezTo>
                  <a:pt x="27195" y="81694"/>
                  <a:pt x="27195" y="81694"/>
                  <a:pt x="27195" y="81694"/>
                </a:cubicBezTo>
                <a:lnTo>
                  <a:pt x="27195" y="88813"/>
                </a:lnTo>
                <a:close/>
                <a:moveTo>
                  <a:pt x="92804" y="110508"/>
                </a:moveTo>
                <a:cubicBezTo>
                  <a:pt x="92804" y="102033"/>
                  <a:pt x="92804" y="102033"/>
                  <a:pt x="92804" y="102033"/>
                </a:cubicBezTo>
                <a:cubicBezTo>
                  <a:pt x="97223" y="106101"/>
                  <a:pt x="97223" y="106101"/>
                  <a:pt x="97223" y="106101"/>
                </a:cubicBezTo>
                <a:lnTo>
                  <a:pt x="92804" y="110508"/>
                </a:lnTo>
                <a:close/>
                <a:moveTo>
                  <a:pt x="98243" y="99661"/>
                </a:moveTo>
                <a:cubicBezTo>
                  <a:pt x="93824" y="95254"/>
                  <a:pt x="93824" y="95254"/>
                  <a:pt x="93824" y="95254"/>
                </a:cubicBezTo>
                <a:cubicBezTo>
                  <a:pt x="98243" y="91186"/>
                  <a:pt x="98243" y="91186"/>
                  <a:pt x="98243" y="91186"/>
                </a:cubicBezTo>
                <a:lnTo>
                  <a:pt x="98243" y="99661"/>
                </a:lnTo>
                <a:close/>
                <a:moveTo>
                  <a:pt x="98243" y="83389"/>
                </a:moveTo>
                <a:cubicBezTo>
                  <a:pt x="92804" y="88813"/>
                  <a:pt x="92804" y="88813"/>
                  <a:pt x="92804" y="88813"/>
                </a:cubicBezTo>
                <a:cubicBezTo>
                  <a:pt x="92804" y="81694"/>
                  <a:pt x="92804" y="81694"/>
                  <a:pt x="92804" y="81694"/>
                </a:cubicBezTo>
                <a:cubicBezTo>
                  <a:pt x="98243" y="81694"/>
                  <a:pt x="98243" y="81694"/>
                  <a:pt x="98243" y="81694"/>
                </a:cubicBezTo>
                <a:lnTo>
                  <a:pt x="98243" y="83389"/>
                </a:lnTo>
                <a:close/>
                <a:moveTo>
                  <a:pt x="114560" y="76271"/>
                </a:moveTo>
                <a:cubicBezTo>
                  <a:pt x="5439" y="76271"/>
                  <a:pt x="5439" y="76271"/>
                  <a:pt x="5439" y="76271"/>
                </a:cubicBezTo>
                <a:cubicBezTo>
                  <a:pt x="5439" y="70847"/>
                  <a:pt x="5439" y="70847"/>
                  <a:pt x="5439" y="70847"/>
                </a:cubicBezTo>
                <a:cubicBezTo>
                  <a:pt x="114560" y="70847"/>
                  <a:pt x="114560" y="70847"/>
                  <a:pt x="114560" y="70847"/>
                </a:cubicBezTo>
                <a:lnTo>
                  <a:pt x="114560" y="7627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/>
        </p:nvSpPr>
        <p:spPr>
          <a:xfrm>
            <a:off x="603250" y="636587"/>
            <a:ext cx="436563" cy="436563"/>
          </a:xfrm>
          <a:custGeom>
            <a:pathLst>
              <a:path extrusionOk="0" h="120000" w="120000">
                <a:moveTo>
                  <a:pt x="117280" y="0"/>
                </a:moveTo>
                <a:cubicBezTo>
                  <a:pt x="19036" y="0"/>
                  <a:pt x="19036" y="0"/>
                  <a:pt x="19036" y="0"/>
                </a:cubicBezTo>
                <a:cubicBezTo>
                  <a:pt x="17677" y="0"/>
                  <a:pt x="16317" y="1359"/>
                  <a:pt x="16317" y="2719"/>
                </a:cubicBezTo>
                <a:cubicBezTo>
                  <a:pt x="16317" y="43512"/>
                  <a:pt x="16317" y="43512"/>
                  <a:pt x="16317" y="43512"/>
                </a:cubicBezTo>
                <a:cubicBezTo>
                  <a:pt x="16317" y="45212"/>
                  <a:pt x="17677" y="46572"/>
                  <a:pt x="19036" y="46572"/>
                </a:cubicBezTo>
                <a:cubicBezTo>
                  <a:pt x="20736" y="46572"/>
                  <a:pt x="21756" y="45212"/>
                  <a:pt x="21756" y="43512"/>
                </a:cubicBezTo>
                <a:cubicBezTo>
                  <a:pt x="21756" y="5439"/>
                  <a:pt x="21756" y="5439"/>
                  <a:pt x="21756" y="5439"/>
                </a:cubicBezTo>
                <a:cubicBezTo>
                  <a:pt x="114560" y="5439"/>
                  <a:pt x="114560" y="5439"/>
                  <a:pt x="114560" y="5439"/>
                </a:cubicBezTo>
                <a:cubicBezTo>
                  <a:pt x="114560" y="114560"/>
                  <a:pt x="114560" y="114560"/>
                  <a:pt x="114560" y="114560"/>
                </a:cubicBezTo>
                <a:cubicBezTo>
                  <a:pt x="21756" y="114560"/>
                  <a:pt x="21756" y="114560"/>
                  <a:pt x="21756" y="114560"/>
                </a:cubicBezTo>
                <a:cubicBezTo>
                  <a:pt x="21756" y="76487"/>
                  <a:pt x="21756" y="76487"/>
                  <a:pt x="21756" y="76487"/>
                </a:cubicBezTo>
                <a:cubicBezTo>
                  <a:pt x="21756" y="74787"/>
                  <a:pt x="20736" y="73767"/>
                  <a:pt x="19036" y="73767"/>
                </a:cubicBezTo>
                <a:cubicBezTo>
                  <a:pt x="17677" y="73767"/>
                  <a:pt x="16317" y="74787"/>
                  <a:pt x="16317" y="76487"/>
                </a:cubicBezTo>
                <a:cubicBezTo>
                  <a:pt x="16317" y="117280"/>
                  <a:pt x="16317" y="117280"/>
                  <a:pt x="16317" y="117280"/>
                </a:cubicBezTo>
                <a:cubicBezTo>
                  <a:pt x="16317" y="118980"/>
                  <a:pt x="17677" y="120000"/>
                  <a:pt x="19036" y="120000"/>
                </a:cubicBezTo>
                <a:cubicBezTo>
                  <a:pt x="117280" y="120000"/>
                  <a:pt x="117280" y="120000"/>
                  <a:pt x="117280" y="120000"/>
                </a:cubicBezTo>
                <a:cubicBezTo>
                  <a:pt x="118980" y="120000"/>
                  <a:pt x="120000" y="118980"/>
                  <a:pt x="120000" y="117280"/>
                </a:cubicBezTo>
                <a:cubicBezTo>
                  <a:pt x="120000" y="2719"/>
                  <a:pt x="120000" y="2719"/>
                  <a:pt x="120000" y="2719"/>
                </a:cubicBezTo>
                <a:cubicBezTo>
                  <a:pt x="120000" y="1359"/>
                  <a:pt x="118980" y="0"/>
                  <a:pt x="117280" y="0"/>
                </a:cubicBezTo>
                <a:moveTo>
                  <a:pt x="71728" y="79886"/>
                </a:moveTo>
                <a:cubicBezTo>
                  <a:pt x="71388" y="80566"/>
                  <a:pt x="71048" y="81246"/>
                  <a:pt x="71048" y="81926"/>
                </a:cubicBezTo>
                <a:cubicBezTo>
                  <a:pt x="71048" y="83286"/>
                  <a:pt x="72067" y="84645"/>
                  <a:pt x="73767" y="84645"/>
                </a:cubicBezTo>
                <a:cubicBezTo>
                  <a:pt x="74447" y="84645"/>
                  <a:pt x="75127" y="84305"/>
                  <a:pt x="75467" y="83966"/>
                </a:cubicBezTo>
                <a:cubicBezTo>
                  <a:pt x="97563" y="61869"/>
                  <a:pt x="97563" y="61869"/>
                  <a:pt x="97563" y="61869"/>
                </a:cubicBezTo>
                <a:cubicBezTo>
                  <a:pt x="97903" y="61529"/>
                  <a:pt x="98243" y="60849"/>
                  <a:pt x="98243" y="60169"/>
                </a:cubicBezTo>
                <a:cubicBezTo>
                  <a:pt x="98243" y="59150"/>
                  <a:pt x="97903" y="58470"/>
                  <a:pt x="97563" y="58130"/>
                </a:cubicBezTo>
                <a:cubicBezTo>
                  <a:pt x="75467" y="36373"/>
                  <a:pt x="75467" y="36373"/>
                  <a:pt x="75467" y="36373"/>
                </a:cubicBezTo>
                <a:cubicBezTo>
                  <a:pt x="75127" y="35694"/>
                  <a:pt x="74447" y="35354"/>
                  <a:pt x="73767" y="35354"/>
                </a:cubicBezTo>
                <a:cubicBezTo>
                  <a:pt x="72067" y="35354"/>
                  <a:pt x="71048" y="36713"/>
                  <a:pt x="71048" y="38073"/>
                </a:cubicBezTo>
                <a:cubicBezTo>
                  <a:pt x="71048" y="39093"/>
                  <a:pt x="71388" y="39773"/>
                  <a:pt x="71728" y="40113"/>
                </a:cubicBezTo>
                <a:cubicBezTo>
                  <a:pt x="88725" y="57450"/>
                  <a:pt x="88725" y="57450"/>
                  <a:pt x="88725" y="57450"/>
                </a:cubicBezTo>
                <a:cubicBezTo>
                  <a:pt x="2719" y="57450"/>
                  <a:pt x="2719" y="57450"/>
                  <a:pt x="2719" y="57450"/>
                </a:cubicBezTo>
                <a:cubicBezTo>
                  <a:pt x="1019" y="57450"/>
                  <a:pt x="0" y="58470"/>
                  <a:pt x="0" y="60169"/>
                </a:cubicBezTo>
                <a:cubicBezTo>
                  <a:pt x="0" y="61529"/>
                  <a:pt x="1019" y="62889"/>
                  <a:pt x="2719" y="62889"/>
                </a:cubicBezTo>
                <a:cubicBezTo>
                  <a:pt x="88725" y="62889"/>
                  <a:pt x="88725" y="62889"/>
                  <a:pt x="88725" y="62889"/>
                </a:cubicBezTo>
                <a:lnTo>
                  <a:pt x="71728" y="7988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1436687" y="636587"/>
            <a:ext cx="436563" cy="436563"/>
          </a:xfrm>
          <a:custGeom>
            <a:pathLst>
              <a:path extrusionOk="0" h="120000" w="120000">
                <a:moveTo>
                  <a:pt x="100963" y="73767"/>
                </a:moveTo>
                <a:cubicBezTo>
                  <a:pt x="99603" y="73767"/>
                  <a:pt x="98243" y="74787"/>
                  <a:pt x="98243" y="76487"/>
                </a:cubicBezTo>
                <a:cubicBezTo>
                  <a:pt x="98243" y="114560"/>
                  <a:pt x="98243" y="114560"/>
                  <a:pt x="98243" y="114560"/>
                </a:cubicBezTo>
                <a:cubicBezTo>
                  <a:pt x="5439" y="114560"/>
                  <a:pt x="5439" y="114560"/>
                  <a:pt x="5439" y="114560"/>
                </a:cubicBezTo>
                <a:cubicBezTo>
                  <a:pt x="5439" y="5439"/>
                  <a:pt x="5439" y="5439"/>
                  <a:pt x="5439" y="5439"/>
                </a:cubicBezTo>
                <a:cubicBezTo>
                  <a:pt x="98243" y="5439"/>
                  <a:pt x="98243" y="5439"/>
                  <a:pt x="98243" y="5439"/>
                </a:cubicBezTo>
                <a:cubicBezTo>
                  <a:pt x="98243" y="43512"/>
                  <a:pt x="98243" y="43512"/>
                  <a:pt x="98243" y="43512"/>
                </a:cubicBezTo>
                <a:cubicBezTo>
                  <a:pt x="98243" y="45212"/>
                  <a:pt x="99603" y="46572"/>
                  <a:pt x="100963" y="46572"/>
                </a:cubicBezTo>
                <a:cubicBezTo>
                  <a:pt x="102662" y="46572"/>
                  <a:pt x="103682" y="45212"/>
                  <a:pt x="103682" y="43512"/>
                </a:cubicBezTo>
                <a:cubicBezTo>
                  <a:pt x="103682" y="2719"/>
                  <a:pt x="103682" y="2719"/>
                  <a:pt x="103682" y="2719"/>
                </a:cubicBezTo>
                <a:cubicBezTo>
                  <a:pt x="103682" y="1359"/>
                  <a:pt x="102662" y="0"/>
                  <a:pt x="100963" y="0"/>
                </a:cubicBezTo>
                <a:cubicBezTo>
                  <a:pt x="2719" y="0"/>
                  <a:pt x="2719" y="0"/>
                  <a:pt x="2719" y="0"/>
                </a:cubicBezTo>
                <a:cubicBezTo>
                  <a:pt x="1359" y="0"/>
                  <a:pt x="0" y="1359"/>
                  <a:pt x="0" y="2719"/>
                </a:cubicBezTo>
                <a:cubicBezTo>
                  <a:pt x="0" y="117280"/>
                  <a:pt x="0" y="117280"/>
                  <a:pt x="0" y="117280"/>
                </a:cubicBezTo>
                <a:cubicBezTo>
                  <a:pt x="0" y="118980"/>
                  <a:pt x="1359" y="120000"/>
                  <a:pt x="2719" y="120000"/>
                </a:cubicBezTo>
                <a:cubicBezTo>
                  <a:pt x="100963" y="120000"/>
                  <a:pt x="100963" y="120000"/>
                  <a:pt x="100963" y="120000"/>
                </a:cubicBezTo>
                <a:cubicBezTo>
                  <a:pt x="102662" y="120000"/>
                  <a:pt x="103682" y="118980"/>
                  <a:pt x="103682" y="117280"/>
                </a:cubicBezTo>
                <a:cubicBezTo>
                  <a:pt x="103682" y="76487"/>
                  <a:pt x="103682" y="76487"/>
                  <a:pt x="103682" y="76487"/>
                </a:cubicBezTo>
                <a:cubicBezTo>
                  <a:pt x="103682" y="74787"/>
                  <a:pt x="102662" y="73767"/>
                  <a:pt x="100963" y="73767"/>
                </a:cubicBezTo>
                <a:moveTo>
                  <a:pt x="117280" y="57450"/>
                </a:moveTo>
                <a:cubicBezTo>
                  <a:pt x="31274" y="57450"/>
                  <a:pt x="31274" y="57450"/>
                  <a:pt x="31274" y="57450"/>
                </a:cubicBezTo>
                <a:cubicBezTo>
                  <a:pt x="48271" y="40113"/>
                  <a:pt x="48271" y="40113"/>
                  <a:pt x="48271" y="40113"/>
                </a:cubicBezTo>
                <a:cubicBezTo>
                  <a:pt x="48951" y="39773"/>
                  <a:pt x="49291" y="39093"/>
                  <a:pt x="49291" y="38073"/>
                </a:cubicBezTo>
                <a:cubicBezTo>
                  <a:pt x="49291" y="36713"/>
                  <a:pt x="47932" y="35354"/>
                  <a:pt x="46572" y="35354"/>
                </a:cubicBezTo>
                <a:cubicBezTo>
                  <a:pt x="45552" y="35354"/>
                  <a:pt x="44872" y="35694"/>
                  <a:pt x="44532" y="36373"/>
                </a:cubicBezTo>
                <a:cubicBezTo>
                  <a:pt x="22776" y="58130"/>
                  <a:pt x="22776" y="58130"/>
                  <a:pt x="22776" y="58130"/>
                </a:cubicBezTo>
                <a:cubicBezTo>
                  <a:pt x="22096" y="58470"/>
                  <a:pt x="21756" y="59150"/>
                  <a:pt x="21756" y="60169"/>
                </a:cubicBezTo>
                <a:cubicBezTo>
                  <a:pt x="21756" y="60849"/>
                  <a:pt x="22096" y="61529"/>
                  <a:pt x="22776" y="61869"/>
                </a:cubicBezTo>
                <a:cubicBezTo>
                  <a:pt x="44532" y="83966"/>
                  <a:pt x="44532" y="83966"/>
                  <a:pt x="44532" y="83966"/>
                </a:cubicBezTo>
                <a:cubicBezTo>
                  <a:pt x="44872" y="84305"/>
                  <a:pt x="45552" y="84645"/>
                  <a:pt x="46572" y="84645"/>
                </a:cubicBezTo>
                <a:cubicBezTo>
                  <a:pt x="47932" y="84645"/>
                  <a:pt x="49291" y="83286"/>
                  <a:pt x="49291" y="81926"/>
                </a:cubicBezTo>
                <a:cubicBezTo>
                  <a:pt x="49291" y="81246"/>
                  <a:pt x="48951" y="80566"/>
                  <a:pt x="48271" y="79886"/>
                </a:cubicBezTo>
                <a:cubicBezTo>
                  <a:pt x="31274" y="62889"/>
                  <a:pt x="31274" y="62889"/>
                  <a:pt x="31274" y="62889"/>
                </a:cubicBezTo>
                <a:cubicBezTo>
                  <a:pt x="117280" y="62889"/>
                  <a:pt x="117280" y="62889"/>
                  <a:pt x="117280" y="62889"/>
                </a:cubicBezTo>
                <a:cubicBezTo>
                  <a:pt x="118980" y="62889"/>
                  <a:pt x="120000" y="61529"/>
                  <a:pt x="120000" y="60169"/>
                </a:cubicBezTo>
                <a:cubicBezTo>
                  <a:pt x="120000" y="58470"/>
                  <a:pt x="118980" y="57450"/>
                  <a:pt x="117280" y="5745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2379663" y="636587"/>
            <a:ext cx="217487" cy="436563"/>
          </a:xfrm>
          <a:custGeom>
            <a:pathLst>
              <a:path extrusionOk="0" h="120000" w="120000">
                <a:moveTo>
                  <a:pt x="114545" y="87365"/>
                </a:moveTo>
                <a:cubicBezTo>
                  <a:pt x="113181" y="87365"/>
                  <a:pt x="111818" y="87705"/>
                  <a:pt x="111136" y="88045"/>
                </a:cubicBezTo>
                <a:cubicBezTo>
                  <a:pt x="65454" y="110821"/>
                  <a:pt x="65454" y="110821"/>
                  <a:pt x="65454" y="110821"/>
                </a:cubicBezTo>
                <a:cubicBezTo>
                  <a:pt x="65454" y="2719"/>
                  <a:pt x="65454" y="2719"/>
                  <a:pt x="65454" y="2719"/>
                </a:cubicBezTo>
                <a:cubicBezTo>
                  <a:pt x="65454" y="1359"/>
                  <a:pt x="63409" y="0"/>
                  <a:pt x="60000" y="0"/>
                </a:cubicBezTo>
                <a:cubicBezTo>
                  <a:pt x="57272" y="0"/>
                  <a:pt x="54545" y="1359"/>
                  <a:pt x="54545" y="2719"/>
                </a:cubicBezTo>
                <a:cubicBezTo>
                  <a:pt x="54545" y="110821"/>
                  <a:pt x="54545" y="110821"/>
                  <a:pt x="54545" y="110821"/>
                </a:cubicBezTo>
                <a:cubicBezTo>
                  <a:pt x="9545" y="88045"/>
                  <a:pt x="9545" y="88045"/>
                  <a:pt x="9545" y="88045"/>
                </a:cubicBezTo>
                <a:cubicBezTo>
                  <a:pt x="8181" y="87705"/>
                  <a:pt x="6818" y="87365"/>
                  <a:pt x="5454" y="87365"/>
                </a:cubicBezTo>
                <a:cubicBezTo>
                  <a:pt x="2045" y="87365"/>
                  <a:pt x="0" y="88725"/>
                  <a:pt x="0" y="90084"/>
                </a:cubicBezTo>
                <a:cubicBezTo>
                  <a:pt x="0" y="90764"/>
                  <a:pt x="681" y="91444"/>
                  <a:pt x="1363" y="92124"/>
                </a:cubicBezTo>
                <a:cubicBezTo>
                  <a:pt x="55909" y="119320"/>
                  <a:pt x="55909" y="119320"/>
                  <a:pt x="55909" y="119320"/>
                </a:cubicBezTo>
                <a:cubicBezTo>
                  <a:pt x="57272" y="119660"/>
                  <a:pt x="58636" y="120000"/>
                  <a:pt x="60000" y="120000"/>
                </a:cubicBezTo>
                <a:cubicBezTo>
                  <a:pt x="61363" y="120000"/>
                  <a:pt x="62727" y="119660"/>
                  <a:pt x="64090" y="119320"/>
                </a:cubicBezTo>
                <a:cubicBezTo>
                  <a:pt x="118636" y="92124"/>
                  <a:pt x="118636" y="92124"/>
                  <a:pt x="118636" y="92124"/>
                </a:cubicBezTo>
                <a:cubicBezTo>
                  <a:pt x="120000" y="91444"/>
                  <a:pt x="120000" y="90764"/>
                  <a:pt x="120000" y="90084"/>
                </a:cubicBezTo>
                <a:cubicBezTo>
                  <a:pt x="120000" y="88725"/>
                  <a:pt x="117954" y="87365"/>
                  <a:pt x="114545" y="8736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3213100" y="636587"/>
            <a:ext cx="219075" cy="436563"/>
          </a:xfrm>
          <a:custGeom>
            <a:pathLst>
              <a:path extrusionOk="0" h="120000" w="120000">
                <a:moveTo>
                  <a:pt x="117966" y="28215"/>
                </a:moveTo>
                <a:cubicBezTo>
                  <a:pt x="63728" y="679"/>
                  <a:pt x="63728" y="679"/>
                  <a:pt x="63728" y="679"/>
                </a:cubicBezTo>
                <a:cubicBezTo>
                  <a:pt x="63050" y="339"/>
                  <a:pt x="61694" y="0"/>
                  <a:pt x="60338" y="0"/>
                </a:cubicBezTo>
                <a:cubicBezTo>
                  <a:pt x="58305" y="0"/>
                  <a:pt x="56949" y="339"/>
                  <a:pt x="56271" y="679"/>
                </a:cubicBezTo>
                <a:cubicBezTo>
                  <a:pt x="2033" y="28215"/>
                  <a:pt x="2033" y="28215"/>
                  <a:pt x="2033" y="28215"/>
                </a:cubicBezTo>
                <a:cubicBezTo>
                  <a:pt x="677" y="28555"/>
                  <a:pt x="0" y="29235"/>
                  <a:pt x="0" y="29915"/>
                </a:cubicBezTo>
                <a:cubicBezTo>
                  <a:pt x="0" y="31614"/>
                  <a:pt x="2711" y="32634"/>
                  <a:pt x="5423" y="32634"/>
                </a:cubicBezTo>
                <a:cubicBezTo>
                  <a:pt x="6779" y="32634"/>
                  <a:pt x="8135" y="32294"/>
                  <a:pt x="9491" y="31954"/>
                </a:cubicBezTo>
                <a:cubicBezTo>
                  <a:pt x="54237" y="9178"/>
                  <a:pt x="54237" y="9178"/>
                  <a:pt x="54237" y="9178"/>
                </a:cubicBezTo>
                <a:cubicBezTo>
                  <a:pt x="54237" y="117280"/>
                  <a:pt x="54237" y="117280"/>
                  <a:pt x="54237" y="117280"/>
                </a:cubicBezTo>
                <a:cubicBezTo>
                  <a:pt x="54237" y="118980"/>
                  <a:pt x="56949" y="120000"/>
                  <a:pt x="60338" y="120000"/>
                </a:cubicBezTo>
                <a:cubicBezTo>
                  <a:pt x="63050" y="120000"/>
                  <a:pt x="65762" y="118980"/>
                  <a:pt x="65762" y="117280"/>
                </a:cubicBezTo>
                <a:cubicBezTo>
                  <a:pt x="65762" y="9178"/>
                  <a:pt x="65762" y="9178"/>
                  <a:pt x="65762" y="9178"/>
                </a:cubicBezTo>
                <a:cubicBezTo>
                  <a:pt x="110508" y="31954"/>
                  <a:pt x="110508" y="31954"/>
                  <a:pt x="110508" y="31954"/>
                </a:cubicBezTo>
                <a:cubicBezTo>
                  <a:pt x="111864" y="32294"/>
                  <a:pt x="113220" y="32634"/>
                  <a:pt x="114576" y="32634"/>
                </a:cubicBezTo>
                <a:cubicBezTo>
                  <a:pt x="117288" y="32634"/>
                  <a:pt x="119999" y="31614"/>
                  <a:pt x="119999" y="29915"/>
                </a:cubicBezTo>
                <a:cubicBezTo>
                  <a:pt x="119999" y="29235"/>
                  <a:pt x="119322" y="28555"/>
                  <a:pt x="117966" y="2821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3937001" y="746125"/>
            <a:ext cx="436563" cy="219075"/>
          </a:xfrm>
          <a:custGeom>
            <a:pathLst>
              <a:path extrusionOk="0" h="120000" w="120000">
                <a:moveTo>
                  <a:pt x="117280" y="54915"/>
                </a:moveTo>
                <a:cubicBezTo>
                  <a:pt x="9518" y="54915"/>
                  <a:pt x="9518" y="54915"/>
                  <a:pt x="9518" y="54915"/>
                </a:cubicBezTo>
                <a:cubicBezTo>
                  <a:pt x="31954" y="9491"/>
                  <a:pt x="31954" y="9491"/>
                  <a:pt x="31954" y="9491"/>
                </a:cubicBezTo>
                <a:cubicBezTo>
                  <a:pt x="32634" y="8813"/>
                  <a:pt x="32974" y="7457"/>
                  <a:pt x="32974" y="5423"/>
                </a:cubicBezTo>
                <a:cubicBezTo>
                  <a:pt x="32974" y="2711"/>
                  <a:pt x="31614" y="0"/>
                  <a:pt x="30254" y="0"/>
                </a:cubicBezTo>
                <a:cubicBezTo>
                  <a:pt x="29235" y="0"/>
                  <a:pt x="28555" y="677"/>
                  <a:pt x="28215" y="2033"/>
                </a:cubicBezTo>
                <a:cubicBezTo>
                  <a:pt x="1019" y="56271"/>
                  <a:pt x="1019" y="56271"/>
                  <a:pt x="1019" y="56271"/>
                </a:cubicBezTo>
                <a:cubicBezTo>
                  <a:pt x="339" y="56949"/>
                  <a:pt x="0" y="58305"/>
                  <a:pt x="0" y="60338"/>
                </a:cubicBezTo>
                <a:cubicBezTo>
                  <a:pt x="0" y="61694"/>
                  <a:pt x="339" y="63050"/>
                  <a:pt x="1019" y="63728"/>
                </a:cubicBezTo>
                <a:cubicBezTo>
                  <a:pt x="28215" y="118644"/>
                  <a:pt x="28215" y="118644"/>
                  <a:pt x="28215" y="118644"/>
                </a:cubicBezTo>
                <a:cubicBezTo>
                  <a:pt x="28555" y="119322"/>
                  <a:pt x="29235" y="119999"/>
                  <a:pt x="30254" y="119999"/>
                </a:cubicBezTo>
                <a:cubicBezTo>
                  <a:pt x="31614" y="119999"/>
                  <a:pt x="32974" y="117288"/>
                  <a:pt x="32974" y="114576"/>
                </a:cubicBezTo>
                <a:cubicBezTo>
                  <a:pt x="32974" y="113220"/>
                  <a:pt x="32634" y="111864"/>
                  <a:pt x="31954" y="110508"/>
                </a:cubicBezTo>
                <a:cubicBezTo>
                  <a:pt x="9518" y="65762"/>
                  <a:pt x="9518" y="65762"/>
                  <a:pt x="9518" y="65762"/>
                </a:cubicBezTo>
                <a:cubicBezTo>
                  <a:pt x="117280" y="65762"/>
                  <a:pt x="117280" y="65762"/>
                  <a:pt x="117280" y="65762"/>
                </a:cubicBezTo>
                <a:cubicBezTo>
                  <a:pt x="118980" y="65762"/>
                  <a:pt x="120000" y="63050"/>
                  <a:pt x="120000" y="60338"/>
                </a:cubicBezTo>
                <a:cubicBezTo>
                  <a:pt x="120000" y="56949"/>
                  <a:pt x="118980" y="54915"/>
                  <a:pt x="117280" y="5491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4772026" y="746125"/>
            <a:ext cx="436563" cy="219075"/>
          </a:xfrm>
          <a:custGeom>
            <a:pathLst>
              <a:path extrusionOk="0" h="120000" w="120000">
                <a:moveTo>
                  <a:pt x="118980" y="56271"/>
                </a:moveTo>
                <a:cubicBezTo>
                  <a:pt x="91784" y="2033"/>
                  <a:pt x="91784" y="2033"/>
                  <a:pt x="91784" y="2033"/>
                </a:cubicBezTo>
                <a:cubicBezTo>
                  <a:pt x="91444" y="677"/>
                  <a:pt x="90764" y="0"/>
                  <a:pt x="89745" y="0"/>
                </a:cubicBezTo>
                <a:cubicBezTo>
                  <a:pt x="88385" y="0"/>
                  <a:pt x="87025" y="2711"/>
                  <a:pt x="87025" y="5423"/>
                </a:cubicBezTo>
                <a:cubicBezTo>
                  <a:pt x="87025" y="7457"/>
                  <a:pt x="87365" y="8813"/>
                  <a:pt x="88045" y="9491"/>
                </a:cubicBezTo>
                <a:cubicBezTo>
                  <a:pt x="110481" y="54915"/>
                  <a:pt x="110481" y="54915"/>
                  <a:pt x="110481" y="54915"/>
                </a:cubicBezTo>
                <a:cubicBezTo>
                  <a:pt x="2719" y="54915"/>
                  <a:pt x="2719" y="54915"/>
                  <a:pt x="2719" y="54915"/>
                </a:cubicBezTo>
                <a:cubicBezTo>
                  <a:pt x="1019" y="54915"/>
                  <a:pt x="0" y="56949"/>
                  <a:pt x="0" y="60338"/>
                </a:cubicBezTo>
                <a:cubicBezTo>
                  <a:pt x="0" y="63050"/>
                  <a:pt x="1019" y="65762"/>
                  <a:pt x="2719" y="65762"/>
                </a:cubicBezTo>
                <a:cubicBezTo>
                  <a:pt x="110481" y="65762"/>
                  <a:pt x="110481" y="65762"/>
                  <a:pt x="110481" y="65762"/>
                </a:cubicBezTo>
                <a:cubicBezTo>
                  <a:pt x="88045" y="110508"/>
                  <a:pt x="88045" y="110508"/>
                  <a:pt x="88045" y="110508"/>
                </a:cubicBezTo>
                <a:cubicBezTo>
                  <a:pt x="87365" y="111864"/>
                  <a:pt x="87025" y="113220"/>
                  <a:pt x="87025" y="114576"/>
                </a:cubicBezTo>
                <a:cubicBezTo>
                  <a:pt x="87025" y="117288"/>
                  <a:pt x="88385" y="119999"/>
                  <a:pt x="89745" y="119999"/>
                </a:cubicBezTo>
                <a:cubicBezTo>
                  <a:pt x="90764" y="119999"/>
                  <a:pt x="91444" y="119322"/>
                  <a:pt x="91784" y="118644"/>
                </a:cubicBezTo>
                <a:cubicBezTo>
                  <a:pt x="118980" y="63728"/>
                  <a:pt x="118980" y="63728"/>
                  <a:pt x="118980" y="63728"/>
                </a:cubicBezTo>
                <a:cubicBezTo>
                  <a:pt x="119660" y="63050"/>
                  <a:pt x="120000" y="61694"/>
                  <a:pt x="120000" y="60338"/>
                </a:cubicBezTo>
                <a:cubicBezTo>
                  <a:pt x="120000" y="58305"/>
                  <a:pt x="119660" y="56949"/>
                  <a:pt x="118980" y="56271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5624512" y="755650"/>
            <a:ext cx="396874" cy="200024"/>
          </a:xfrm>
          <a:custGeom>
            <a:pathLst>
              <a:path extrusionOk="0" h="120000" w="120000">
                <a:moveTo>
                  <a:pt x="117009" y="0"/>
                </a:moveTo>
                <a:cubicBezTo>
                  <a:pt x="116261" y="0"/>
                  <a:pt x="115514" y="745"/>
                  <a:pt x="114766" y="2236"/>
                </a:cubicBezTo>
                <a:cubicBezTo>
                  <a:pt x="59813" y="105838"/>
                  <a:pt x="59813" y="105838"/>
                  <a:pt x="59813" y="105838"/>
                </a:cubicBezTo>
                <a:cubicBezTo>
                  <a:pt x="5233" y="2236"/>
                  <a:pt x="5233" y="2236"/>
                  <a:pt x="5233" y="2236"/>
                </a:cubicBezTo>
                <a:cubicBezTo>
                  <a:pt x="4485" y="745"/>
                  <a:pt x="3738" y="0"/>
                  <a:pt x="2990" y="0"/>
                </a:cubicBezTo>
                <a:cubicBezTo>
                  <a:pt x="1495" y="0"/>
                  <a:pt x="0" y="2981"/>
                  <a:pt x="0" y="5962"/>
                </a:cubicBezTo>
                <a:cubicBezTo>
                  <a:pt x="0" y="8198"/>
                  <a:pt x="373" y="9689"/>
                  <a:pt x="747" y="10434"/>
                </a:cubicBezTo>
                <a:cubicBezTo>
                  <a:pt x="57943" y="118509"/>
                  <a:pt x="57943" y="118509"/>
                  <a:pt x="57943" y="118509"/>
                </a:cubicBezTo>
                <a:cubicBezTo>
                  <a:pt x="58317" y="119254"/>
                  <a:pt x="59065" y="120000"/>
                  <a:pt x="59813" y="120000"/>
                </a:cubicBezTo>
                <a:cubicBezTo>
                  <a:pt x="60934" y="120000"/>
                  <a:pt x="61682" y="119254"/>
                  <a:pt x="62056" y="118509"/>
                </a:cubicBezTo>
                <a:cubicBezTo>
                  <a:pt x="119252" y="10434"/>
                  <a:pt x="119252" y="10434"/>
                  <a:pt x="119252" y="10434"/>
                </a:cubicBezTo>
                <a:cubicBezTo>
                  <a:pt x="119626" y="9689"/>
                  <a:pt x="120000" y="8198"/>
                  <a:pt x="120000" y="5962"/>
                </a:cubicBezTo>
                <a:cubicBezTo>
                  <a:pt x="120000" y="2981"/>
                  <a:pt x="118504" y="0"/>
                  <a:pt x="117009" y="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Shape 803"/>
          <p:cNvSpPr/>
          <p:nvPr/>
        </p:nvSpPr>
        <p:spPr>
          <a:xfrm>
            <a:off x="6457951" y="755650"/>
            <a:ext cx="396874" cy="200024"/>
          </a:xfrm>
          <a:custGeom>
            <a:pathLst>
              <a:path extrusionOk="0" h="120000" w="120000">
                <a:moveTo>
                  <a:pt x="119252" y="109565"/>
                </a:moveTo>
                <a:cubicBezTo>
                  <a:pt x="62429" y="2236"/>
                  <a:pt x="62429" y="2236"/>
                  <a:pt x="62429" y="2236"/>
                </a:cubicBezTo>
                <a:cubicBezTo>
                  <a:pt x="61682" y="745"/>
                  <a:pt x="60934" y="0"/>
                  <a:pt x="60186" y="0"/>
                </a:cubicBezTo>
                <a:cubicBezTo>
                  <a:pt x="59439" y="0"/>
                  <a:pt x="58691" y="745"/>
                  <a:pt x="57943" y="2236"/>
                </a:cubicBezTo>
                <a:cubicBezTo>
                  <a:pt x="1121" y="109565"/>
                  <a:pt x="1121" y="109565"/>
                  <a:pt x="1121" y="109565"/>
                </a:cubicBezTo>
                <a:cubicBezTo>
                  <a:pt x="373" y="111055"/>
                  <a:pt x="0" y="112546"/>
                  <a:pt x="0" y="114037"/>
                </a:cubicBezTo>
                <a:cubicBezTo>
                  <a:pt x="0" y="117018"/>
                  <a:pt x="1495" y="120000"/>
                  <a:pt x="2990" y="120000"/>
                </a:cubicBezTo>
                <a:cubicBezTo>
                  <a:pt x="4112" y="120000"/>
                  <a:pt x="4859" y="119254"/>
                  <a:pt x="5233" y="118509"/>
                </a:cubicBezTo>
                <a:cubicBezTo>
                  <a:pt x="60186" y="14161"/>
                  <a:pt x="60186" y="14161"/>
                  <a:pt x="60186" y="14161"/>
                </a:cubicBezTo>
                <a:cubicBezTo>
                  <a:pt x="115140" y="118509"/>
                  <a:pt x="115140" y="118509"/>
                  <a:pt x="115140" y="118509"/>
                </a:cubicBezTo>
                <a:cubicBezTo>
                  <a:pt x="115514" y="119254"/>
                  <a:pt x="116261" y="120000"/>
                  <a:pt x="117009" y="120000"/>
                </a:cubicBezTo>
                <a:cubicBezTo>
                  <a:pt x="118878" y="120000"/>
                  <a:pt x="120000" y="117018"/>
                  <a:pt x="120000" y="114037"/>
                </a:cubicBezTo>
                <a:cubicBezTo>
                  <a:pt x="120000" y="112546"/>
                  <a:pt x="119626" y="111055"/>
                  <a:pt x="119252" y="10956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7391400" y="657225"/>
            <a:ext cx="198438" cy="396874"/>
          </a:xfrm>
          <a:custGeom>
            <a:pathLst>
              <a:path extrusionOk="0" h="120000" w="120000">
                <a:moveTo>
                  <a:pt x="14250" y="60186"/>
                </a:moveTo>
                <a:cubicBezTo>
                  <a:pt x="118500" y="5233"/>
                  <a:pt x="118500" y="5233"/>
                  <a:pt x="118500" y="5233"/>
                </a:cubicBezTo>
                <a:cubicBezTo>
                  <a:pt x="120000" y="4485"/>
                  <a:pt x="120000" y="3738"/>
                  <a:pt x="120000" y="2990"/>
                </a:cubicBezTo>
                <a:cubicBezTo>
                  <a:pt x="120000" y="1495"/>
                  <a:pt x="117750" y="0"/>
                  <a:pt x="114000" y="0"/>
                </a:cubicBezTo>
                <a:cubicBezTo>
                  <a:pt x="112500" y="0"/>
                  <a:pt x="111000" y="373"/>
                  <a:pt x="110250" y="747"/>
                </a:cubicBezTo>
                <a:cubicBezTo>
                  <a:pt x="1500" y="57943"/>
                  <a:pt x="1500" y="57943"/>
                  <a:pt x="1500" y="57943"/>
                </a:cubicBezTo>
                <a:cubicBezTo>
                  <a:pt x="750" y="58317"/>
                  <a:pt x="0" y="59065"/>
                  <a:pt x="0" y="60186"/>
                </a:cubicBezTo>
                <a:cubicBezTo>
                  <a:pt x="0" y="60934"/>
                  <a:pt x="750" y="61682"/>
                  <a:pt x="1500" y="62056"/>
                </a:cubicBezTo>
                <a:cubicBezTo>
                  <a:pt x="110250" y="119252"/>
                  <a:pt x="110250" y="119252"/>
                  <a:pt x="110250" y="119252"/>
                </a:cubicBezTo>
                <a:cubicBezTo>
                  <a:pt x="111000" y="119626"/>
                  <a:pt x="112500" y="120000"/>
                  <a:pt x="114000" y="120000"/>
                </a:cubicBezTo>
                <a:cubicBezTo>
                  <a:pt x="117750" y="120000"/>
                  <a:pt x="120000" y="118878"/>
                  <a:pt x="120000" y="117009"/>
                </a:cubicBezTo>
                <a:cubicBezTo>
                  <a:pt x="120000" y="116261"/>
                  <a:pt x="120000" y="115514"/>
                  <a:pt x="118500" y="114766"/>
                </a:cubicBezTo>
                <a:lnTo>
                  <a:pt x="14250" y="6018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8224838" y="657225"/>
            <a:ext cx="198438" cy="396874"/>
          </a:xfrm>
          <a:custGeom>
            <a:pathLst>
              <a:path extrusionOk="0" h="120000" w="120000">
                <a:moveTo>
                  <a:pt x="117763" y="57943"/>
                </a:moveTo>
                <a:cubicBezTo>
                  <a:pt x="10434" y="747"/>
                  <a:pt x="10434" y="747"/>
                  <a:pt x="10434" y="747"/>
                </a:cubicBezTo>
                <a:cubicBezTo>
                  <a:pt x="8944" y="373"/>
                  <a:pt x="7453" y="0"/>
                  <a:pt x="5962" y="0"/>
                </a:cubicBezTo>
                <a:cubicBezTo>
                  <a:pt x="2981" y="0"/>
                  <a:pt x="0" y="1495"/>
                  <a:pt x="0" y="2990"/>
                </a:cubicBezTo>
                <a:cubicBezTo>
                  <a:pt x="0" y="3738"/>
                  <a:pt x="745" y="4485"/>
                  <a:pt x="2236" y="5233"/>
                </a:cubicBezTo>
                <a:cubicBezTo>
                  <a:pt x="105838" y="60186"/>
                  <a:pt x="105838" y="60186"/>
                  <a:pt x="105838" y="60186"/>
                </a:cubicBezTo>
                <a:cubicBezTo>
                  <a:pt x="2236" y="114766"/>
                  <a:pt x="2236" y="114766"/>
                  <a:pt x="2236" y="114766"/>
                </a:cubicBezTo>
                <a:cubicBezTo>
                  <a:pt x="745" y="115514"/>
                  <a:pt x="0" y="116261"/>
                  <a:pt x="0" y="117009"/>
                </a:cubicBezTo>
                <a:cubicBezTo>
                  <a:pt x="0" y="118878"/>
                  <a:pt x="2981" y="120000"/>
                  <a:pt x="5962" y="120000"/>
                </a:cubicBezTo>
                <a:cubicBezTo>
                  <a:pt x="7453" y="120000"/>
                  <a:pt x="8944" y="119626"/>
                  <a:pt x="10434" y="119252"/>
                </a:cubicBezTo>
                <a:cubicBezTo>
                  <a:pt x="117763" y="62056"/>
                  <a:pt x="117763" y="62056"/>
                  <a:pt x="117763" y="62056"/>
                </a:cubicBezTo>
                <a:cubicBezTo>
                  <a:pt x="119254" y="61682"/>
                  <a:pt x="120000" y="60934"/>
                  <a:pt x="120000" y="60186"/>
                </a:cubicBezTo>
                <a:cubicBezTo>
                  <a:pt x="120000" y="59065"/>
                  <a:pt x="119254" y="58317"/>
                  <a:pt x="117763" y="5794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603250" y="1470025"/>
            <a:ext cx="436563" cy="438150"/>
          </a:xfrm>
          <a:custGeom>
            <a:pathLst>
              <a:path extrusionOk="0" h="120000" w="120000">
                <a:moveTo>
                  <a:pt x="90084" y="49152"/>
                </a:moveTo>
                <a:cubicBezTo>
                  <a:pt x="89405" y="49152"/>
                  <a:pt x="88725" y="49491"/>
                  <a:pt x="88045" y="49830"/>
                </a:cubicBezTo>
                <a:cubicBezTo>
                  <a:pt x="60169" y="75254"/>
                  <a:pt x="60169" y="75254"/>
                  <a:pt x="60169" y="75254"/>
                </a:cubicBezTo>
                <a:cubicBezTo>
                  <a:pt x="31954" y="49830"/>
                  <a:pt x="31954" y="49830"/>
                  <a:pt x="31954" y="49830"/>
                </a:cubicBezTo>
                <a:cubicBezTo>
                  <a:pt x="31274" y="49491"/>
                  <a:pt x="30594" y="49152"/>
                  <a:pt x="29915" y="49152"/>
                </a:cubicBezTo>
                <a:cubicBezTo>
                  <a:pt x="28555" y="49152"/>
                  <a:pt x="27195" y="50169"/>
                  <a:pt x="27195" y="51864"/>
                </a:cubicBezTo>
                <a:cubicBezTo>
                  <a:pt x="27195" y="52542"/>
                  <a:pt x="27535" y="53220"/>
                  <a:pt x="28215" y="53898"/>
                </a:cubicBezTo>
                <a:cubicBezTo>
                  <a:pt x="58130" y="81016"/>
                  <a:pt x="58130" y="81016"/>
                  <a:pt x="58130" y="81016"/>
                </a:cubicBezTo>
                <a:cubicBezTo>
                  <a:pt x="58470" y="81355"/>
                  <a:pt x="59150" y="81694"/>
                  <a:pt x="60169" y="81694"/>
                </a:cubicBezTo>
                <a:cubicBezTo>
                  <a:pt x="60849" y="81694"/>
                  <a:pt x="61529" y="81355"/>
                  <a:pt x="61869" y="81016"/>
                </a:cubicBezTo>
                <a:cubicBezTo>
                  <a:pt x="91784" y="53898"/>
                  <a:pt x="91784" y="53898"/>
                  <a:pt x="91784" y="53898"/>
                </a:cubicBezTo>
                <a:cubicBezTo>
                  <a:pt x="92464" y="53220"/>
                  <a:pt x="92804" y="52542"/>
                  <a:pt x="92804" y="51864"/>
                </a:cubicBezTo>
                <a:cubicBezTo>
                  <a:pt x="92804" y="50169"/>
                  <a:pt x="91444" y="49152"/>
                  <a:pt x="90084" y="49152"/>
                </a:cubicBezTo>
                <a:moveTo>
                  <a:pt x="60169" y="0"/>
                </a:moveTo>
                <a:cubicBezTo>
                  <a:pt x="26855" y="0"/>
                  <a:pt x="0" y="26779"/>
                  <a:pt x="0" y="59999"/>
                </a:cubicBezTo>
                <a:cubicBezTo>
                  <a:pt x="0" y="93220"/>
                  <a:pt x="26855" y="119999"/>
                  <a:pt x="60169" y="119999"/>
                </a:cubicBezTo>
                <a:cubicBezTo>
                  <a:pt x="93144" y="119999"/>
                  <a:pt x="120000" y="93220"/>
                  <a:pt x="120000" y="59999"/>
                </a:cubicBezTo>
                <a:cubicBezTo>
                  <a:pt x="120000" y="26779"/>
                  <a:pt x="93144" y="0"/>
                  <a:pt x="60169" y="0"/>
                </a:cubicBezTo>
                <a:moveTo>
                  <a:pt x="60169" y="114576"/>
                </a:moveTo>
                <a:cubicBezTo>
                  <a:pt x="29915" y="114576"/>
                  <a:pt x="5439" y="90169"/>
                  <a:pt x="5439" y="59999"/>
                </a:cubicBezTo>
                <a:cubicBezTo>
                  <a:pt x="5439" y="29830"/>
                  <a:pt x="29915" y="5423"/>
                  <a:pt x="60169" y="5423"/>
                </a:cubicBezTo>
                <a:cubicBezTo>
                  <a:pt x="90084" y="5423"/>
                  <a:pt x="114560" y="29830"/>
                  <a:pt x="114560" y="59999"/>
                </a:cubicBezTo>
                <a:cubicBezTo>
                  <a:pt x="114560" y="90169"/>
                  <a:pt x="90084" y="114576"/>
                  <a:pt x="60169" y="11457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1436687" y="1470025"/>
            <a:ext cx="436563" cy="438150"/>
          </a:xfrm>
          <a:custGeom>
            <a:pathLst>
              <a:path extrusionOk="0" h="120000" w="120000">
                <a:moveTo>
                  <a:pt x="60169" y="0"/>
                </a:moveTo>
                <a:cubicBezTo>
                  <a:pt x="26855" y="0"/>
                  <a:pt x="0" y="26779"/>
                  <a:pt x="0" y="59999"/>
                </a:cubicBezTo>
                <a:cubicBezTo>
                  <a:pt x="0" y="93220"/>
                  <a:pt x="26855" y="119999"/>
                  <a:pt x="60169" y="119999"/>
                </a:cubicBezTo>
                <a:cubicBezTo>
                  <a:pt x="93144" y="119999"/>
                  <a:pt x="120000" y="93220"/>
                  <a:pt x="120000" y="59999"/>
                </a:cubicBezTo>
                <a:cubicBezTo>
                  <a:pt x="120000" y="26779"/>
                  <a:pt x="93144" y="0"/>
                  <a:pt x="60169" y="0"/>
                </a:cubicBezTo>
                <a:moveTo>
                  <a:pt x="60169" y="114576"/>
                </a:moveTo>
                <a:cubicBezTo>
                  <a:pt x="29915" y="114576"/>
                  <a:pt x="5439" y="90169"/>
                  <a:pt x="5439" y="59999"/>
                </a:cubicBezTo>
                <a:cubicBezTo>
                  <a:pt x="5439" y="29830"/>
                  <a:pt x="29915" y="5423"/>
                  <a:pt x="60169" y="5423"/>
                </a:cubicBezTo>
                <a:cubicBezTo>
                  <a:pt x="90424" y="5423"/>
                  <a:pt x="114560" y="29830"/>
                  <a:pt x="114560" y="59999"/>
                </a:cubicBezTo>
                <a:cubicBezTo>
                  <a:pt x="114560" y="90169"/>
                  <a:pt x="90424" y="114576"/>
                  <a:pt x="60169" y="114576"/>
                </a:cubicBezTo>
                <a:moveTo>
                  <a:pt x="62209" y="38983"/>
                </a:moveTo>
                <a:cubicBezTo>
                  <a:pt x="61529" y="38644"/>
                  <a:pt x="60849" y="38305"/>
                  <a:pt x="60169" y="38305"/>
                </a:cubicBezTo>
                <a:cubicBezTo>
                  <a:pt x="59490" y="38305"/>
                  <a:pt x="58810" y="38644"/>
                  <a:pt x="58130" y="38983"/>
                </a:cubicBezTo>
                <a:cubicBezTo>
                  <a:pt x="28215" y="66101"/>
                  <a:pt x="28215" y="66101"/>
                  <a:pt x="28215" y="66101"/>
                </a:cubicBezTo>
                <a:cubicBezTo>
                  <a:pt x="27535" y="66779"/>
                  <a:pt x="27535" y="67457"/>
                  <a:pt x="27535" y="68135"/>
                </a:cubicBezTo>
                <a:cubicBezTo>
                  <a:pt x="27535" y="69491"/>
                  <a:pt x="28555" y="70847"/>
                  <a:pt x="30254" y="70847"/>
                </a:cubicBezTo>
                <a:cubicBezTo>
                  <a:pt x="30934" y="70847"/>
                  <a:pt x="31614" y="70508"/>
                  <a:pt x="31954" y="70169"/>
                </a:cubicBezTo>
                <a:cubicBezTo>
                  <a:pt x="60169" y="44745"/>
                  <a:pt x="60169" y="44745"/>
                  <a:pt x="60169" y="44745"/>
                </a:cubicBezTo>
                <a:cubicBezTo>
                  <a:pt x="88045" y="70169"/>
                  <a:pt x="88045" y="70169"/>
                  <a:pt x="88045" y="70169"/>
                </a:cubicBezTo>
                <a:cubicBezTo>
                  <a:pt x="88725" y="70508"/>
                  <a:pt x="89405" y="70847"/>
                  <a:pt x="90084" y="70847"/>
                </a:cubicBezTo>
                <a:cubicBezTo>
                  <a:pt x="91784" y="70847"/>
                  <a:pt x="92804" y="69491"/>
                  <a:pt x="92804" y="68135"/>
                </a:cubicBezTo>
                <a:cubicBezTo>
                  <a:pt x="92804" y="67457"/>
                  <a:pt x="92464" y="66779"/>
                  <a:pt x="92124" y="66101"/>
                </a:cubicBezTo>
                <a:lnTo>
                  <a:pt x="62209" y="3898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2270125" y="1470025"/>
            <a:ext cx="436563" cy="438150"/>
          </a:xfrm>
          <a:custGeom>
            <a:pathLst>
              <a:path extrusionOk="0" h="120000" w="120000">
                <a:moveTo>
                  <a:pt x="70708" y="30169"/>
                </a:moveTo>
                <a:cubicBezTo>
                  <a:pt x="70708" y="28474"/>
                  <a:pt x="69688" y="27457"/>
                  <a:pt x="67988" y="27457"/>
                </a:cubicBezTo>
                <a:cubicBezTo>
                  <a:pt x="67308" y="27457"/>
                  <a:pt x="66628" y="27796"/>
                  <a:pt x="66288" y="28135"/>
                </a:cubicBezTo>
                <a:cubicBezTo>
                  <a:pt x="38753" y="57966"/>
                  <a:pt x="38753" y="57966"/>
                  <a:pt x="38753" y="57966"/>
                </a:cubicBezTo>
                <a:cubicBezTo>
                  <a:pt x="38413" y="58644"/>
                  <a:pt x="38073" y="59322"/>
                  <a:pt x="38073" y="59999"/>
                </a:cubicBezTo>
                <a:cubicBezTo>
                  <a:pt x="38073" y="60677"/>
                  <a:pt x="38413" y="61355"/>
                  <a:pt x="38753" y="62033"/>
                </a:cubicBezTo>
                <a:cubicBezTo>
                  <a:pt x="66288" y="91864"/>
                  <a:pt x="66288" y="91864"/>
                  <a:pt x="66288" y="91864"/>
                </a:cubicBezTo>
                <a:cubicBezTo>
                  <a:pt x="66628" y="92203"/>
                  <a:pt x="67308" y="92542"/>
                  <a:pt x="67988" y="92542"/>
                </a:cubicBezTo>
                <a:cubicBezTo>
                  <a:pt x="69688" y="92542"/>
                  <a:pt x="70708" y="91525"/>
                  <a:pt x="70708" y="89830"/>
                </a:cubicBezTo>
                <a:cubicBezTo>
                  <a:pt x="70708" y="89152"/>
                  <a:pt x="70368" y="88474"/>
                  <a:pt x="70028" y="88135"/>
                </a:cubicBezTo>
                <a:cubicBezTo>
                  <a:pt x="44532" y="59999"/>
                  <a:pt x="44532" y="59999"/>
                  <a:pt x="44532" y="59999"/>
                </a:cubicBezTo>
                <a:cubicBezTo>
                  <a:pt x="70028" y="31864"/>
                  <a:pt x="70028" y="31864"/>
                  <a:pt x="70028" y="31864"/>
                </a:cubicBezTo>
                <a:cubicBezTo>
                  <a:pt x="70368" y="31525"/>
                  <a:pt x="70708" y="30847"/>
                  <a:pt x="70708" y="30169"/>
                </a:cubicBezTo>
                <a:moveTo>
                  <a:pt x="59830" y="0"/>
                </a:moveTo>
                <a:cubicBezTo>
                  <a:pt x="26855" y="0"/>
                  <a:pt x="0" y="26779"/>
                  <a:pt x="0" y="59999"/>
                </a:cubicBezTo>
                <a:cubicBezTo>
                  <a:pt x="0" y="93220"/>
                  <a:pt x="26855" y="119999"/>
                  <a:pt x="59830" y="119999"/>
                </a:cubicBezTo>
                <a:cubicBezTo>
                  <a:pt x="93144" y="119999"/>
                  <a:pt x="120000" y="93220"/>
                  <a:pt x="120000" y="59999"/>
                </a:cubicBezTo>
                <a:cubicBezTo>
                  <a:pt x="120000" y="26779"/>
                  <a:pt x="93144" y="0"/>
                  <a:pt x="59830" y="0"/>
                </a:cubicBezTo>
                <a:moveTo>
                  <a:pt x="59830" y="114576"/>
                </a:moveTo>
                <a:cubicBezTo>
                  <a:pt x="29575" y="114576"/>
                  <a:pt x="5439" y="90169"/>
                  <a:pt x="5439" y="59999"/>
                </a:cubicBezTo>
                <a:cubicBezTo>
                  <a:pt x="5439" y="29830"/>
                  <a:pt x="29575" y="5423"/>
                  <a:pt x="59830" y="5423"/>
                </a:cubicBezTo>
                <a:cubicBezTo>
                  <a:pt x="90084" y="5423"/>
                  <a:pt x="114560" y="29830"/>
                  <a:pt x="114560" y="59999"/>
                </a:cubicBezTo>
                <a:cubicBezTo>
                  <a:pt x="114560" y="90169"/>
                  <a:pt x="90084" y="114576"/>
                  <a:pt x="59830" y="11457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3103563" y="1470025"/>
            <a:ext cx="436563" cy="438150"/>
          </a:xfrm>
          <a:custGeom>
            <a:pathLst>
              <a:path extrusionOk="0" h="120000" w="120000">
                <a:moveTo>
                  <a:pt x="53711" y="28135"/>
                </a:moveTo>
                <a:cubicBezTo>
                  <a:pt x="53371" y="27796"/>
                  <a:pt x="52691" y="27457"/>
                  <a:pt x="51671" y="27457"/>
                </a:cubicBezTo>
                <a:cubicBezTo>
                  <a:pt x="50311" y="27457"/>
                  <a:pt x="48951" y="28474"/>
                  <a:pt x="48951" y="30169"/>
                </a:cubicBezTo>
                <a:cubicBezTo>
                  <a:pt x="48951" y="30847"/>
                  <a:pt x="49291" y="31525"/>
                  <a:pt x="49971" y="31864"/>
                </a:cubicBezTo>
                <a:cubicBezTo>
                  <a:pt x="75467" y="59999"/>
                  <a:pt x="75467" y="59999"/>
                  <a:pt x="75467" y="59999"/>
                </a:cubicBezTo>
                <a:cubicBezTo>
                  <a:pt x="49971" y="88135"/>
                  <a:pt x="49971" y="88135"/>
                  <a:pt x="49971" y="88135"/>
                </a:cubicBezTo>
                <a:cubicBezTo>
                  <a:pt x="49291" y="88474"/>
                  <a:pt x="48951" y="89152"/>
                  <a:pt x="48951" y="89830"/>
                </a:cubicBezTo>
                <a:cubicBezTo>
                  <a:pt x="48951" y="91525"/>
                  <a:pt x="50311" y="92542"/>
                  <a:pt x="51671" y="92542"/>
                </a:cubicBezTo>
                <a:cubicBezTo>
                  <a:pt x="52691" y="92542"/>
                  <a:pt x="53371" y="92203"/>
                  <a:pt x="53711" y="91864"/>
                </a:cubicBezTo>
                <a:cubicBezTo>
                  <a:pt x="80906" y="62033"/>
                  <a:pt x="80906" y="62033"/>
                  <a:pt x="80906" y="62033"/>
                </a:cubicBezTo>
                <a:cubicBezTo>
                  <a:pt x="81586" y="61355"/>
                  <a:pt x="81926" y="60677"/>
                  <a:pt x="81926" y="59999"/>
                </a:cubicBezTo>
                <a:cubicBezTo>
                  <a:pt x="81926" y="59322"/>
                  <a:pt x="81586" y="58644"/>
                  <a:pt x="80906" y="57966"/>
                </a:cubicBezTo>
                <a:lnTo>
                  <a:pt x="53711" y="28135"/>
                </a:lnTo>
                <a:close/>
                <a:moveTo>
                  <a:pt x="60169" y="0"/>
                </a:moveTo>
                <a:cubicBezTo>
                  <a:pt x="26855" y="0"/>
                  <a:pt x="0" y="26779"/>
                  <a:pt x="0" y="59999"/>
                </a:cubicBezTo>
                <a:cubicBezTo>
                  <a:pt x="0" y="93220"/>
                  <a:pt x="26855" y="119999"/>
                  <a:pt x="60169" y="119999"/>
                </a:cubicBezTo>
                <a:cubicBezTo>
                  <a:pt x="93144" y="119999"/>
                  <a:pt x="120000" y="93220"/>
                  <a:pt x="120000" y="59999"/>
                </a:cubicBezTo>
                <a:cubicBezTo>
                  <a:pt x="120000" y="26779"/>
                  <a:pt x="93144" y="0"/>
                  <a:pt x="60169" y="0"/>
                </a:cubicBezTo>
                <a:moveTo>
                  <a:pt x="60169" y="114576"/>
                </a:moveTo>
                <a:cubicBezTo>
                  <a:pt x="29915" y="114576"/>
                  <a:pt x="5439" y="90169"/>
                  <a:pt x="5439" y="59999"/>
                </a:cubicBezTo>
                <a:cubicBezTo>
                  <a:pt x="5439" y="29830"/>
                  <a:pt x="29915" y="5423"/>
                  <a:pt x="60169" y="5423"/>
                </a:cubicBezTo>
                <a:cubicBezTo>
                  <a:pt x="90084" y="5423"/>
                  <a:pt x="114560" y="29830"/>
                  <a:pt x="114560" y="59999"/>
                </a:cubicBezTo>
                <a:cubicBezTo>
                  <a:pt x="114560" y="90169"/>
                  <a:pt x="90084" y="114576"/>
                  <a:pt x="60169" y="11457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3937001" y="1470025"/>
            <a:ext cx="436563" cy="438150"/>
          </a:xfrm>
          <a:custGeom>
            <a:pathLst>
              <a:path extrusionOk="0" h="120000" w="120000">
                <a:moveTo>
                  <a:pt x="38413" y="54576"/>
                </a:moveTo>
                <a:cubicBezTo>
                  <a:pt x="36713" y="54576"/>
                  <a:pt x="35694" y="55932"/>
                  <a:pt x="35694" y="57288"/>
                </a:cubicBezTo>
                <a:cubicBezTo>
                  <a:pt x="35694" y="57966"/>
                  <a:pt x="35694" y="58644"/>
                  <a:pt x="36373" y="59322"/>
                </a:cubicBezTo>
                <a:cubicBezTo>
                  <a:pt x="58130" y="81016"/>
                  <a:pt x="58130" y="81016"/>
                  <a:pt x="58130" y="81016"/>
                </a:cubicBezTo>
                <a:cubicBezTo>
                  <a:pt x="58810" y="81355"/>
                  <a:pt x="59490" y="81694"/>
                  <a:pt x="60169" y="81694"/>
                </a:cubicBezTo>
                <a:cubicBezTo>
                  <a:pt x="60849" y="81694"/>
                  <a:pt x="61529" y="81355"/>
                  <a:pt x="62209" y="81016"/>
                </a:cubicBezTo>
                <a:cubicBezTo>
                  <a:pt x="83966" y="59322"/>
                  <a:pt x="83966" y="59322"/>
                  <a:pt x="83966" y="59322"/>
                </a:cubicBezTo>
                <a:cubicBezTo>
                  <a:pt x="84305" y="58644"/>
                  <a:pt x="84645" y="57966"/>
                  <a:pt x="84645" y="57288"/>
                </a:cubicBezTo>
                <a:cubicBezTo>
                  <a:pt x="84645" y="55932"/>
                  <a:pt x="83286" y="54576"/>
                  <a:pt x="81926" y="54576"/>
                </a:cubicBezTo>
                <a:cubicBezTo>
                  <a:pt x="81246" y="54576"/>
                  <a:pt x="80566" y="54915"/>
                  <a:pt x="79886" y="55254"/>
                </a:cubicBezTo>
                <a:cubicBezTo>
                  <a:pt x="62889" y="72542"/>
                  <a:pt x="62889" y="72542"/>
                  <a:pt x="62889" y="72542"/>
                </a:cubicBezTo>
                <a:cubicBezTo>
                  <a:pt x="62889" y="2711"/>
                  <a:pt x="62889" y="2711"/>
                  <a:pt x="62889" y="2711"/>
                </a:cubicBezTo>
                <a:cubicBezTo>
                  <a:pt x="62889" y="1355"/>
                  <a:pt x="61529" y="0"/>
                  <a:pt x="60169" y="0"/>
                </a:cubicBezTo>
                <a:cubicBezTo>
                  <a:pt x="58470" y="0"/>
                  <a:pt x="57450" y="1355"/>
                  <a:pt x="57450" y="2711"/>
                </a:cubicBezTo>
                <a:cubicBezTo>
                  <a:pt x="57450" y="72542"/>
                  <a:pt x="57450" y="72542"/>
                  <a:pt x="57450" y="72542"/>
                </a:cubicBezTo>
                <a:cubicBezTo>
                  <a:pt x="40113" y="55254"/>
                  <a:pt x="40113" y="55254"/>
                  <a:pt x="40113" y="55254"/>
                </a:cubicBezTo>
                <a:cubicBezTo>
                  <a:pt x="39773" y="54915"/>
                  <a:pt x="39093" y="54576"/>
                  <a:pt x="38413" y="54576"/>
                </a:cubicBezTo>
                <a:moveTo>
                  <a:pt x="72067" y="1355"/>
                </a:moveTo>
                <a:cubicBezTo>
                  <a:pt x="71728" y="1355"/>
                  <a:pt x="71388" y="1016"/>
                  <a:pt x="71048" y="1016"/>
                </a:cubicBezTo>
                <a:cubicBezTo>
                  <a:pt x="69688" y="1016"/>
                  <a:pt x="68328" y="2372"/>
                  <a:pt x="68328" y="3728"/>
                </a:cubicBezTo>
                <a:cubicBezTo>
                  <a:pt x="68328" y="5423"/>
                  <a:pt x="69688" y="6440"/>
                  <a:pt x="71048" y="6440"/>
                </a:cubicBezTo>
                <a:cubicBezTo>
                  <a:pt x="71048" y="6779"/>
                  <a:pt x="71048" y="6779"/>
                  <a:pt x="71048" y="6779"/>
                </a:cubicBezTo>
                <a:cubicBezTo>
                  <a:pt x="95864" y="11864"/>
                  <a:pt x="114560" y="33559"/>
                  <a:pt x="114560" y="59999"/>
                </a:cubicBezTo>
                <a:cubicBezTo>
                  <a:pt x="114560" y="90169"/>
                  <a:pt x="90424" y="114576"/>
                  <a:pt x="60169" y="114576"/>
                </a:cubicBezTo>
                <a:cubicBezTo>
                  <a:pt x="29915" y="114576"/>
                  <a:pt x="5439" y="90169"/>
                  <a:pt x="5439" y="59999"/>
                </a:cubicBezTo>
                <a:cubicBezTo>
                  <a:pt x="5439" y="33559"/>
                  <a:pt x="24135" y="11864"/>
                  <a:pt x="49291" y="6779"/>
                </a:cubicBezTo>
                <a:cubicBezTo>
                  <a:pt x="49291" y="6440"/>
                  <a:pt x="49291" y="6440"/>
                  <a:pt x="49291" y="6440"/>
                </a:cubicBezTo>
                <a:cubicBezTo>
                  <a:pt x="50651" y="6440"/>
                  <a:pt x="52011" y="5423"/>
                  <a:pt x="52011" y="3728"/>
                </a:cubicBezTo>
                <a:cubicBezTo>
                  <a:pt x="52011" y="2372"/>
                  <a:pt x="50651" y="1016"/>
                  <a:pt x="49291" y="1016"/>
                </a:cubicBezTo>
                <a:cubicBezTo>
                  <a:pt x="48611" y="1016"/>
                  <a:pt x="48271" y="1355"/>
                  <a:pt x="47932" y="1355"/>
                </a:cubicBezTo>
                <a:cubicBezTo>
                  <a:pt x="20736" y="7118"/>
                  <a:pt x="0" y="31186"/>
                  <a:pt x="0" y="59999"/>
                </a:cubicBezTo>
                <a:cubicBezTo>
                  <a:pt x="0" y="93220"/>
                  <a:pt x="26855" y="119999"/>
                  <a:pt x="60169" y="119999"/>
                </a:cubicBezTo>
                <a:cubicBezTo>
                  <a:pt x="93144" y="119999"/>
                  <a:pt x="120000" y="93220"/>
                  <a:pt x="120000" y="59999"/>
                </a:cubicBezTo>
                <a:cubicBezTo>
                  <a:pt x="120000" y="31186"/>
                  <a:pt x="99603" y="7118"/>
                  <a:pt x="72067" y="135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4772026" y="1571625"/>
            <a:ext cx="436563" cy="236538"/>
          </a:xfrm>
          <a:custGeom>
            <a:pathLst>
              <a:path extrusionOk="0" h="120000" w="120000">
                <a:moveTo>
                  <a:pt x="120000" y="5000"/>
                </a:moveTo>
                <a:cubicBezTo>
                  <a:pt x="120000" y="1875"/>
                  <a:pt x="118640" y="0"/>
                  <a:pt x="117280" y="0"/>
                </a:cubicBezTo>
                <a:cubicBezTo>
                  <a:pt x="2719" y="0"/>
                  <a:pt x="2719" y="0"/>
                  <a:pt x="2719" y="0"/>
                </a:cubicBezTo>
                <a:cubicBezTo>
                  <a:pt x="1019" y="0"/>
                  <a:pt x="0" y="1875"/>
                  <a:pt x="0" y="5000"/>
                </a:cubicBezTo>
                <a:cubicBezTo>
                  <a:pt x="0" y="6250"/>
                  <a:pt x="0" y="7500"/>
                  <a:pt x="679" y="8125"/>
                </a:cubicBezTo>
                <a:cubicBezTo>
                  <a:pt x="679" y="8125"/>
                  <a:pt x="679" y="8125"/>
                  <a:pt x="679" y="8125"/>
                </a:cubicBezTo>
                <a:cubicBezTo>
                  <a:pt x="57790" y="118750"/>
                  <a:pt x="57790" y="118750"/>
                  <a:pt x="57790" y="118750"/>
                </a:cubicBezTo>
                <a:cubicBezTo>
                  <a:pt x="57790" y="118750"/>
                  <a:pt x="57790" y="118750"/>
                  <a:pt x="57790" y="118750"/>
                </a:cubicBezTo>
                <a:cubicBezTo>
                  <a:pt x="58470" y="119375"/>
                  <a:pt x="59150" y="120000"/>
                  <a:pt x="59830" y="120000"/>
                </a:cubicBezTo>
                <a:cubicBezTo>
                  <a:pt x="60509" y="120000"/>
                  <a:pt x="61189" y="119375"/>
                  <a:pt x="61869" y="118750"/>
                </a:cubicBezTo>
                <a:cubicBezTo>
                  <a:pt x="61869" y="118750"/>
                  <a:pt x="61869" y="118750"/>
                  <a:pt x="61869" y="118750"/>
                </a:cubicBezTo>
                <a:cubicBezTo>
                  <a:pt x="119320" y="8125"/>
                  <a:pt x="119320" y="8125"/>
                  <a:pt x="119320" y="8125"/>
                </a:cubicBezTo>
                <a:cubicBezTo>
                  <a:pt x="119320" y="8125"/>
                  <a:pt x="119320" y="8125"/>
                  <a:pt x="119320" y="8125"/>
                </a:cubicBezTo>
                <a:cubicBezTo>
                  <a:pt x="119660" y="7500"/>
                  <a:pt x="120000" y="6250"/>
                  <a:pt x="120000" y="5000"/>
                </a:cubicBezTo>
                <a:moveTo>
                  <a:pt x="59830" y="108125"/>
                </a:moveTo>
                <a:cubicBezTo>
                  <a:pt x="8838" y="10000"/>
                  <a:pt x="8838" y="10000"/>
                  <a:pt x="8838" y="10000"/>
                </a:cubicBezTo>
                <a:cubicBezTo>
                  <a:pt x="110821" y="10000"/>
                  <a:pt x="110821" y="10000"/>
                  <a:pt x="110821" y="10000"/>
                </a:cubicBezTo>
                <a:lnTo>
                  <a:pt x="59830" y="10812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5605462" y="1571625"/>
            <a:ext cx="436563" cy="236538"/>
          </a:xfrm>
          <a:custGeom>
            <a:pathLst>
              <a:path extrusionOk="0" h="120000" w="120000">
                <a:moveTo>
                  <a:pt x="119320" y="111875"/>
                </a:moveTo>
                <a:cubicBezTo>
                  <a:pt x="119320" y="111875"/>
                  <a:pt x="119320" y="111875"/>
                  <a:pt x="119320" y="111875"/>
                </a:cubicBezTo>
                <a:cubicBezTo>
                  <a:pt x="61869" y="1250"/>
                  <a:pt x="61869" y="1250"/>
                  <a:pt x="61869" y="1250"/>
                </a:cubicBezTo>
                <a:cubicBezTo>
                  <a:pt x="61869" y="1250"/>
                  <a:pt x="61869" y="1250"/>
                  <a:pt x="61869" y="1250"/>
                </a:cubicBezTo>
                <a:cubicBezTo>
                  <a:pt x="61529" y="625"/>
                  <a:pt x="60849" y="0"/>
                  <a:pt x="59830" y="0"/>
                </a:cubicBezTo>
                <a:cubicBezTo>
                  <a:pt x="59150" y="0"/>
                  <a:pt x="58470" y="625"/>
                  <a:pt x="58130" y="1250"/>
                </a:cubicBezTo>
                <a:cubicBezTo>
                  <a:pt x="58130" y="1250"/>
                  <a:pt x="58130" y="1250"/>
                  <a:pt x="58130" y="1250"/>
                </a:cubicBezTo>
                <a:cubicBezTo>
                  <a:pt x="679" y="111875"/>
                  <a:pt x="679" y="111875"/>
                  <a:pt x="679" y="111875"/>
                </a:cubicBezTo>
                <a:cubicBezTo>
                  <a:pt x="679" y="111875"/>
                  <a:pt x="679" y="111875"/>
                  <a:pt x="679" y="111875"/>
                </a:cubicBezTo>
                <a:cubicBezTo>
                  <a:pt x="339" y="112500"/>
                  <a:pt x="0" y="113750"/>
                  <a:pt x="0" y="115000"/>
                </a:cubicBezTo>
                <a:cubicBezTo>
                  <a:pt x="0" y="118125"/>
                  <a:pt x="1019" y="120000"/>
                  <a:pt x="2719" y="120000"/>
                </a:cubicBezTo>
                <a:cubicBezTo>
                  <a:pt x="117280" y="120000"/>
                  <a:pt x="117280" y="120000"/>
                  <a:pt x="117280" y="120000"/>
                </a:cubicBezTo>
                <a:cubicBezTo>
                  <a:pt x="118980" y="120000"/>
                  <a:pt x="120000" y="118125"/>
                  <a:pt x="120000" y="115000"/>
                </a:cubicBezTo>
                <a:cubicBezTo>
                  <a:pt x="120000" y="113750"/>
                  <a:pt x="119660" y="112500"/>
                  <a:pt x="119320" y="111875"/>
                </a:cubicBezTo>
                <a:moveTo>
                  <a:pt x="9178" y="110000"/>
                </a:moveTo>
                <a:cubicBezTo>
                  <a:pt x="59830" y="11875"/>
                  <a:pt x="59830" y="11875"/>
                  <a:pt x="59830" y="11875"/>
                </a:cubicBezTo>
                <a:cubicBezTo>
                  <a:pt x="110821" y="110000"/>
                  <a:pt x="110821" y="110000"/>
                  <a:pt x="110821" y="110000"/>
                </a:cubicBezTo>
                <a:lnTo>
                  <a:pt x="9178" y="11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6537326" y="1470025"/>
            <a:ext cx="238124" cy="438150"/>
          </a:xfrm>
          <a:custGeom>
            <a:pathLst>
              <a:path extrusionOk="0" h="120000" w="120000">
                <a:moveTo>
                  <a:pt x="115025" y="0"/>
                </a:moveTo>
                <a:cubicBezTo>
                  <a:pt x="113782" y="0"/>
                  <a:pt x="112538" y="338"/>
                  <a:pt x="111917" y="1016"/>
                </a:cubicBezTo>
                <a:cubicBezTo>
                  <a:pt x="111917" y="1016"/>
                  <a:pt x="111917" y="1016"/>
                  <a:pt x="111917" y="1016"/>
                </a:cubicBezTo>
                <a:cubicBezTo>
                  <a:pt x="1865" y="57966"/>
                  <a:pt x="1865" y="57966"/>
                  <a:pt x="1865" y="57966"/>
                </a:cubicBezTo>
                <a:cubicBezTo>
                  <a:pt x="1865" y="57966"/>
                  <a:pt x="1865" y="57966"/>
                  <a:pt x="1865" y="57966"/>
                </a:cubicBezTo>
                <a:cubicBezTo>
                  <a:pt x="621" y="58644"/>
                  <a:pt x="0" y="59322"/>
                  <a:pt x="0" y="59999"/>
                </a:cubicBezTo>
                <a:cubicBezTo>
                  <a:pt x="0" y="60677"/>
                  <a:pt x="621" y="61355"/>
                  <a:pt x="1865" y="62033"/>
                </a:cubicBezTo>
                <a:cubicBezTo>
                  <a:pt x="1865" y="62033"/>
                  <a:pt x="1865" y="62033"/>
                  <a:pt x="1865" y="62033"/>
                </a:cubicBezTo>
                <a:cubicBezTo>
                  <a:pt x="111917" y="118983"/>
                  <a:pt x="111917" y="118983"/>
                  <a:pt x="111917" y="118983"/>
                </a:cubicBezTo>
                <a:cubicBezTo>
                  <a:pt x="111917" y="118983"/>
                  <a:pt x="111917" y="118983"/>
                  <a:pt x="111917" y="118983"/>
                </a:cubicBezTo>
                <a:cubicBezTo>
                  <a:pt x="112538" y="119661"/>
                  <a:pt x="113782" y="119999"/>
                  <a:pt x="115025" y="119999"/>
                </a:cubicBezTo>
                <a:cubicBezTo>
                  <a:pt x="118134" y="119999"/>
                  <a:pt x="120000" y="118644"/>
                  <a:pt x="120000" y="117288"/>
                </a:cubicBezTo>
                <a:cubicBezTo>
                  <a:pt x="120000" y="2711"/>
                  <a:pt x="120000" y="2711"/>
                  <a:pt x="120000" y="2711"/>
                </a:cubicBezTo>
                <a:cubicBezTo>
                  <a:pt x="120000" y="1355"/>
                  <a:pt x="118134" y="0"/>
                  <a:pt x="115025" y="0"/>
                </a:cubicBezTo>
                <a:moveTo>
                  <a:pt x="110051" y="110847"/>
                </a:moveTo>
                <a:cubicBezTo>
                  <a:pt x="12435" y="59999"/>
                  <a:pt x="12435" y="59999"/>
                  <a:pt x="12435" y="59999"/>
                </a:cubicBezTo>
                <a:cubicBezTo>
                  <a:pt x="110051" y="9152"/>
                  <a:pt x="110051" y="9152"/>
                  <a:pt x="110051" y="9152"/>
                </a:cubicBezTo>
                <a:lnTo>
                  <a:pt x="110051" y="11084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7372350" y="1470025"/>
            <a:ext cx="236538" cy="438150"/>
          </a:xfrm>
          <a:custGeom>
            <a:pathLst>
              <a:path extrusionOk="0" h="120000" w="120000">
                <a:moveTo>
                  <a:pt x="120000" y="59999"/>
                </a:moveTo>
                <a:cubicBezTo>
                  <a:pt x="120000" y="59322"/>
                  <a:pt x="120000" y="58644"/>
                  <a:pt x="118750" y="57966"/>
                </a:cubicBezTo>
                <a:cubicBezTo>
                  <a:pt x="118750" y="57966"/>
                  <a:pt x="118750" y="57966"/>
                  <a:pt x="118750" y="57966"/>
                </a:cubicBezTo>
                <a:cubicBezTo>
                  <a:pt x="8125" y="1016"/>
                  <a:pt x="8125" y="1016"/>
                  <a:pt x="8125" y="1016"/>
                </a:cubicBezTo>
                <a:cubicBezTo>
                  <a:pt x="8125" y="1016"/>
                  <a:pt x="8125" y="1016"/>
                  <a:pt x="8125" y="1016"/>
                </a:cubicBezTo>
                <a:cubicBezTo>
                  <a:pt x="7500" y="338"/>
                  <a:pt x="6250" y="0"/>
                  <a:pt x="5000" y="0"/>
                </a:cubicBezTo>
                <a:cubicBezTo>
                  <a:pt x="1875" y="0"/>
                  <a:pt x="0" y="1355"/>
                  <a:pt x="0" y="2711"/>
                </a:cubicBezTo>
                <a:cubicBezTo>
                  <a:pt x="0" y="117288"/>
                  <a:pt x="0" y="117288"/>
                  <a:pt x="0" y="117288"/>
                </a:cubicBezTo>
                <a:cubicBezTo>
                  <a:pt x="0" y="118644"/>
                  <a:pt x="1875" y="119999"/>
                  <a:pt x="5000" y="119999"/>
                </a:cubicBezTo>
                <a:cubicBezTo>
                  <a:pt x="6250" y="119999"/>
                  <a:pt x="7500" y="119661"/>
                  <a:pt x="8125" y="118983"/>
                </a:cubicBezTo>
                <a:cubicBezTo>
                  <a:pt x="8125" y="118983"/>
                  <a:pt x="8125" y="118983"/>
                  <a:pt x="8125" y="118983"/>
                </a:cubicBezTo>
                <a:cubicBezTo>
                  <a:pt x="118750" y="62033"/>
                  <a:pt x="118750" y="62033"/>
                  <a:pt x="118750" y="62033"/>
                </a:cubicBezTo>
                <a:cubicBezTo>
                  <a:pt x="118750" y="62033"/>
                  <a:pt x="118750" y="62033"/>
                  <a:pt x="118750" y="62033"/>
                </a:cubicBezTo>
                <a:cubicBezTo>
                  <a:pt x="120000" y="61355"/>
                  <a:pt x="120000" y="60677"/>
                  <a:pt x="120000" y="59999"/>
                </a:cubicBezTo>
                <a:moveTo>
                  <a:pt x="10000" y="110847"/>
                </a:moveTo>
                <a:cubicBezTo>
                  <a:pt x="10000" y="9152"/>
                  <a:pt x="10000" y="9152"/>
                  <a:pt x="10000" y="9152"/>
                </a:cubicBezTo>
                <a:cubicBezTo>
                  <a:pt x="108125" y="59999"/>
                  <a:pt x="108125" y="59999"/>
                  <a:pt x="108125" y="59999"/>
                </a:cubicBezTo>
                <a:lnTo>
                  <a:pt x="10000" y="11084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8105775" y="1470025"/>
            <a:ext cx="436563" cy="438150"/>
          </a:xfrm>
          <a:custGeom>
            <a:pathLst>
              <a:path extrusionOk="0" h="120000" w="120000">
                <a:moveTo>
                  <a:pt x="119320" y="57966"/>
                </a:moveTo>
                <a:cubicBezTo>
                  <a:pt x="103002" y="41694"/>
                  <a:pt x="103002" y="41694"/>
                  <a:pt x="103002" y="41694"/>
                </a:cubicBezTo>
                <a:cubicBezTo>
                  <a:pt x="102322" y="41355"/>
                  <a:pt x="101643" y="41016"/>
                  <a:pt x="100963" y="41016"/>
                </a:cubicBezTo>
                <a:cubicBezTo>
                  <a:pt x="99263" y="41016"/>
                  <a:pt x="98243" y="42033"/>
                  <a:pt x="98243" y="43728"/>
                </a:cubicBezTo>
                <a:cubicBezTo>
                  <a:pt x="98243" y="44406"/>
                  <a:pt x="98583" y="45084"/>
                  <a:pt x="98923" y="45423"/>
                </a:cubicBezTo>
                <a:cubicBezTo>
                  <a:pt x="110821" y="57288"/>
                  <a:pt x="110821" y="57288"/>
                  <a:pt x="110821" y="57288"/>
                </a:cubicBezTo>
                <a:cubicBezTo>
                  <a:pt x="62889" y="57288"/>
                  <a:pt x="62889" y="57288"/>
                  <a:pt x="62889" y="57288"/>
                </a:cubicBezTo>
                <a:cubicBezTo>
                  <a:pt x="62889" y="9491"/>
                  <a:pt x="62889" y="9491"/>
                  <a:pt x="62889" y="9491"/>
                </a:cubicBezTo>
                <a:cubicBezTo>
                  <a:pt x="74447" y="21016"/>
                  <a:pt x="74447" y="21016"/>
                  <a:pt x="74447" y="21016"/>
                </a:cubicBezTo>
                <a:cubicBezTo>
                  <a:pt x="74787" y="21694"/>
                  <a:pt x="75467" y="22033"/>
                  <a:pt x="76487" y="22033"/>
                </a:cubicBezTo>
                <a:cubicBezTo>
                  <a:pt x="77847" y="22033"/>
                  <a:pt x="79206" y="20677"/>
                  <a:pt x="79206" y="19322"/>
                </a:cubicBezTo>
                <a:cubicBezTo>
                  <a:pt x="79206" y="18305"/>
                  <a:pt x="78866" y="17627"/>
                  <a:pt x="78186" y="17288"/>
                </a:cubicBezTo>
                <a:cubicBezTo>
                  <a:pt x="61869" y="1016"/>
                  <a:pt x="61869" y="1016"/>
                  <a:pt x="61869" y="1016"/>
                </a:cubicBezTo>
                <a:cubicBezTo>
                  <a:pt x="61529" y="338"/>
                  <a:pt x="60849" y="0"/>
                  <a:pt x="59830" y="0"/>
                </a:cubicBezTo>
                <a:cubicBezTo>
                  <a:pt x="59150" y="0"/>
                  <a:pt x="58470" y="338"/>
                  <a:pt x="58130" y="1016"/>
                </a:cubicBezTo>
                <a:cubicBezTo>
                  <a:pt x="41813" y="17288"/>
                  <a:pt x="41813" y="17288"/>
                  <a:pt x="41813" y="17288"/>
                </a:cubicBezTo>
                <a:cubicBezTo>
                  <a:pt x="41133" y="17627"/>
                  <a:pt x="40793" y="18305"/>
                  <a:pt x="40793" y="19322"/>
                </a:cubicBezTo>
                <a:cubicBezTo>
                  <a:pt x="40793" y="20677"/>
                  <a:pt x="42152" y="22033"/>
                  <a:pt x="43512" y="22033"/>
                </a:cubicBezTo>
                <a:cubicBezTo>
                  <a:pt x="44532" y="22033"/>
                  <a:pt x="45212" y="21694"/>
                  <a:pt x="45552" y="21016"/>
                </a:cubicBezTo>
                <a:cubicBezTo>
                  <a:pt x="57110" y="9491"/>
                  <a:pt x="57110" y="9491"/>
                  <a:pt x="57110" y="9491"/>
                </a:cubicBezTo>
                <a:cubicBezTo>
                  <a:pt x="57110" y="57288"/>
                  <a:pt x="57110" y="57288"/>
                  <a:pt x="57110" y="57288"/>
                </a:cubicBezTo>
                <a:cubicBezTo>
                  <a:pt x="9178" y="57288"/>
                  <a:pt x="9178" y="57288"/>
                  <a:pt x="9178" y="57288"/>
                </a:cubicBezTo>
                <a:cubicBezTo>
                  <a:pt x="21076" y="45423"/>
                  <a:pt x="21076" y="45423"/>
                  <a:pt x="21076" y="45423"/>
                </a:cubicBezTo>
                <a:cubicBezTo>
                  <a:pt x="21416" y="45084"/>
                  <a:pt x="21756" y="44406"/>
                  <a:pt x="21756" y="43728"/>
                </a:cubicBezTo>
                <a:cubicBezTo>
                  <a:pt x="21756" y="42033"/>
                  <a:pt x="20736" y="41016"/>
                  <a:pt x="19036" y="41016"/>
                </a:cubicBezTo>
                <a:cubicBezTo>
                  <a:pt x="18356" y="41016"/>
                  <a:pt x="17677" y="41355"/>
                  <a:pt x="16997" y="41694"/>
                </a:cubicBezTo>
                <a:cubicBezTo>
                  <a:pt x="679" y="57966"/>
                  <a:pt x="679" y="57966"/>
                  <a:pt x="679" y="57966"/>
                </a:cubicBezTo>
                <a:cubicBezTo>
                  <a:pt x="339" y="58644"/>
                  <a:pt x="0" y="59322"/>
                  <a:pt x="0" y="59999"/>
                </a:cubicBezTo>
                <a:cubicBezTo>
                  <a:pt x="0" y="60677"/>
                  <a:pt x="339" y="61355"/>
                  <a:pt x="679" y="62033"/>
                </a:cubicBezTo>
                <a:cubicBezTo>
                  <a:pt x="16997" y="78305"/>
                  <a:pt x="16997" y="78305"/>
                  <a:pt x="16997" y="78305"/>
                </a:cubicBezTo>
                <a:cubicBezTo>
                  <a:pt x="17677" y="78644"/>
                  <a:pt x="18356" y="78983"/>
                  <a:pt x="19036" y="78983"/>
                </a:cubicBezTo>
                <a:cubicBezTo>
                  <a:pt x="20736" y="78983"/>
                  <a:pt x="21756" y="77966"/>
                  <a:pt x="21756" y="76271"/>
                </a:cubicBezTo>
                <a:cubicBezTo>
                  <a:pt x="21756" y="75593"/>
                  <a:pt x="21416" y="74915"/>
                  <a:pt x="21076" y="74237"/>
                </a:cubicBezTo>
                <a:cubicBezTo>
                  <a:pt x="9178" y="62711"/>
                  <a:pt x="9178" y="62711"/>
                  <a:pt x="9178" y="62711"/>
                </a:cubicBezTo>
                <a:cubicBezTo>
                  <a:pt x="57110" y="62711"/>
                  <a:pt x="57110" y="62711"/>
                  <a:pt x="57110" y="62711"/>
                </a:cubicBezTo>
                <a:cubicBezTo>
                  <a:pt x="57110" y="110508"/>
                  <a:pt x="57110" y="110508"/>
                  <a:pt x="57110" y="110508"/>
                </a:cubicBezTo>
                <a:cubicBezTo>
                  <a:pt x="45552" y="98983"/>
                  <a:pt x="45552" y="98983"/>
                  <a:pt x="45552" y="98983"/>
                </a:cubicBezTo>
                <a:cubicBezTo>
                  <a:pt x="45212" y="98305"/>
                  <a:pt x="44532" y="97966"/>
                  <a:pt x="43512" y="97966"/>
                </a:cubicBezTo>
                <a:cubicBezTo>
                  <a:pt x="42152" y="97966"/>
                  <a:pt x="40793" y="99322"/>
                  <a:pt x="40793" y="100677"/>
                </a:cubicBezTo>
                <a:cubicBezTo>
                  <a:pt x="40793" y="101694"/>
                  <a:pt x="41133" y="102372"/>
                  <a:pt x="41813" y="102711"/>
                </a:cubicBezTo>
                <a:cubicBezTo>
                  <a:pt x="58130" y="118983"/>
                  <a:pt x="58130" y="118983"/>
                  <a:pt x="58130" y="118983"/>
                </a:cubicBezTo>
                <a:cubicBezTo>
                  <a:pt x="58470" y="119661"/>
                  <a:pt x="59150" y="119999"/>
                  <a:pt x="59830" y="119999"/>
                </a:cubicBezTo>
                <a:cubicBezTo>
                  <a:pt x="60849" y="119999"/>
                  <a:pt x="61529" y="119661"/>
                  <a:pt x="61869" y="118983"/>
                </a:cubicBezTo>
                <a:cubicBezTo>
                  <a:pt x="78186" y="102711"/>
                  <a:pt x="78186" y="102711"/>
                  <a:pt x="78186" y="102711"/>
                </a:cubicBezTo>
                <a:cubicBezTo>
                  <a:pt x="78866" y="102372"/>
                  <a:pt x="79206" y="101694"/>
                  <a:pt x="79206" y="100677"/>
                </a:cubicBezTo>
                <a:cubicBezTo>
                  <a:pt x="79206" y="99322"/>
                  <a:pt x="77847" y="97966"/>
                  <a:pt x="76487" y="97966"/>
                </a:cubicBezTo>
                <a:cubicBezTo>
                  <a:pt x="75467" y="97966"/>
                  <a:pt x="74787" y="98305"/>
                  <a:pt x="74447" y="98983"/>
                </a:cubicBezTo>
                <a:cubicBezTo>
                  <a:pt x="62889" y="110508"/>
                  <a:pt x="62889" y="110508"/>
                  <a:pt x="62889" y="110508"/>
                </a:cubicBezTo>
                <a:cubicBezTo>
                  <a:pt x="62889" y="62711"/>
                  <a:pt x="62889" y="62711"/>
                  <a:pt x="62889" y="62711"/>
                </a:cubicBezTo>
                <a:cubicBezTo>
                  <a:pt x="110821" y="62711"/>
                  <a:pt x="110821" y="62711"/>
                  <a:pt x="110821" y="62711"/>
                </a:cubicBezTo>
                <a:cubicBezTo>
                  <a:pt x="98923" y="74237"/>
                  <a:pt x="98923" y="74237"/>
                  <a:pt x="98923" y="74237"/>
                </a:cubicBezTo>
                <a:cubicBezTo>
                  <a:pt x="98583" y="74915"/>
                  <a:pt x="98243" y="75593"/>
                  <a:pt x="98243" y="76271"/>
                </a:cubicBezTo>
                <a:cubicBezTo>
                  <a:pt x="98243" y="77966"/>
                  <a:pt x="99263" y="78983"/>
                  <a:pt x="100963" y="78983"/>
                </a:cubicBezTo>
                <a:cubicBezTo>
                  <a:pt x="101643" y="78983"/>
                  <a:pt x="102322" y="78644"/>
                  <a:pt x="103002" y="78305"/>
                </a:cubicBezTo>
                <a:cubicBezTo>
                  <a:pt x="119320" y="62033"/>
                  <a:pt x="119320" y="62033"/>
                  <a:pt x="119320" y="62033"/>
                </a:cubicBezTo>
                <a:cubicBezTo>
                  <a:pt x="119660" y="61355"/>
                  <a:pt x="120000" y="60677"/>
                  <a:pt x="120000" y="59999"/>
                </a:cubicBezTo>
                <a:cubicBezTo>
                  <a:pt x="120000" y="59322"/>
                  <a:pt x="119660" y="58644"/>
                  <a:pt x="119320" y="5796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Shape 816"/>
          <p:cNvSpPr/>
          <p:nvPr/>
        </p:nvSpPr>
        <p:spPr>
          <a:xfrm>
            <a:off x="603250" y="2305050"/>
            <a:ext cx="436563" cy="438150"/>
          </a:xfrm>
          <a:custGeom>
            <a:pathLst>
              <a:path extrusionOk="0" h="120000" w="120000">
                <a:moveTo>
                  <a:pt x="90084" y="43512"/>
                </a:moveTo>
                <a:cubicBezTo>
                  <a:pt x="89405" y="43512"/>
                  <a:pt x="88725" y="43852"/>
                  <a:pt x="88045" y="44192"/>
                </a:cubicBezTo>
                <a:cubicBezTo>
                  <a:pt x="88045" y="44192"/>
                  <a:pt x="88045" y="44192"/>
                  <a:pt x="88045" y="44192"/>
                </a:cubicBezTo>
                <a:cubicBezTo>
                  <a:pt x="60169" y="70028"/>
                  <a:pt x="60169" y="70028"/>
                  <a:pt x="60169" y="70028"/>
                </a:cubicBezTo>
                <a:cubicBezTo>
                  <a:pt x="31954" y="44192"/>
                  <a:pt x="31954" y="44192"/>
                  <a:pt x="31954" y="44192"/>
                </a:cubicBezTo>
                <a:cubicBezTo>
                  <a:pt x="31954" y="44192"/>
                  <a:pt x="31954" y="44192"/>
                  <a:pt x="31954" y="44192"/>
                </a:cubicBezTo>
                <a:cubicBezTo>
                  <a:pt x="31274" y="43852"/>
                  <a:pt x="30594" y="43512"/>
                  <a:pt x="29915" y="43512"/>
                </a:cubicBezTo>
                <a:cubicBezTo>
                  <a:pt x="28555" y="43512"/>
                  <a:pt x="27195" y="44872"/>
                  <a:pt x="27195" y="46232"/>
                </a:cubicBezTo>
                <a:cubicBezTo>
                  <a:pt x="27195" y="47252"/>
                  <a:pt x="27535" y="47932"/>
                  <a:pt x="28215" y="48271"/>
                </a:cubicBezTo>
                <a:cubicBezTo>
                  <a:pt x="28215" y="48271"/>
                  <a:pt x="28215" y="48271"/>
                  <a:pt x="28215" y="48271"/>
                </a:cubicBezTo>
                <a:cubicBezTo>
                  <a:pt x="58130" y="75467"/>
                  <a:pt x="58130" y="75467"/>
                  <a:pt x="58130" y="75467"/>
                </a:cubicBezTo>
                <a:cubicBezTo>
                  <a:pt x="58130" y="75467"/>
                  <a:pt x="58130" y="75467"/>
                  <a:pt x="58130" y="75467"/>
                </a:cubicBezTo>
                <a:cubicBezTo>
                  <a:pt x="58810" y="76147"/>
                  <a:pt x="59150" y="76147"/>
                  <a:pt x="60169" y="76147"/>
                </a:cubicBezTo>
                <a:cubicBezTo>
                  <a:pt x="60849" y="76147"/>
                  <a:pt x="61189" y="76147"/>
                  <a:pt x="61869" y="75467"/>
                </a:cubicBezTo>
                <a:cubicBezTo>
                  <a:pt x="61869" y="75467"/>
                  <a:pt x="61869" y="75467"/>
                  <a:pt x="61869" y="75467"/>
                </a:cubicBezTo>
                <a:cubicBezTo>
                  <a:pt x="91784" y="48271"/>
                  <a:pt x="91784" y="48271"/>
                  <a:pt x="91784" y="48271"/>
                </a:cubicBezTo>
                <a:cubicBezTo>
                  <a:pt x="91784" y="48271"/>
                  <a:pt x="91784" y="48271"/>
                  <a:pt x="91784" y="48271"/>
                </a:cubicBezTo>
                <a:cubicBezTo>
                  <a:pt x="92464" y="47932"/>
                  <a:pt x="92804" y="47252"/>
                  <a:pt x="92804" y="46232"/>
                </a:cubicBezTo>
                <a:cubicBezTo>
                  <a:pt x="92804" y="44872"/>
                  <a:pt x="91444" y="43512"/>
                  <a:pt x="90084" y="43512"/>
                </a:cubicBezTo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5240" y="0"/>
                  <a:pt x="109121" y="0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1091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Shape 817"/>
          <p:cNvSpPr/>
          <p:nvPr/>
        </p:nvSpPr>
        <p:spPr>
          <a:xfrm>
            <a:off x="1436687" y="2305050"/>
            <a:ext cx="436563" cy="438150"/>
          </a:xfrm>
          <a:custGeom>
            <a:pathLst>
              <a:path extrusionOk="0" h="120000" w="120000"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509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509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5240" y="0"/>
                  <a:pt x="109121" y="0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109121"/>
                </a:lnTo>
                <a:close/>
                <a:moveTo>
                  <a:pt x="92124" y="71728"/>
                </a:moveTo>
                <a:cubicBezTo>
                  <a:pt x="61869" y="44192"/>
                  <a:pt x="61869" y="44192"/>
                  <a:pt x="61869" y="44192"/>
                </a:cubicBezTo>
                <a:cubicBezTo>
                  <a:pt x="61869" y="44192"/>
                  <a:pt x="61869" y="44192"/>
                  <a:pt x="61869" y="44192"/>
                </a:cubicBezTo>
                <a:cubicBezTo>
                  <a:pt x="61529" y="43852"/>
                  <a:pt x="60849" y="43512"/>
                  <a:pt x="60169" y="43512"/>
                </a:cubicBezTo>
                <a:cubicBezTo>
                  <a:pt x="59490" y="43512"/>
                  <a:pt x="58810" y="43852"/>
                  <a:pt x="58130" y="44192"/>
                </a:cubicBezTo>
                <a:cubicBezTo>
                  <a:pt x="58130" y="44192"/>
                  <a:pt x="58130" y="44192"/>
                  <a:pt x="58130" y="44192"/>
                </a:cubicBezTo>
                <a:cubicBezTo>
                  <a:pt x="28215" y="71728"/>
                  <a:pt x="28215" y="71728"/>
                  <a:pt x="28215" y="71728"/>
                </a:cubicBezTo>
                <a:cubicBezTo>
                  <a:pt x="28215" y="71728"/>
                  <a:pt x="28215" y="71728"/>
                  <a:pt x="28215" y="71728"/>
                </a:cubicBezTo>
                <a:cubicBezTo>
                  <a:pt x="27875" y="72067"/>
                  <a:pt x="27535" y="72747"/>
                  <a:pt x="27535" y="73427"/>
                </a:cubicBezTo>
                <a:cubicBezTo>
                  <a:pt x="27535" y="75127"/>
                  <a:pt x="28555" y="76147"/>
                  <a:pt x="30254" y="76147"/>
                </a:cubicBezTo>
                <a:cubicBezTo>
                  <a:pt x="30934" y="76147"/>
                  <a:pt x="31274" y="76147"/>
                  <a:pt x="31954" y="75467"/>
                </a:cubicBezTo>
                <a:cubicBezTo>
                  <a:pt x="31954" y="75467"/>
                  <a:pt x="31954" y="75467"/>
                  <a:pt x="31954" y="75467"/>
                </a:cubicBezTo>
                <a:cubicBezTo>
                  <a:pt x="60169" y="49971"/>
                  <a:pt x="60169" y="49971"/>
                  <a:pt x="60169" y="49971"/>
                </a:cubicBezTo>
                <a:cubicBezTo>
                  <a:pt x="88385" y="75467"/>
                  <a:pt x="88385" y="75467"/>
                  <a:pt x="88385" y="75467"/>
                </a:cubicBezTo>
                <a:cubicBezTo>
                  <a:pt x="88385" y="75467"/>
                  <a:pt x="88385" y="75467"/>
                  <a:pt x="88385" y="75467"/>
                </a:cubicBezTo>
                <a:cubicBezTo>
                  <a:pt x="88725" y="76147"/>
                  <a:pt x="89405" y="76147"/>
                  <a:pt x="90084" y="76147"/>
                </a:cubicBezTo>
                <a:cubicBezTo>
                  <a:pt x="91784" y="76147"/>
                  <a:pt x="92804" y="75127"/>
                  <a:pt x="92804" y="73427"/>
                </a:cubicBezTo>
                <a:cubicBezTo>
                  <a:pt x="92804" y="72747"/>
                  <a:pt x="92464" y="72067"/>
                  <a:pt x="91784" y="71728"/>
                </a:cubicBezTo>
                <a:lnTo>
                  <a:pt x="92124" y="7172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Shape 818"/>
          <p:cNvSpPr/>
          <p:nvPr/>
        </p:nvSpPr>
        <p:spPr>
          <a:xfrm>
            <a:off x="2270125" y="2305050"/>
            <a:ext cx="436563" cy="438150"/>
          </a:xfrm>
          <a:custGeom>
            <a:pathLst>
              <a:path extrusionOk="0" h="120000" w="120000">
                <a:moveTo>
                  <a:pt x="67988" y="27195"/>
                </a:moveTo>
                <a:cubicBezTo>
                  <a:pt x="67308" y="27195"/>
                  <a:pt x="66628" y="27535"/>
                  <a:pt x="65949" y="28215"/>
                </a:cubicBezTo>
                <a:cubicBezTo>
                  <a:pt x="65949" y="28215"/>
                  <a:pt x="65949" y="28215"/>
                  <a:pt x="65949" y="28215"/>
                </a:cubicBezTo>
                <a:cubicBezTo>
                  <a:pt x="38753" y="58130"/>
                  <a:pt x="38753" y="58130"/>
                  <a:pt x="38753" y="58130"/>
                </a:cubicBezTo>
                <a:cubicBezTo>
                  <a:pt x="38753" y="58130"/>
                  <a:pt x="38753" y="58130"/>
                  <a:pt x="38753" y="58130"/>
                </a:cubicBezTo>
                <a:cubicBezTo>
                  <a:pt x="38413" y="58470"/>
                  <a:pt x="38073" y="59150"/>
                  <a:pt x="38073" y="59830"/>
                </a:cubicBezTo>
                <a:cubicBezTo>
                  <a:pt x="38073" y="60509"/>
                  <a:pt x="38413" y="61189"/>
                  <a:pt x="38753" y="61869"/>
                </a:cubicBezTo>
                <a:cubicBezTo>
                  <a:pt x="38753" y="61869"/>
                  <a:pt x="38753" y="61869"/>
                  <a:pt x="38753" y="61869"/>
                </a:cubicBezTo>
                <a:cubicBezTo>
                  <a:pt x="65949" y="91784"/>
                  <a:pt x="65949" y="91784"/>
                  <a:pt x="65949" y="91784"/>
                </a:cubicBezTo>
                <a:cubicBezTo>
                  <a:pt x="65949" y="91784"/>
                  <a:pt x="65949" y="91784"/>
                  <a:pt x="65949" y="91784"/>
                </a:cubicBezTo>
                <a:cubicBezTo>
                  <a:pt x="66628" y="92464"/>
                  <a:pt x="67308" y="92804"/>
                  <a:pt x="67988" y="92804"/>
                </a:cubicBezTo>
                <a:cubicBezTo>
                  <a:pt x="69688" y="92804"/>
                  <a:pt x="70708" y="91444"/>
                  <a:pt x="70708" y="90084"/>
                </a:cubicBezTo>
                <a:cubicBezTo>
                  <a:pt x="70708" y="89405"/>
                  <a:pt x="70368" y="88725"/>
                  <a:pt x="70028" y="88045"/>
                </a:cubicBezTo>
                <a:cubicBezTo>
                  <a:pt x="70028" y="88045"/>
                  <a:pt x="70028" y="88045"/>
                  <a:pt x="70028" y="88045"/>
                </a:cubicBezTo>
                <a:cubicBezTo>
                  <a:pt x="44532" y="59830"/>
                  <a:pt x="44532" y="59830"/>
                  <a:pt x="44532" y="59830"/>
                </a:cubicBezTo>
                <a:cubicBezTo>
                  <a:pt x="70028" y="31614"/>
                  <a:pt x="70028" y="31614"/>
                  <a:pt x="70028" y="31614"/>
                </a:cubicBezTo>
                <a:cubicBezTo>
                  <a:pt x="70028" y="31614"/>
                  <a:pt x="70028" y="31614"/>
                  <a:pt x="70028" y="31614"/>
                </a:cubicBezTo>
                <a:cubicBezTo>
                  <a:pt x="70368" y="31274"/>
                  <a:pt x="70708" y="30594"/>
                  <a:pt x="70708" y="29915"/>
                </a:cubicBezTo>
                <a:cubicBezTo>
                  <a:pt x="70708" y="28555"/>
                  <a:pt x="69688" y="27195"/>
                  <a:pt x="67988" y="27195"/>
                </a:cubicBezTo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490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4900" y="0"/>
                  <a:pt x="109121" y="0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1091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Shape 819"/>
          <p:cNvSpPr/>
          <p:nvPr/>
        </p:nvSpPr>
        <p:spPr>
          <a:xfrm>
            <a:off x="3103563" y="2305050"/>
            <a:ext cx="436563" cy="438150"/>
          </a:xfrm>
          <a:custGeom>
            <a:pathLst>
              <a:path extrusionOk="0" h="120000" w="120000">
                <a:moveTo>
                  <a:pt x="81246" y="58130"/>
                </a:moveTo>
                <a:cubicBezTo>
                  <a:pt x="81246" y="58130"/>
                  <a:pt x="81246" y="58130"/>
                  <a:pt x="81246" y="58130"/>
                </a:cubicBezTo>
                <a:cubicBezTo>
                  <a:pt x="53711" y="28215"/>
                  <a:pt x="53711" y="28215"/>
                  <a:pt x="53711" y="28215"/>
                </a:cubicBezTo>
                <a:cubicBezTo>
                  <a:pt x="53711" y="28215"/>
                  <a:pt x="53711" y="28215"/>
                  <a:pt x="53711" y="28215"/>
                </a:cubicBezTo>
                <a:cubicBezTo>
                  <a:pt x="53371" y="27535"/>
                  <a:pt x="52691" y="27195"/>
                  <a:pt x="51671" y="27195"/>
                </a:cubicBezTo>
                <a:cubicBezTo>
                  <a:pt x="50311" y="27195"/>
                  <a:pt x="48951" y="28555"/>
                  <a:pt x="48951" y="29915"/>
                </a:cubicBezTo>
                <a:cubicBezTo>
                  <a:pt x="48951" y="30594"/>
                  <a:pt x="49291" y="31274"/>
                  <a:pt x="49971" y="31614"/>
                </a:cubicBezTo>
                <a:cubicBezTo>
                  <a:pt x="49631" y="31614"/>
                  <a:pt x="49631" y="31614"/>
                  <a:pt x="49631" y="31614"/>
                </a:cubicBezTo>
                <a:cubicBezTo>
                  <a:pt x="75467" y="59830"/>
                  <a:pt x="75467" y="59830"/>
                  <a:pt x="75467" y="59830"/>
                </a:cubicBezTo>
                <a:cubicBezTo>
                  <a:pt x="49631" y="88045"/>
                  <a:pt x="49631" y="88045"/>
                  <a:pt x="49631" y="88045"/>
                </a:cubicBezTo>
                <a:cubicBezTo>
                  <a:pt x="49971" y="88045"/>
                  <a:pt x="49971" y="88045"/>
                  <a:pt x="49971" y="88045"/>
                </a:cubicBezTo>
                <a:cubicBezTo>
                  <a:pt x="49291" y="88725"/>
                  <a:pt x="48951" y="89405"/>
                  <a:pt x="48951" y="90084"/>
                </a:cubicBezTo>
                <a:cubicBezTo>
                  <a:pt x="48951" y="91444"/>
                  <a:pt x="50311" y="92804"/>
                  <a:pt x="51671" y="92804"/>
                </a:cubicBezTo>
                <a:cubicBezTo>
                  <a:pt x="52691" y="92804"/>
                  <a:pt x="53371" y="92464"/>
                  <a:pt x="53711" y="91784"/>
                </a:cubicBezTo>
                <a:cubicBezTo>
                  <a:pt x="53711" y="91784"/>
                  <a:pt x="53711" y="91784"/>
                  <a:pt x="53711" y="91784"/>
                </a:cubicBezTo>
                <a:cubicBezTo>
                  <a:pt x="81246" y="61869"/>
                  <a:pt x="81246" y="61869"/>
                  <a:pt x="81246" y="61869"/>
                </a:cubicBezTo>
                <a:cubicBezTo>
                  <a:pt x="81246" y="61869"/>
                  <a:pt x="81246" y="61869"/>
                  <a:pt x="81246" y="61869"/>
                </a:cubicBezTo>
                <a:cubicBezTo>
                  <a:pt x="81586" y="61189"/>
                  <a:pt x="81926" y="60509"/>
                  <a:pt x="81926" y="59830"/>
                </a:cubicBezTo>
                <a:cubicBezTo>
                  <a:pt x="81926" y="59150"/>
                  <a:pt x="81586" y="58470"/>
                  <a:pt x="81246" y="58130"/>
                </a:cubicBezTo>
                <a:moveTo>
                  <a:pt x="109121" y="0"/>
                </a:move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4759"/>
                  <a:pt x="0" y="10878"/>
                </a:cubicBezTo>
                <a:cubicBezTo>
                  <a:pt x="0" y="109121"/>
                  <a:pt x="0" y="109121"/>
                  <a:pt x="0" y="109121"/>
                </a:cubicBezTo>
                <a:cubicBezTo>
                  <a:pt x="0" y="115240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5240" y="120000"/>
                  <a:pt x="120000" y="115240"/>
                  <a:pt x="120000" y="109121"/>
                </a:cubicBezTo>
                <a:cubicBezTo>
                  <a:pt x="120000" y="10878"/>
                  <a:pt x="120000" y="10878"/>
                  <a:pt x="120000" y="10878"/>
                </a:cubicBezTo>
                <a:cubicBezTo>
                  <a:pt x="120000" y="4759"/>
                  <a:pt x="115240" y="0"/>
                  <a:pt x="109121" y="0"/>
                </a:cubicBezTo>
                <a:moveTo>
                  <a:pt x="114560" y="109121"/>
                </a:moveTo>
                <a:cubicBezTo>
                  <a:pt x="114560" y="112181"/>
                  <a:pt x="112181" y="114560"/>
                  <a:pt x="109121" y="114560"/>
                </a:cubicBezTo>
                <a:cubicBezTo>
                  <a:pt x="10878" y="114560"/>
                  <a:pt x="10878" y="114560"/>
                  <a:pt x="10878" y="114560"/>
                </a:cubicBezTo>
                <a:cubicBezTo>
                  <a:pt x="7818" y="114560"/>
                  <a:pt x="5439" y="112181"/>
                  <a:pt x="5439" y="109121"/>
                </a:cubicBezTo>
                <a:cubicBezTo>
                  <a:pt x="5439" y="10878"/>
                  <a:pt x="5439" y="10878"/>
                  <a:pt x="5439" y="10878"/>
                </a:cubicBezTo>
                <a:cubicBezTo>
                  <a:pt x="5439" y="7818"/>
                  <a:pt x="7818" y="5439"/>
                  <a:pt x="10878" y="5439"/>
                </a:cubicBezTo>
                <a:cubicBezTo>
                  <a:pt x="109121" y="5439"/>
                  <a:pt x="109121" y="5439"/>
                  <a:pt x="109121" y="5439"/>
                </a:cubicBezTo>
                <a:cubicBezTo>
                  <a:pt x="112181" y="5439"/>
                  <a:pt x="114560" y="7818"/>
                  <a:pt x="114560" y="10878"/>
                </a:cubicBezTo>
                <a:lnTo>
                  <a:pt x="114560" y="1091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Shape 820"/>
          <p:cNvSpPr/>
          <p:nvPr/>
        </p:nvSpPr>
        <p:spPr>
          <a:xfrm>
            <a:off x="4006851" y="2305050"/>
            <a:ext cx="296863" cy="438150"/>
          </a:xfrm>
          <a:custGeom>
            <a:pathLst>
              <a:path extrusionOk="0" h="120000" w="120000">
                <a:moveTo>
                  <a:pt x="116016" y="76147"/>
                </a:moveTo>
                <a:cubicBezTo>
                  <a:pt x="80165" y="76147"/>
                  <a:pt x="80165" y="76147"/>
                  <a:pt x="80165" y="76147"/>
                </a:cubicBezTo>
                <a:cubicBezTo>
                  <a:pt x="80165" y="10878"/>
                  <a:pt x="80165" y="10878"/>
                  <a:pt x="80165" y="10878"/>
                </a:cubicBezTo>
                <a:cubicBezTo>
                  <a:pt x="80165" y="4759"/>
                  <a:pt x="73195" y="0"/>
                  <a:pt x="64232" y="0"/>
                </a:cubicBezTo>
                <a:cubicBezTo>
                  <a:pt x="56265" y="0"/>
                  <a:pt x="56265" y="0"/>
                  <a:pt x="56265" y="0"/>
                </a:cubicBezTo>
                <a:cubicBezTo>
                  <a:pt x="47302" y="0"/>
                  <a:pt x="40331" y="4759"/>
                  <a:pt x="40331" y="10878"/>
                </a:cubicBezTo>
                <a:cubicBezTo>
                  <a:pt x="40331" y="76147"/>
                  <a:pt x="40331" y="76147"/>
                  <a:pt x="40331" y="76147"/>
                </a:cubicBezTo>
                <a:cubicBezTo>
                  <a:pt x="3983" y="76147"/>
                  <a:pt x="3983" y="76147"/>
                  <a:pt x="3983" y="76147"/>
                </a:cubicBezTo>
                <a:cubicBezTo>
                  <a:pt x="1991" y="76147"/>
                  <a:pt x="0" y="77507"/>
                  <a:pt x="0" y="79206"/>
                </a:cubicBezTo>
                <a:cubicBezTo>
                  <a:pt x="0" y="79886"/>
                  <a:pt x="497" y="80566"/>
                  <a:pt x="1493" y="80906"/>
                </a:cubicBezTo>
                <a:cubicBezTo>
                  <a:pt x="57261" y="119320"/>
                  <a:pt x="57261" y="119320"/>
                  <a:pt x="57261" y="119320"/>
                </a:cubicBezTo>
                <a:cubicBezTo>
                  <a:pt x="58257" y="119660"/>
                  <a:pt x="59253" y="120000"/>
                  <a:pt x="60248" y="120000"/>
                </a:cubicBezTo>
                <a:cubicBezTo>
                  <a:pt x="61244" y="120000"/>
                  <a:pt x="62240" y="119660"/>
                  <a:pt x="63236" y="119320"/>
                </a:cubicBezTo>
                <a:cubicBezTo>
                  <a:pt x="119004" y="80906"/>
                  <a:pt x="119004" y="80906"/>
                  <a:pt x="119004" y="80906"/>
                </a:cubicBezTo>
                <a:cubicBezTo>
                  <a:pt x="119502" y="80566"/>
                  <a:pt x="120000" y="79886"/>
                  <a:pt x="120000" y="79206"/>
                </a:cubicBezTo>
                <a:cubicBezTo>
                  <a:pt x="120000" y="77507"/>
                  <a:pt x="118506" y="76147"/>
                  <a:pt x="116016" y="76147"/>
                </a:cubicBezTo>
                <a:moveTo>
                  <a:pt x="60248" y="113541"/>
                </a:moveTo>
                <a:cubicBezTo>
                  <a:pt x="13941" y="81926"/>
                  <a:pt x="13941" y="81926"/>
                  <a:pt x="13941" y="81926"/>
                </a:cubicBezTo>
                <a:cubicBezTo>
                  <a:pt x="48298" y="81926"/>
                  <a:pt x="48298" y="81926"/>
                  <a:pt x="48298" y="81926"/>
                </a:cubicBezTo>
                <a:cubicBezTo>
                  <a:pt x="48298" y="10878"/>
                  <a:pt x="48298" y="10878"/>
                  <a:pt x="48298" y="10878"/>
                </a:cubicBezTo>
                <a:cubicBezTo>
                  <a:pt x="48298" y="7818"/>
                  <a:pt x="51784" y="5439"/>
                  <a:pt x="56265" y="5439"/>
                </a:cubicBezTo>
                <a:cubicBezTo>
                  <a:pt x="64232" y="5439"/>
                  <a:pt x="64232" y="5439"/>
                  <a:pt x="64232" y="5439"/>
                </a:cubicBezTo>
                <a:cubicBezTo>
                  <a:pt x="68713" y="5439"/>
                  <a:pt x="72199" y="7818"/>
                  <a:pt x="72199" y="10878"/>
                </a:cubicBezTo>
                <a:cubicBezTo>
                  <a:pt x="72199" y="81926"/>
                  <a:pt x="72199" y="81926"/>
                  <a:pt x="72199" y="81926"/>
                </a:cubicBezTo>
                <a:cubicBezTo>
                  <a:pt x="106556" y="81926"/>
                  <a:pt x="106556" y="81926"/>
                  <a:pt x="106556" y="81926"/>
                </a:cubicBezTo>
                <a:lnTo>
                  <a:pt x="60248" y="11354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4840287" y="2305050"/>
            <a:ext cx="298450" cy="438150"/>
          </a:xfrm>
          <a:custGeom>
            <a:pathLst>
              <a:path extrusionOk="0" h="120000" w="120000">
                <a:moveTo>
                  <a:pt x="118506" y="38753"/>
                </a:moveTo>
                <a:cubicBezTo>
                  <a:pt x="62738" y="679"/>
                  <a:pt x="62738" y="679"/>
                  <a:pt x="62738" y="679"/>
                </a:cubicBezTo>
                <a:cubicBezTo>
                  <a:pt x="61742" y="339"/>
                  <a:pt x="60746" y="0"/>
                  <a:pt x="59751" y="0"/>
                </a:cubicBezTo>
                <a:cubicBezTo>
                  <a:pt x="58755" y="0"/>
                  <a:pt x="57759" y="339"/>
                  <a:pt x="56763" y="679"/>
                </a:cubicBezTo>
                <a:cubicBezTo>
                  <a:pt x="995" y="38753"/>
                  <a:pt x="995" y="38753"/>
                  <a:pt x="995" y="38753"/>
                </a:cubicBezTo>
                <a:cubicBezTo>
                  <a:pt x="497" y="39433"/>
                  <a:pt x="0" y="40113"/>
                  <a:pt x="0" y="40793"/>
                </a:cubicBezTo>
                <a:cubicBezTo>
                  <a:pt x="0" y="42492"/>
                  <a:pt x="1493" y="43512"/>
                  <a:pt x="3983" y="43512"/>
                </a:cubicBezTo>
                <a:cubicBezTo>
                  <a:pt x="39834" y="43512"/>
                  <a:pt x="39834" y="43512"/>
                  <a:pt x="39834" y="43512"/>
                </a:cubicBezTo>
                <a:cubicBezTo>
                  <a:pt x="39834" y="109121"/>
                  <a:pt x="39834" y="109121"/>
                  <a:pt x="39834" y="109121"/>
                </a:cubicBezTo>
                <a:cubicBezTo>
                  <a:pt x="39834" y="115240"/>
                  <a:pt x="46804" y="120000"/>
                  <a:pt x="55767" y="120000"/>
                </a:cubicBezTo>
                <a:cubicBezTo>
                  <a:pt x="63734" y="120000"/>
                  <a:pt x="63734" y="120000"/>
                  <a:pt x="63734" y="120000"/>
                </a:cubicBezTo>
                <a:cubicBezTo>
                  <a:pt x="72697" y="120000"/>
                  <a:pt x="79668" y="115240"/>
                  <a:pt x="79668" y="109121"/>
                </a:cubicBezTo>
                <a:cubicBezTo>
                  <a:pt x="79668" y="43512"/>
                  <a:pt x="79668" y="43512"/>
                  <a:pt x="79668" y="43512"/>
                </a:cubicBezTo>
                <a:cubicBezTo>
                  <a:pt x="116016" y="43512"/>
                  <a:pt x="116016" y="43512"/>
                  <a:pt x="116016" y="43512"/>
                </a:cubicBezTo>
                <a:cubicBezTo>
                  <a:pt x="118008" y="43512"/>
                  <a:pt x="120000" y="42492"/>
                  <a:pt x="120000" y="40793"/>
                </a:cubicBezTo>
                <a:cubicBezTo>
                  <a:pt x="120000" y="40113"/>
                  <a:pt x="119502" y="39433"/>
                  <a:pt x="118506" y="38753"/>
                </a:cubicBezTo>
                <a:moveTo>
                  <a:pt x="71701" y="38073"/>
                </a:moveTo>
                <a:cubicBezTo>
                  <a:pt x="71701" y="109121"/>
                  <a:pt x="71701" y="109121"/>
                  <a:pt x="71701" y="109121"/>
                </a:cubicBezTo>
                <a:cubicBezTo>
                  <a:pt x="71701" y="112181"/>
                  <a:pt x="68215" y="114560"/>
                  <a:pt x="63734" y="114560"/>
                </a:cubicBezTo>
                <a:cubicBezTo>
                  <a:pt x="55767" y="114560"/>
                  <a:pt x="55767" y="114560"/>
                  <a:pt x="55767" y="114560"/>
                </a:cubicBezTo>
                <a:cubicBezTo>
                  <a:pt x="51286" y="114560"/>
                  <a:pt x="47800" y="112181"/>
                  <a:pt x="47800" y="109121"/>
                </a:cubicBezTo>
                <a:cubicBezTo>
                  <a:pt x="47800" y="38073"/>
                  <a:pt x="47800" y="38073"/>
                  <a:pt x="47800" y="38073"/>
                </a:cubicBezTo>
                <a:cubicBezTo>
                  <a:pt x="13443" y="38073"/>
                  <a:pt x="13443" y="38073"/>
                  <a:pt x="13443" y="38073"/>
                </a:cubicBezTo>
                <a:cubicBezTo>
                  <a:pt x="59751" y="6458"/>
                  <a:pt x="59751" y="6458"/>
                  <a:pt x="59751" y="6458"/>
                </a:cubicBezTo>
                <a:cubicBezTo>
                  <a:pt x="106058" y="38073"/>
                  <a:pt x="106058" y="38073"/>
                  <a:pt x="106058" y="38073"/>
                </a:cubicBezTo>
                <a:lnTo>
                  <a:pt x="71701" y="3807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5605462" y="2374900"/>
            <a:ext cx="436563" cy="298450"/>
          </a:xfrm>
          <a:custGeom>
            <a:pathLst>
              <a:path extrusionOk="0" h="120000" w="120000">
                <a:moveTo>
                  <a:pt x="109121" y="39834"/>
                </a:moveTo>
                <a:cubicBezTo>
                  <a:pt x="43512" y="39834"/>
                  <a:pt x="43512" y="39834"/>
                  <a:pt x="43512" y="39834"/>
                </a:cubicBezTo>
                <a:cubicBezTo>
                  <a:pt x="43512" y="3983"/>
                  <a:pt x="43512" y="3983"/>
                  <a:pt x="43512" y="3983"/>
                </a:cubicBezTo>
                <a:cubicBezTo>
                  <a:pt x="43512" y="1493"/>
                  <a:pt x="42492" y="0"/>
                  <a:pt x="40793" y="0"/>
                </a:cubicBezTo>
                <a:cubicBezTo>
                  <a:pt x="40113" y="0"/>
                  <a:pt x="39433" y="497"/>
                  <a:pt x="39093" y="995"/>
                </a:cubicBezTo>
                <a:cubicBezTo>
                  <a:pt x="679" y="57261"/>
                  <a:pt x="679" y="57261"/>
                  <a:pt x="679" y="57261"/>
                </a:cubicBezTo>
                <a:cubicBezTo>
                  <a:pt x="339" y="57759"/>
                  <a:pt x="0" y="58755"/>
                  <a:pt x="0" y="59751"/>
                </a:cubicBezTo>
                <a:cubicBezTo>
                  <a:pt x="0" y="61244"/>
                  <a:pt x="339" y="62240"/>
                  <a:pt x="679" y="62738"/>
                </a:cubicBezTo>
                <a:cubicBezTo>
                  <a:pt x="39093" y="118506"/>
                  <a:pt x="39093" y="118506"/>
                  <a:pt x="39093" y="118506"/>
                </a:cubicBezTo>
                <a:cubicBezTo>
                  <a:pt x="39433" y="119502"/>
                  <a:pt x="40113" y="120000"/>
                  <a:pt x="40793" y="120000"/>
                </a:cubicBezTo>
                <a:cubicBezTo>
                  <a:pt x="42492" y="120000"/>
                  <a:pt x="43512" y="118008"/>
                  <a:pt x="43512" y="116016"/>
                </a:cubicBezTo>
                <a:cubicBezTo>
                  <a:pt x="43512" y="79668"/>
                  <a:pt x="43512" y="79668"/>
                  <a:pt x="43512" y="79668"/>
                </a:cubicBezTo>
                <a:cubicBezTo>
                  <a:pt x="109121" y="79668"/>
                  <a:pt x="109121" y="79668"/>
                  <a:pt x="109121" y="79668"/>
                </a:cubicBezTo>
                <a:cubicBezTo>
                  <a:pt x="115240" y="79668"/>
                  <a:pt x="120000" y="72697"/>
                  <a:pt x="120000" y="63734"/>
                </a:cubicBezTo>
                <a:cubicBezTo>
                  <a:pt x="120000" y="55767"/>
                  <a:pt x="120000" y="55767"/>
                  <a:pt x="120000" y="55767"/>
                </a:cubicBezTo>
                <a:cubicBezTo>
                  <a:pt x="120000" y="47302"/>
                  <a:pt x="115240" y="39834"/>
                  <a:pt x="109121" y="39834"/>
                </a:cubicBezTo>
                <a:moveTo>
                  <a:pt x="114560" y="63734"/>
                </a:moveTo>
                <a:cubicBezTo>
                  <a:pt x="114560" y="68215"/>
                  <a:pt x="112181" y="71701"/>
                  <a:pt x="109121" y="71701"/>
                </a:cubicBezTo>
                <a:cubicBezTo>
                  <a:pt x="38073" y="71701"/>
                  <a:pt x="38073" y="71701"/>
                  <a:pt x="38073" y="71701"/>
                </a:cubicBezTo>
                <a:cubicBezTo>
                  <a:pt x="38073" y="106058"/>
                  <a:pt x="38073" y="106058"/>
                  <a:pt x="38073" y="106058"/>
                </a:cubicBezTo>
                <a:cubicBezTo>
                  <a:pt x="6458" y="59751"/>
                  <a:pt x="6458" y="59751"/>
                  <a:pt x="6458" y="59751"/>
                </a:cubicBezTo>
                <a:cubicBezTo>
                  <a:pt x="38073" y="13443"/>
                  <a:pt x="38073" y="13443"/>
                  <a:pt x="38073" y="13443"/>
                </a:cubicBezTo>
                <a:cubicBezTo>
                  <a:pt x="38073" y="47800"/>
                  <a:pt x="38073" y="47800"/>
                  <a:pt x="38073" y="47800"/>
                </a:cubicBezTo>
                <a:cubicBezTo>
                  <a:pt x="109121" y="47800"/>
                  <a:pt x="109121" y="47800"/>
                  <a:pt x="109121" y="47800"/>
                </a:cubicBezTo>
                <a:cubicBezTo>
                  <a:pt x="112181" y="47800"/>
                  <a:pt x="114560" y="51286"/>
                  <a:pt x="114560" y="55767"/>
                </a:cubicBezTo>
                <a:lnTo>
                  <a:pt x="114560" y="6373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6438901" y="2374900"/>
            <a:ext cx="434974" cy="298450"/>
          </a:xfrm>
          <a:custGeom>
            <a:pathLst>
              <a:path extrusionOk="0" h="120000" w="120000">
                <a:moveTo>
                  <a:pt x="119320" y="57261"/>
                </a:moveTo>
                <a:cubicBezTo>
                  <a:pt x="81246" y="995"/>
                  <a:pt x="81246" y="995"/>
                  <a:pt x="81246" y="995"/>
                </a:cubicBezTo>
                <a:cubicBezTo>
                  <a:pt x="80566" y="497"/>
                  <a:pt x="79886" y="0"/>
                  <a:pt x="79206" y="0"/>
                </a:cubicBezTo>
                <a:cubicBezTo>
                  <a:pt x="77847" y="0"/>
                  <a:pt x="76487" y="1493"/>
                  <a:pt x="76487" y="3983"/>
                </a:cubicBezTo>
                <a:cubicBezTo>
                  <a:pt x="76487" y="39834"/>
                  <a:pt x="76487" y="39834"/>
                  <a:pt x="76487" y="39834"/>
                </a:cubicBezTo>
                <a:cubicBezTo>
                  <a:pt x="10878" y="39834"/>
                  <a:pt x="10878" y="39834"/>
                  <a:pt x="10878" y="39834"/>
                </a:cubicBezTo>
                <a:cubicBezTo>
                  <a:pt x="5099" y="39834"/>
                  <a:pt x="0" y="47302"/>
                  <a:pt x="0" y="55767"/>
                </a:cubicBezTo>
                <a:cubicBezTo>
                  <a:pt x="0" y="63734"/>
                  <a:pt x="0" y="63734"/>
                  <a:pt x="0" y="63734"/>
                </a:cubicBezTo>
                <a:cubicBezTo>
                  <a:pt x="0" y="72697"/>
                  <a:pt x="5099" y="79668"/>
                  <a:pt x="10878" y="79668"/>
                </a:cubicBezTo>
                <a:cubicBezTo>
                  <a:pt x="76487" y="79668"/>
                  <a:pt x="76487" y="79668"/>
                  <a:pt x="76487" y="79668"/>
                </a:cubicBezTo>
                <a:cubicBezTo>
                  <a:pt x="76487" y="116016"/>
                  <a:pt x="76487" y="116016"/>
                  <a:pt x="76487" y="116016"/>
                </a:cubicBezTo>
                <a:cubicBezTo>
                  <a:pt x="76487" y="118008"/>
                  <a:pt x="77847" y="120000"/>
                  <a:pt x="79206" y="120000"/>
                </a:cubicBezTo>
                <a:cubicBezTo>
                  <a:pt x="79886" y="120000"/>
                  <a:pt x="80566" y="119502"/>
                  <a:pt x="81246" y="118506"/>
                </a:cubicBezTo>
                <a:cubicBezTo>
                  <a:pt x="119320" y="62738"/>
                  <a:pt x="119320" y="62738"/>
                  <a:pt x="119320" y="62738"/>
                </a:cubicBezTo>
                <a:cubicBezTo>
                  <a:pt x="120000" y="62240"/>
                  <a:pt x="120000" y="61244"/>
                  <a:pt x="120000" y="59751"/>
                </a:cubicBezTo>
                <a:cubicBezTo>
                  <a:pt x="120000" y="58755"/>
                  <a:pt x="120000" y="57759"/>
                  <a:pt x="119320" y="57261"/>
                </a:cubicBezTo>
                <a:moveTo>
                  <a:pt x="81926" y="106058"/>
                </a:moveTo>
                <a:cubicBezTo>
                  <a:pt x="81926" y="71701"/>
                  <a:pt x="81926" y="71701"/>
                  <a:pt x="81926" y="71701"/>
                </a:cubicBezTo>
                <a:cubicBezTo>
                  <a:pt x="10878" y="71701"/>
                  <a:pt x="10878" y="71701"/>
                  <a:pt x="10878" y="71701"/>
                </a:cubicBezTo>
                <a:cubicBezTo>
                  <a:pt x="7818" y="71701"/>
                  <a:pt x="5439" y="68215"/>
                  <a:pt x="5439" y="63734"/>
                </a:cubicBezTo>
                <a:cubicBezTo>
                  <a:pt x="5439" y="55767"/>
                  <a:pt x="5439" y="55767"/>
                  <a:pt x="5439" y="55767"/>
                </a:cubicBezTo>
                <a:cubicBezTo>
                  <a:pt x="5439" y="51286"/>
                  <a:pt x="7818" y="47800"/>
                  <a:pt x="10878" y="47800"/>
                </a:cubicBezTo>
                <a:cubicBezTo>
                  <a:pt x="81926" y="47800"/>
                  <a:pt x="81926" y="47800"/>
                  <a:pt x="81926" y="47800"/>
                </a:cubicBezTo>
                <a:cubicBezTo>
                  <a:pt x="81926" y="13443"/>
                  <a:pt x="81926" y="13443"/>
                  <a:pt x="81926" y="13443"/>
                </a:cubicBezTo>
                <a:cubicBezTo>
                  <a:pt x="113541" y="59751"/>
                  <a:pt x="113541" y="59751"/>
                  <a:pt x="113541" y="59751"/>
                </a:cubicBezTo>
                <a:lnTo>
                  <a:pt x="81926" y="10605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Shape 824"/>
          <p:cNvSpPr/>
          <p:nvPr/>
        </p:nvSpPr>
        <p:spPr>
          <a:xfrm>
            <a:off x="7332663" y="2305050"/>
            <a:ext cx="317500" cy="438150"/>
          </a:xfrm>
          <a:custGeom>
            <a:pathLst>
              <a:path extrusionOk="0" h="120000" w="120000">
                <a:moveTo>
                  <a:pt x="118599" y="27875"/>
                </a:moveTo>
                <a:cubicBezTo>
                  <a:pt x="81245" y="679"/>
                  <a:pt x="81245" y="679"/>
                  <a:pt x="81245" y="679"/>
                </a:cubicBezTo>
                <a:cubicBezTo>
                  <a:pt x="80778" y="339"/>
                  <a:pt x="79844" y="0"/>
                  <a:pt x="78443" y="0"/>
                </a:cubicBezTo>
                <a:cubicBezTo>
                  <a:pt x="76575" y="0"/>
                  <a:pt x="74708" y="1019"/>
                  <a:pt x="74708" y="2719"/>
                </a:cubicBezTo>
                <a:cubicBezTo>
                  <a:pt x="74708" y="3399"/>
                  <a:pt x="75175" y="4079"/>
                  <a:pt x="76108" y="4419"/>
                </a:cubicBezTo>
                <a:cubicBezTo>
                  <a:pt x="106926" y="27195"/>
                  <a:pt x="106926" y="27195"/>
                  <a:pt x="106926" y="27195"/>
                </a:cubicBezTo>
                <a:cubicBezTo>
                  <a:pt x="3735" y="27195"/>
                  <a:pt x="3735" y="27195"/>
                  <a:pt x="3735" y="27195"/>
                </a:cubicBezTo>
                <a:cubicBezTo>
                  <a:pt x="1400" y="27195"/>
                  <a:pt x="0" y="28555"/>
                  <a:pt x="0" y="29915"/>
                </a:cubicBezTo>
                <a:cubicBezTo>
                  <a:pt x="0" y="117280"/>
                  <a:pt x="0" y="117280"/>
                  <a:pt x="0" y="117280"/>
                </a:cubicBezTo>
                <a:cubicBezTo>
                  <a:pt x="0" y="118640"/>
                  <a:pt x="1400" y="120000"/>
                  <a:pt x="3735" y="120000"/>
                </a:cubicBezTo>
                <a:cubicBezTo>
                  <a:pt x="5603" y="120000"/>
                  <a:pt x="7470" y="118640"/>
                  <a:pt x="7470" y="117280"/>
                </a:cubicBezTo>
                <a:cubicBezTo>
                  <a:pt x="7470" y="32634"/>
                  <a:pt x="7470" y="32634"/>
                  <a:pt x="7470" y="32634"/>
                </a:cubicBezTo>
                <a:cubicBezTo>
                  <a:pt x="106926" y="32634"/>
                  <a:pt x="106926" y="32634"/>
                  <a:pt x="106926" y="32634"/>
                </a:cubicBezTo>
                <a:cubicBezTo>
                  <a:pt x="76108" y="55410"/>
                  <a:pt x="76108" y="55410"/>
                  <a:pt x="76108" y="55410"/>
                </a:cubicBezTo>
                <a:cubicBezTo>
                  <a:pt x="75175" y="55750"/>
                  <a:pt x="74708" y="56430"/>
                  <a:pt x="74708" y="57110"/>
                </a:cubicBezTo>
                <a:cubicBezTo>
                  <a:pt x="74708" y="58810"/>
                  <a:pt x="76575" y="59830"/>
                  <a:pt x="78443" y="59830"/>
                </a:cubicBezTo>
                <a:cubicBezTo>
                  <a:pt x="79844" y="59830"/>
                  <a:pt x="80778" y="59490"/>
                  <a:pt x="81245" y="59150"/>
                </a:cubicBezTo>
                <a:cubicBezTo>
                  <a:pt x="118599" y="31954"/>
                  <a:pt x="118599" y="31954"/>
                  <a:pt x="118599" y="31954"/>
                </a:cubicBezTo>
                <a:cubicBezTo>
                  <a:pt x="119533" y="31274"/>
                  <a:pt x="120000" y="30594"/>
                  <a:pt x="120000" y="29915"/>
                </a:cubicBezTo>
                <a:cubicBezTo>
                  <a:pt x="120000" y="29235"/>
                  <a:pt x="119533" y="28555"/>
                  <a:pt x="118599" y="27875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8105775" y="2365375"/>
            <a:ext cx="436563" cy="317500"/>
          </a:xfrm>
          <a:custGeom>
            <a:pathLst>
              <a:path extrusionOk="0" h="120000" w="120000">
                <a:moveTo>
                  <a:pt x="119320" y="38287"/>
                </a:moveTo>
                <a:cubicBezTo>
                  <a:pt x="91784" y="933"/>
                  <a:pt x="91784" y="933"/>
                  <a:pt x="91784" y="933"/>
                </a:cubicBezTo>
                <a:cubicBezTo>
                  <a:pt x="91444" y="466"/>
                  <a:pt x="90764" y="0"/>
                  <a:pt x="90084" y="0"/>
                </a:cubicBezTo>
                <a:cubicBezTo>
                  <a:pt x="88385" y="0"/>
                  <a:pt x="87365" y="1400"/>
                  <a:pt x="87365" y="3735"/>
                </a:cubicBezTo>
                <a:cubicBezTo>
                  <a:pt x="87365" y="37354"/>
                  <a:pt x="87365" y="37354"/>
                  <a:pt x="87365" y="37354"/>
                </a:cubicBezTo>
                <a:cubicBezTo>
                  <a:pt x="2719" y="37354"/>
                  <a:pt x="2719" y="37354"/>
                  <a:pt x="2719" y="37354"/>
                </a:cubicBezTo>
                <a:cubicBezTo>
                  <a:pt x="1019" y="37354"/>
                  <a:pt x="0" y="39221"/>
                  <a:pt x="0" y="41089"/>
                </a:cubicBezTo>
                <a:cubicBezTo>
                  <a:pt x="0" y="116264"/>
                  <a:pt x="0" y="116264"/>
                  <a:pt x="0" y="116264"/>
                </a:cubicBezTo>
                <a:cubicBezTo>
                  <a:pt x="0" y="118132"/>
                  <a:pt x="1019" y="120000"/>
                  <a:pt x="2719" y="120000"/>
                </a:cubicBezTo>
                <a:cubicBezTo>
                  <a:pt x="4079" y="120000"/>
                  <a:pt x="5439" y="118132"/>
                  <a:pt x="5439" y="116264"/>
                </a:cubicBezTo>
                <a:cubicBezTo>
                  <a:pt x="5439" y="44824"/>
                  <a:pt x="5439" y="44824"/>
                  <a:pt x="5439" y="44824"/>
                </a:cubicBezTo>
                <a:cubicBezTo>
                  <a:pt x="87365" y="44824"/>
                  <a:pt x="87365" y="44824"/>
                  <a:pt x="87365" y="44824"/>
                </a:cubicBezTo>
                <a:cubicBezTo>
                  <a:pt x="87365" y="78443"/>
                  <a:pt x="87365" y="78443"/>
                  <a:pt x="87365" y="78443"/>
                </a:cubicBezTo>
                <a:cubicBezTo>
                  <a:pt x="87365" y="80778"/>
                  <a:pt x="88385" y="82178"/>
                  <a:pt x="90084" y="82178"/>
                </a:cubicBezTo>
                <a:cubicBezTo>
                  <a:pt x="90764" y="82178"/>
                  <a:pt x="91444" y="82178"/>
                  <a:pt x="91784" y="81245"/>
                </a:cubicBezTo>
                <a:cubicBezTo>
                  <a:pt x="119320" y="43891"/>
                  <a:pt x="119320" y="43891"/>
                  <a:pt x="119320" y="43891"/>
                </a:cubicBezTo>
                <a:cubicBezTo>
                  <a:pt x="119660" y="42957"/>
                  <a:pt x="120000" y="42023"/>
                  <a:pt x="120000" y="41089"/>
                </a:cubicBezTo>
                <a:cubicBezTo>
                  <a:pt x="120000" y="40155"/>
                  <a:pt x="119660" y="39221"/>
                  <a:pt x="119320" y="38287"/>
                </a:cubicBezTo>
                <a:moveTo>
                  <a:pt x="92804" y="69571"/>
                </a:moveTo>
                <a:cubicBezTo>
                  <a:pt x="92804" y="12607"/>
                  <a:pt x="92804" y="12607"/>
                  <a:pt x="92804" y="12607"/>
                </a:cubicBezTo>
                <a:cubicBezTo>
                  <a:pt x="113541" y="41089"/>
                  <a:pt x="113541" y="41089"/>
                  <a:pt x="113541" y="41089"/>
                </a:cubicBezTo>
                <a:lnTo>
                  <a:pt x="92804" y="6957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Shape 826"/>
          <p:cNvSpPr/>
          <p:nvPr/>
        </p:nvSpPr>
        <p:spPr>
          <a:xfrm>
            <a:off x="603250" y="3140075"/>
            <a:ext cx="436563" cy="436563"/>
          </a:xfrm>
          <a:custGeom>
            <a:pathLst>
              <a:path extrusionOk="0" h="120000" w="120000">
                <a:moveTo>
                  <a:pt x="51671" y="65609"/>
                </a:moveTo>
                <a:cubicBezTo>
                  <a:pt x="50991" y="65609"/>
                  <a:pt x="50311" y="65949"/>
                  <a:pt x="49971" y="66288"/>
                </a:cubicBezTo>
                <a:cubicBezTo>
                  <a:pt x="5439" y="110821"/>
                  <a:pt x="5439" y="110821"/>
                  <a:pt x="5439" y="110821"/>
                </a:cubicBezTo>
                <a:cubicBezTo>
                  <a:pt x="5439" y="79206"/>
                  <a:pt x="5439" y="79206"/>
                  <a:pt x="5439" y="79206"/>
                </a:cubicBezTo>
                <a:cubicBezTo>
                  <a:pt x="5439" y="77507"/>
                  <a:pt x="4079" y="76487"/>
                  <a:pt x="2719" y="76487"/>
                </a:cubicBezTo>
                <a:cubicBezTo>
                  <a:pt x="1019" y="76487"/>
                  <a:pt x="0" y="77507"/>
                  <a:pt x="0" y="79206"/>
                </a:cubicBezTo>
                <a:cubicBezTo>
                  <a:pt x="0" y="117280"/>
                  <a:pt x="0" y="117280"/>
                  <a:pt x="0" y="117280"/>
                </a:cubicBezTo>
                <a:cubicBezTo>
                  <a:pt x="0" y="118980"/>
                  <a:pt x="1019" y="120000"/>
                  <a:pt x="2719" y="120000"/>
                </a:cubicBezTo>
                <a:cubicBezTo>
                  <a:pt x="40793" y="120000"/>
                  <a:pt x="40793" y="120000"/>
                  <a:pt x="40793" y="120000"/>
                </a:cubicBezTo>
                <a:cubicBezTo>
                  <a:pt x="42492" y="120000"/>
                  <a:pt x="43512" y="118980"/>
                  <a:pt x="43512" y="117280"/>
                </a:cubicBezTo>
                <a:cubicBezTo>
                  <a:pt x="43512" y="115920"/>
                  <a:pt x="42492" y="114560"/>
                  <a:pt x="40793" y="114560"/>
                </a:cubicBezTo>
                <a:cubicBezTo>
                  <a:pt x="9178" y="114560"/>
                  <a:pt x="9178" y="114560"/>
                  <a:pt x="9178" y="114560"/>
                </a:cubicBezTo>
                <a:cubicBezTo>
                  <a:pt x="53711" y="70028"/>
                  <a:pt x="53711" y="70028"/>
                  <a:pt x="53711" y="70028"/>
                </a:cubicBezTo>
                <a:cubicBezTo>
                  <a:pt x="54390" y="69688"/>
                  <a:pt x="54390" y="69008"/>
                  <a:pt x="54390" y="68328"/>
                </a:cubicBezTo>
                <a:cubicBezTo>
                  <a:pt x="54390" y="66628"/>
                  <a:pt x="53371" y="65609"/>
                  <a:pt x="51671" y="65609"/>
                </a:cubicBezTo>
                <a:moveTo>
                  <a:pt x="117280" y="0"/>
                </a:moveTo>
                <a:cubicBezTo>
                  <a:pt x="79206" y="0"/>
                  <a:pt x="79206" y="0"/>
                  <a:pt x="79206" y="0"/>
                </a:cubicBezTo>
                <a:cubicBezTo>
                  <a:pt x="77507" y="0"/>
                  <a:pt x="76487" y="1359"/>
                  <a:pt x="76487" y="2719"/>
                </a:cubicBezTo>
                <a:cubicBezTo>
                  <a:pt x="76487" y="4079"/>
                  <a:pt x="77507" y="5439"/>
                  <a:pt x="79206" y="5439"/>
                </a:cubicBezTo>
                <a:cubicBezTo>
                  <a:pt x="110821" y="5439"/>
                  <a:pt x="110821" y="5439"/>
                  <a:pt x="110821" y="5439"/>
                </a:cubicBezTo>
                <a:cubicBezTo>
                  <a:pt x="66288" y="49971"/>
                  <a:pt x="66288" y="49971"/>
                  <a:pt x="66288" y="49971"/>
                </a:cubicBezTo>
                <a:cubicBezTo>
                  <a:pt x="65609" y="50311"/>
                  <a:pt x="65609" y="50991"/>
                  <a:pt x="65609" y="52011"/>
                </a:cubicBezTo>
                <a:cubicBezTo>
                  <a:pt x="65609" y="53371"/>
                  <a:pt x="66628" y="54730"/>
                  <a:pt x="68328" y="54730"/>
                </a:cubicBezTo>
                <a:cubicBezTo>
                  <a:pt x="69008" y="54730"/>
                  <a:pt x="69688" y="54390"/>
                  <a:pt x="70028" y="53711"/>
                </a:cubicBezTo>
                <a:cubicBezTo>
                  <a:pt x="114560" y="9178"/>
                  <a:pt x="114560" y="9178"/>
                  <a:pt x="114560" y="9178"/>
                </a:cubicBezTo>
                <a:cubicBezTo>
                  <a:pt x="114560" y="40793"/>
                  <a:pt x="114560" y="40793"/>
                  <a:pt x="114560" y="40793"/>
                </a:cubicBezTo>
                <a:cubicBezTo>
                  <a:pt x="114560" y="42492"/>
                  <a:pt x="115920" y="43512"/>
                  <a:pt x="117280" y="43512"/>
                </a:cubicBezTo>
                <a:cubicBezTo>
                  <a:pt x="118980" y="43512"/>
                  <a:pt x="120000" y="42492"/>
                  <a:pt x="120000" y="40793"/>
                </a:cubicBezTo>
                <a:cubicBezTo>
                  <a:pt x="120000" y="2719"/>
                  <a:pt x="120000" y="2719"/>
                  <a:pt x="120000" y="2719"/>
                </a:cubicBezTo>
                <a:cubicBezTo>
                  <a:pt x="120000" y="1359"/>
                  <a:pt x="118980" y="0"/>
                  <a:pt x="117280" y="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Shape 827"/>
          <p:cNvSpPr/>
          <p:nvPr/>
        </p:nvSpPr>
        <p:spPr>
          <a:xfrm>
            <a:off x="1436687" y="3140075"/>
            <a:ext cx="436563" cy="436563"/>
          </a:xfrm>
          <a:custGeom>
            <a:pathLst>
              <a:path extrusionOk="0" h="120000" w="120000">
                <a:moveTo>
                  <a:pt x="52011" y="65609"/>
                </a:moveTo>
                <a:cubicBezTo>
                  <a:pt x="13597" y="65609"/>
                  <a:pt x="13597" y="65609"/>
                  <a:pt x="13597" y="65609"/>
                </a:cubicBezTo>
                <a:cubicBezTo>
                  <a:pt x="12237" y="65609"/>
                  <a:pt x="10878" y="66628"/>
                  <a:pt x="10878" y="68328"/>
                </a:cubicBezTo>
                <a:cubicBezTo>
                  <a:pt x="10878" y="69688"/>
                  <a:pt x="12237" y="71048"/>
                  <a:pt x="13597" y="71048"/>
                </a:cubicBezTo>
                <a:cubicBezTo>
                  <a:pt x="45212" y="71048"/>
                  <a:pt x="45212" y="71048"/>
                  <a:pt x="45212" y="71048"/>
                </a:cubicBezTo>
                <a:cubicBezTo>
                  <a:pt x="1019" y="115580"/>
                  <a:pt x="1019" y="115580"/>
                  <a:pt x="1019" y="115580"/>
                </a:cubicBezTo>
                <a:cubicBezTo>
                  <a:pt x="339" y="115920"/>
                  <a:pt x="0" y="116600"/>
                  <a:pt x="0" y="117280"/>
                </a:cubicBezTo>
                <a:cubicBezTo>
                  <a:pt x="0" y="118980"/>
                  <a:pt x="1359" y="120000"/>
                  <a:pt x="2719" y="120000"/>
                </a:cubicBezTo>
                <a:cubicBezTo>
                  <a:pt x="3399" y="120000"/>
                  <a:pt x="4079" y="119660"/>
                  <a:pt x="4759" y="119320"/>
                </a:cubicBezTo>
                <a:cubicBezTo>
                  <a:pt x="49291" y="74787"/>
                  <a:pt x="49291" y="74787"/>
                  <a:pt x="49291" y="74787"/>
                </a:cubicBezTo>
                <a:cubicBezTo>
                  <a:pt x="49291" y="106402"/>
                  <a:pt x="49291" y="106402"/>
                  <a:pt x="49291" y="106402"/>
                </a:cubicBezTo>
                <a:cubicBezTo>
                  <a:pt x="49291" y="108101"/>
                  <a:pt x="50311" y="109121"/>
                  <a:pt x="52011" y="109121"/>
                </a:cubicBezTo>
                <a:cubicBezTo>
                  <a:pt x="53371" y="109121"/>
                  <a:pt x="54730" y="108101"/>
                  <a:pt x="54730" y="106402"/>
                </a:cubicBezTo>
                <a:cubicBezTo>
                  <a:pt x="54730" y="68328"/>
                  <a:pt x="54730" y="68328"/>
                  <a:pt x="54730" y="68328"/>
                </a:cubicBezTo>
                <a:cubicBezTo>
                  <a:pt x="54730" y="66628"/>
                  <a:pt x="53371" y="65609"/>
                  <a:pt x="52011" y="65609"/>
                </a:cubicBezTo>
                <a:moveTo>
                  <a:pt x="120000" y="2719"/>
                </a:moveTo>
                <a:cubicBezTo>
                  <a:pt x="120000" y="1359"/>
                  <a:pt x="118980" y="0"/>
                  <a:pt x="117280" y="0"/>
                </a:cubicBezTo>
                <a:cubicBezTo>
                  <a:pt x="116600" y="0"/>
                  <a:pt x="115920" y="339"/>
                  <a:pt x="115580" y="679"/>
                </a:cubicBezTo>
                <a:cubicBezTo>
                  <a:pt x="71048" y="45212"/>
                  <a:pt x="71048" y="45212"/>
                  <a:pt x="71048" y="45212"/>
                </a:cubicBezTo>
                <a:cubicBezTo>
                  <a:pt x="71048" y="13597"/>
                  <a:pt x="71048" y="13597"/>
                  <a:pt x="71048" y="13597"/>
                </a:cubicBezTo>
                <a:cubicBezTo>
                  <a:pt x="71048" y="12237"/>
                  <a:pt x="69688" y="10878"/>
                  <a:pt x="68328" y="10878"/>
                </a:cubicBezTo>
                <a:cubicBezTo>
                  <a:pt x="66628" y="10878"/>
                  <a:pt x="65609" y="12237"/>
                  <a:pt x="65609" y="13597"/>
                </a:cubicBezTo>
                <a:cubicBezTo>
                  <a:pt x="65609" y="52011"/>
                  <a:pt x="65609" y="52011"/>
                  <a:pt x="65609" y="52011"/>
                </a:cubicBezTo>
                <a:cubicBezTo>
                  <a:pt x="65609" y="53371"/>
                  <a:pt x="66628" y="54730"/>
                  <a:pt x="68328" y="54730"/>
                </a:cubicBezTo>
                <a:cubicBezTo>
                  <a:pt x="106402" y="54730"/>
                  <a:pt x="106402" y="54730"/>
                  <a:pt x="106402" y="54730"/>
                </a:cubicBezTo>
                <a:cubicBezTo>
                  <a:pt x="108101" y="54730"/>
                  <a:pt x="109121" y="53371"/>
                  <a:pt x="109121" y="52011"/>
                </a:cubicBezTo>
                <a:cubicBezTo>
                  <a:pt x="109121" y="50311"/>
                  <a:pt x="108101" y="49291"/>
                  <a:pt x="106402" y="49291"/>
                </a:cubicBezTo>
                <a:cubicBezTo>
                  <a:pt x="74787" y="49291"/>
                  <a:pt x="74787" y="49291"/>
                  <a:pt x="74787" y="49291"/>
                </a:cubicBezTo>
                <a:cubicBezTo>
                  <a:pt x="119320" y="4759"/>
                  <a:pt x="119320" y="4759"/>
                  <a:pt x="119320" y="4759"/>
                </a:cubicBezTo>
                <a:cubicBezTo>
                  <a:pt x="120000" y="4079"/>
                  <a:pt x="120000" y="3399"/>
                  <a:pt x="120000" y="2719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Shape 828"/>
          <p:cNvSpPr/>
          <p:nvPr/>
        </p:nvSpPr>
        <p:spPr>
          <a:xfrm>
            <a:off x="2270125" y="3140075"/>
            <a:ext cx="436563" cy="436563"/>
          </a:xfrm>
          <a:custGeom>
            <a:pathLst>
              <a:path extrusionOk="0" h="120000" w="120000">
                <a:moveTo>
                  <a:pt x="95524" y="38073"/>
                </a:moveTo>
                <a:cubicBezTo>
                  <a:pt x="93824" y="38073"/>
                  <a:pt x="92804" y="39433"/>
                  <a:pt x="92804" y="40793"/>
                </a:cubicBezTo>
                <a:cubicBezTo>
                  <a:pt x="92804" y="114560"/>
                  <a:pt x="92804" y="114560"/>
                  <a:pt x="92804" y="114560"/>
                </a:cubicBezTo>
                <a:cubicBezTo>
                  <a:pt x="5439" y="114560"/>
                  <a:pt x="5439" y="114560"/>
                  <a:pt x="5439" y="114560"/>
                </a:cubicBezTo>
                <a:cubicBezTo>
                  <a:pt x="5439" y="27195"/>
                  <a:pt x="5439" y="27195"/>
                  <a:pt x="5439" y="27195"/>
                </a:cubicBezTo>
                <a:cubicBezTo>
                  <a:pt x="78866" y="27195"/>
                  <a:pt x="78866" y="27195"/>
                  <a:pt x="78866" y="27195"/>
                </a:cubicBezTo>
                <a:cubicBezTo>
                  <a:pt x="80566" y="27195"/>
                  <a:pt x="81586" y="26175"/>
                  <a:pt x="81586" y="24475"/>
                </a:cubicBezTo>
                <a:cubicBezTo>
                  <a:pt x="81586" y="23116"/>
                  <a:pt x="80566" y="21756"/>
                  <a:pt x="78866" y="21756"/>
                </a:cubicBezTo>
                <a:cubicBezTo>
                  <a:pt x="2719" y="21756"/>
                  <a:pt x="2719" y="21756"/>
                  <a:pt x="2719" y="21756"/>
                </a:cubicBezTo>
                <a:cubicBezTo>
                  <a:pt x="1019" y="21756"/>
                  <a:pt x="0" y="23116"/>
                  <a:pt x="0" y="24475"/>
                </a:cubicBezTo>
                <a:cubicBezTo>
                  <a:pt x="0" y="117280"/>
                  <a:pt x="0" y="117280"/>
                  <a:pt x="0" y="117280"/>
                </a:cubicBezTo>
                <a:cubicBezTo>
                  <a:pt x="0" y="118980"/>
                  <a:pt x="1019" y="120000"/>
                  <a:pt x="2719" y="120000"/>
                </a:cubicBezTo>
                <a:cubicBezTo>
                  <a:pt x="95524" y="120000"/>
                  <a:pt x="95524" y="120000"/>
                  <a:pt x="95524" y="120000"/>
                </a:cubicBezTo>
                <a:cubicBezTo>
                  <a:pt x="96883" y="120000"/>
                  <a:pt x="98243" y="118980"/>
                  <a:pt x="98243" y="117280"/>
                </a:cubicBezTo>
                <a:cubicBezTo>
                  <a:pt x="98243" y="40793"/>
                  <a:pt x="98243" y="40793"/>
                  <a:pt x="98243" y="40793"/>
                </a:cubicBezTo>
                <a:cubicBezTo>
                  <a:pt x="98243" y="39433"/>
                  <a:pt x="96883" y="38073"/>
                  <a:pt x="95524" y="38073"/>
                </a:cubicBezTo>
                <a:moveTo>
                  <a:pt x="117280" y="0"/>
                </a:moveTo>
                <a:cubicBezTo>
                  <a:pt x="89745" y="0"/>
                  <a:pt x="89745" y="0"/>
                  <a:pt x="89745" y="0"/>
                </a:cubicBezTo>
                <a:cubicBezTo>
                  <a:pt x="88385" y="0"/>
                  <a:pt x="87025" y="1359"/>
                  <a:pt x="87025" y="2719"/>
                </a:cubicBezTo>
                <a:cubicBezTo>
                  <a:pt x="87025" y="4079"/>
                  <a:pt x="88385" y="5439"/>
                  <a:pt x="89745" y="5439"/>
                </a:cubicBezTo>
                <a:cubicBezTo>
                  <a:pt x="110481" y="5439"/>
                  <a:pt x="110481" y="5439"/>
                  <a:pt x="110481" y="5439"/>
                </a:cubicBezTo>
                <a:cubicBezTo>
                  <a:pt x="33314" y="82606"/>
                  <a:pt x="33314" y="82606"/>
                  <a:pt x="33314" y="82606"/>
                </a:cubicBezTo>
                <a:cubicBezTo>
                  <a:pt x="32974" y="83286"/>
                  <a:pt x="32634" y="83966"/>
                  <a:pt x="32634" y="84645"/>
                </a:cubicBezTo>
                <a:cubicBezTo>
                  <a:pt x="32634" y="86005"/>
                  <a:pt x="33654" y="87365"/>
                  <a:pt x="35354" y="87365"/>
                </a:cubicBezTo>
                <a:cubicBezTo>
                  <a:pt x="36033" y="87365"/>
                  <a:pt x="36713" y="87025"/>
                  <a:pt x="37393" y="86685"/>
                </a:cubicBezTo>
                <a:cubicBezTo>
                  <a:pt x="114560" y="9178"/>
                  <a:pt x="114560" y="9178"/>
                  <a:pt x="114560" y="9178"/>
                </a:cubicBezTo>
                <a:cubicBezTo>
                  <a:pt x="114560" y="29915"/>
                  <a:pt x="114560" y="29915"/>
                  <a:pt x="114560" y="29915"/>
                </a:cubicBezTo>
                <a:cubicBezTo>
                  <a:pt x="114560" y="31614"/>
                  <a:pt x="115580" y="32634"/>
                  <a:pt x="117280" y="32634"/>
                </a:cubicBezTo>
                <a:cubicBezTo>
                  <a:pt x="118640" y="32634"/>
                  <a:pt x="120000" y="31614"/>
                  <a:pt x="120000" y="29915"/>
                </a:cubicBezTo>
                <a:cubicBezTo>
                  <a:pt x="120000" y="2719"/>
                  <a:pt x="120000" y="2719"/>
                  <a:pt x="120000" y="2719"/>
                </a:cubicBezTo>
                <a:cubicBezTo>
                  <a:pt x="120000" y="1359"/>
                  <a:pt x="118640" y="0"/>
                  <a:pt x="117280" y="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3103563" y="3140075"/>
            <a:ext cx="436563" cy="436563"/>
          </a:xfrm>
          <a:custGeom>
            <a:pathLst>
              <a:path extrusionOk="0" h="120000" w="120000">
                <a:moveTo>
                  <a:pt x="117280" y="81926"/>
                </a:moveTo>
                <a:cubicBezTo>
                  <a:pt x="103682" y="81926"/>
                  <a:pt x="103682" y="81926"/>
                  <a:pt x="103682" y="81926"/>
                </a:cubicBezTo>
                <a:cubicBezTo>
                  <a:pt x="102662" y="67308"/>
                  <a:pt x="92464" y="0"/>
                  <a:pt x="2719" y="0"/>
                </a:cubicBezTo>
                <a:cubicBezTo>
                  <a:pt x="1019" y="0"/>
                  <a:pt x="0" y="1359"/>
                  <a:pt x="0" y="2719"/>
                </a:cubicBezTo>
                <a:cubicBezTo>
                  <a:pt x="0" y="4079"/>
                  <a:pt x="1019" y="5439"/>
                  <a:pt x="2719" y="5439"/>
                </a:cubicBezTo>
                <a:cubicBezTo>
                  <a:pt x="30934" y="5439"/>
                  <a:pt x="50991" y="19036"/>
                  <a:pt x="62209" y="45892"/>
                </a:cubicBezTo>
                <a:cubicBezTo>
                  <a:pt x="69008" y="61529"/>
                  <a:pt x="70368" y="76147"/>
                  <a:pt x="70708" y="81926"/>
                </a:cubicBezTo>
                <a:cubicBezTo>
                  <a:pt x="57110" y="81926"/>
                  <a:pt x="57110" y="81926"/>
                  <a:pt x="57110" y="81926"/>
                </a:cubicBezTo>
                <a:cubicBezTo>
                  <a:pt x="55750" y="81926"/>
                  <a:pt x="54390" y="82946"/>
                  <a:pt x="54390" y="84645"/>
                </a:cubicBezTo>
                <a:cubicBezTo>
                  <a:pt x="54390" y="85325"/>
                  <a:pt x="54730" y="86005"/>
                  <a:pt x="55410" y="86685"/>
                </a:cubicBezTo>
                <a:cubicBezTo>
                  <a:pt x="85325" y="119320"/>
                  <a:pt x="85325" y="119320"/>
                  <a:pt x="85325" y="119320"/>
                </a:cubicBezTo>
                <a:cubicBezTo>
                  <a:pt x="86005" y="119660"/>
                  <a:pt x="86685" y="120000"/>
                  <a:pt x="87365" y="120000"/>
                </a:cubicBezTo>
                <a:cubicBezTo>
                  <a:pt x="88045" y="120000"/>
                  <a:pt x="88725" y="119660"/>
                  <a:pt x="89065" y="119320"/>
                </a:cubicBezTo>
                <a:cubicBezTo>
                  <a:pt x="119320" y="86685"/>
                  <a:pt x="119320" y="86685"/>
                  <a:pt x="119320" y="86685"/>
                </a:cubicBezTo>
                <a:cubicBezTo>
                  <a:pt x="119660" y="86005"/>
                  <a:pt x="120000" y="85325"/>
                  <a:pt x="120000" y="84645"/>
                </a:cubicBezTo>
                <a:cubicBezTo>
                  <a:pt x="120000" y="82946"/>
                  <a:pt x="118980" y="81926"/>
                  <a:pt x="117280" y="81926"/>
                </a:cubicBezTo>
                <a:moveTo>
                  <a:pt x="87365" y="113201"/>
                </a:moveTo>
                <a:cubicBezTo>
                  <a:pt x="63569" y="87365"/>
                  <a:pt x="63569" y="87365"/>
                  <a:pt x="63569" y="87365"/>
                </a:cubicBezTo>
                <a:cubicBezTo>
                  <a:pt x="73767" y="87365"/>
                  <a:pt x="73767" y="87365"/>
                  <a:pt x="73767" y="87365"/>
                </a:cubicBezTo>
                <a:cubicBezTo>
                  <a:pt x="75127" y="87365"/>
                  <a:pt x="76487" y="86005"/>
                  <a:pt x="76487" y="84645"/>
                </a:cubicBezTo>
                <a:cubicBezTo>
                  <a:pt x="76487" y="81926"/>
                  <a:pt x="76487" y="81926"/>
                  <a:pt x="76487" y="81926"/>
                </a:cubicBezTo>
                <a:cubicBezTo>
                  <a:pt x="75807" y="70708"/>
                  <a:pt x="71388" y="30934"/>
                  <a:pt x="41473" y="10878"/>
                </a:cubicBezTo>
                <a:cubicBezTo>
                  <a:pt x="91104" y="26855"/>
                  <a:pt x="97563" y="70028"/>
                  <a:pt x="98243" y="81926"/>
                </a:cubicBezTo>
                <a:cubicBezTo>
                  <a:pt x="98243" y="84645"/>
                  <a:pt x="98243" y="84645"/>
                  <a:pt x="98243" y="84645"/>
                </a:cubicBezTo>
                <a:cubicBezTo>
                  <a:pt x="98243" y="86005"/>
                  <a:pt x="99263" y="87365"/>
                  <a:pt x="100963" y="87365"/>
                </a:cubicBezTo>
                <a:cubicBezTo>
                  <a:pt x="111161" y="87365"/>
                  <a:pt x="111161" y="87365"/>
                  <a:pt x="111161" y="87365"/>
                </a:cubicBezTo>
                <a:lnTo>
                  <a:pt x="87365" y="11320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Shape 830"/>
          <p:cNvSpPr/>
          <p:nvPr/>
        </p:nvSpPr>
        <p:spPr>
          <a:xfrm>
            <a:off x="3937001" y="3140075"/>
            <a:ext cx="436563" cy="436563"/>
          </a:xfrm>
          <a:custGeom>
            <a:pathLst>
              <a:path extrusionOk="0" h="120000" w="120000">
                <a:moveTo>
                  <a:pt x="119320" y="33654"/>
                </a:moveTo>
                <a:cubicBezTo>
                  <a:pt x="89405" y="679"/>
                  <a:pt x="89405" y="679"/>
                  <a:pt x="89405" y="679"/>
                </a:cubicBezTo>
                <a:cubicBezTo>
                  <a:pt x="88725" y="339"/>
                  <a:pt x="88045" y="0"/>
                  <a:pt x="87365" y="0"/>
                </a:cubicBezTo>
                <a:cubicBezTo>
                  <a:pt x="86685" y="0"/>
                  <a:pt x="86005" y="339"/>
                  <a:pt x="85325" y="679"/>
                </a:cubicBezTo>
                <a:cubicBezTo>
                  <a:pt x="55410" y="33654"/>
                  <a:pt x="55410" y="33654"/>
                  <a:pt x="55410" y="33654"/>
                </a:cubicBezTo>
                <a:cubicBezTo>
                  <a:pt x="55070" y="33994"/>
                  <a:pt x="54730" y="34674"/>
                  <a:pt x="54730" y="35354"/>
                </a:cubicBezTo>
                <a:cubicBezTo>
                  <a:pt x="54730" y="37053"/>
                  <a:pt x="55750" y="38073"/>
                  <a:pt x="57450" y="38073"/>
                </a:cubicBezTo>
                <a:cubicBezTo>
                  <a:pt x="70708" y="38073"/>
                  <a:pt x="70708" y="38073"/>
                  <a:pt x="70708" y="38073"/>
                </a:cubicBezTo>
                <a:cubicBezTo>
                  <a:pt x="70368" y="43852"/>
                  <a:pt x="69008" y="58470"/>
                  <a:pt x="62209" y="74107"/>
                </a:cubicBezTo>
                <a:cubicBezTo>
                  <a:pt x="50991" y="100963"/>
                  <a:pt x="30934" y="114560"/>
                  <a:pt x="2719" y="114560"/>
                </a:cubicBezTo>
                <a:cubicBezTo>
                  <a:pt x="1359" y="114560"/>
                  <a:pt x="0" y="115920"/>
                  <a:pt x="0" y="117280"/>
                </a:cubicBezTo>
                <a:cubicBezTo>
                  <a:pt x="0" y="118980"/>
                  <a:pt x="1359" y="120000"/>
                  <a:pt x="2719" y="120000"/>
                </a:cubicBezTo>
                <a:cubicBezTo>
                  <a:pt x="92464" y="120000"/>
                  <a:pt x="102662" y="52691"/>
                  <a:pt x="103682" y="38073"/>
                </a:cubicBezTo>
                <a:cubicBezTo>
                  <a:pt x="117280" y="38073"/>
                  <a:pt x="117280" y="38073"/>
                  <a:pt x="117280" y="38073"/>
                </a:cubicBezTo>
                <a:cubicBezTo>
                  <a:pt x="118980" y="38073"/>
                  <a:pt x="120000" y="37053"/>
                  <a:pt x="120000" y="35354"/>
                </a:cubicBezTo>
                <a:cubicBezTo>
                  <a:pt x="120000" y="34674"/>
                  <a:pt x="120000" y="33994"/>
                  <a:pt x="119320" y="33654"/>
                </a:cubicBezTo>
                <a:moveTo>
                  <a:pt x="100963" y="32634"/>
                </a:moveTo>
                <a:cubicBezTo>
                  <a:pt x="99603" y="32634"/>
                  <a:pt x="98243" y="33994"/>
                  <a:pt x="98243" y="35354"/>
                </a:cubicBezTo>
                <a:cubicBezTo>
                  <a:pt x="98243" y="38073"/>
                  <a:pt x="98243" y="38073"/>
                  <a:pt x="98243" y="38073"/>
                </a:cubicBezTo>
                <a:cubicBezTo>
                  <a:pt x="97563" y="49971"/>
                  <a:pt x="91444" y="93484"/>
                  <a:pt x="41473" y="109121"/>
                </a:cubicBezTo>
                <a:cubicBezTo>
                  <a:pt x="71388" y="89065"/>
                  <a:pt x="75807" y="49291"/>
                  <a:pt x="76487" y="38073"/>
                </a:cubicBezTo>
                <a:cubicBezTo>
                  <a:pt x="76487" y="35354"/>
                  <a:pt x="76487" y="35354"/>
                  <a:pt x="76487" y="35354"/>
                </a:cubicBezTo>
                <a:cubicBezTo>
                  <a:pt x="76487" y="33994"/>
                  <a:pt x="75127" y="32634"/>
                  <a:pt x="73767" y="32634"/>
                </a:cubicBezTo>
                <a:cubicBezTo>
                  <a:pt x="63569" y="32634"/>
                  <a:pt x="63569" y="32634"/>
                  <a:pt x="63569" y="32634"/>
                </a:cubicBezTo>
                <a:cubicBezTo>
                  <a:pt x="87365" y="6798"/>
                  <a:pt x="87365" y="6798"/>
                  <a:pt x="87365" y="6798"/>
                </a:cubicBezTo>
                <a:cubicBezTo>
                  <a:pt x="111161" y="32634"/>
                  <a:pt x="111161" y="32634"/>
                  <a:pt x="111161" y="32634"/>
                </a:cubicBezTo>
                <a:lnTo>
                  <a:pt x="100963" y="3263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Shape 831"/>
          <p:cNvSpPr/>
          <p:nvPr/>
        </p:nvSpPr>
        <p:spPr>
          <a:xfrm>
            <a:off x="4772026" y="3140075"/>
            <a:ext cx="436563" cy="436563"/>
          </a:xfrm>
          <a:custGeom>
            <a:pathLst>
              <a:path extrusionOk="0" h="120000" w="120000">
                <a:moveTo>
                  <a:pt x="38073" y="16317"/>
                </a:moveTo>
                <a:cubicBezTo>
                  <a:pt x="38073" y="2719"/>
                  <a:pt x="38073" y="2719"/>
                  <a:pt x="38073" y="2719"/>
                </a:cubicBezTo>
                <a:cubicBezTo>
                  <a:pt x="38073" y="1359"/>
                  <a:pt x="36713" y="0"/>
                  <a:pt x="35354" y="0"/>
                </a:cubicBezTo>
                <a:cubicBezTo>
                  <a:pt x="34674" y="0"/>
                  <a:pt x="33994" y="339"/>
                  <a:pt x="33314" y="679"/>
                </a:cubicBezTo>
                <a:cubicBezTo>
                  <a:pt x="679" y="30934"/>
                  <a:pt x="679" y="30934"/>
                  <a:pt x="679" y="30934"/>
                </a:cubicBezTo>
                <a:cubicBezTo>
                  <a:pt x="0" y="31274"/>
                  <a:pt x="0" y="31954"/>
                  <a:pt x="0" y="32634"/>
                </a:cubicBezTo>
                <a:cubicBezTo>
                  <a:pt x="0" y="33654"/>
                  <a:pt x="0" y="34334"/>
                  <a:pt x="679" y="34674"/>
                </a:cubicBezTo>
                <a:cubicBezTo>
                  <a:pt x="33314" y="64589"/>
                  <a:pt x="33314" y="64589"/>
                  <a:pt x="33314" y="64589"/>
                </a:cubicBezTo>
                <a:cubicBezTo>
                  <a:pt x="33994" y="65269"/>
                  <a:pt x="34674" y="65609"/>
                  <a:pt x="35354" y="65609"/>
                </a:cubicBezTo>
                <a:cubicBezTo>
                  <a:pt x="36713" y="65609"/>
                  <a:pt x="38073" y="64249"/>
                  <a:pt x="38073" y="62889"/>
                </a:cubicBezTo>
                <a:cubicBezTo>
                  <a:pt x="38073" y="49291"/>
                  <a:pt x="38073" y="49291"/>
                  <a:pt x="38073" y="49291"/>
                </a:cubicBezTo>
                <a:cubicBezTo>
                  <a:pt x="43852" y="49631"/>
                  <a:pt x="58130" y="51331"/>
                  <a:pt x="74107" y="57790"/>
                </a:cubicBezTo>
                <a:cubicBezTo>
                  <a:pt x="100963" y="69008"/>
                  <a:pt x="114560" y="89065"/>
                  <a:pt x="114560" y="117280"/>
                </a:cubicBezTo>
                <a:cubicBezTo>
                  <a:pt x="114560" y="118980"/>
                  <a:pt x="115580" y="120000"/>
                  <a:pt x="117280" y="120000"/>
                </a:cubicBezTo>
                <a:cubicBezTo>
                  <a:pt x="118640" y="120000"/>
                  <a:pt x="120000" y="118980"/>
                  <a:pt x="120000" y="117280"/>
                </a:cubicBezTo>
                <a:cubicBezTo>
                  <a:pt x="120000" y="27875"/>
                  <a:pt x="52351" y="17677"/>
                  <a:pt x="38073" y="16317"/>
                </a:cubicBezTo>
                <a:moveTo>
                  <a:pt x="38073" y="43512"/>
                </a:moveTo>
                <a:cubicBezTo>
                  <a:pt x="35354" y="43512"/>
                  <a:pt x="35354" y="43512"/>
                  <a:pt x="35354" y="43512"/>
                </a:cubicBezTo>
                <a:cubicBezTo>
                  <a:pt x="33654" y="43512"/>
                  <a:pt x="32634" y="44872"/>
                  <a:pt x="32634" y="46572"/>
                </a:cubicBezTo>
                <a:cubicBezTo>
                  <a:pt x="32634" y="56430"/>
                  <a:pt x="32634" y="56430"/>
                  <a:pt x="32634" y="56430"/>
                </a:cubicBezTo>
                <a:cubicBezTo>
                  <a:pt x="6458" y="32634"/>
                  <a:pt x="6458" y="32634"/>
                  <a:pt x="6458" y="32634"/>
                </a:cubicBezTo>
                <a:cubicBezTo>
                  <a:pt x="32634" y="8838"/>
                  <a:pt x="32634" y="8838"/>
                  <a:pt x="32634" y="8838"/>
                </a:cubicBezTo>
                <a:cubicBezTo>
                  <a:pt x="32634" y="19036"/>
                  <a:pt x="32634" y="19036"/>
                  <a:pt x="32634" y="19036"/>
                </a:cubicBezTo>
                <a:cubicBezTo>
                  <a:pt x="32634" y="20736"/>
                  <a:pt x="33654" y="21756"/>
                  <a:pt x="35354" y="21756"/>
                </a:cubicBezTo>
                <a:cubicBezTo>
                  <a:pt x="38073" y="21756"/>
                  <a:pt x="38073" y="21756"/>
                  <a:pt x="38073" y="21756"/>
                </a:cubicBezTo>
                <a:cubicBezTo>
                  <a:pt x="49971" y="22436"/>
                  <a:pt x="93144" y="28895"/>
                  <a:pt x="109121" y="78526"/>
                </a:cubicBezTo>
                <a:cubicBezTo>
                  <a:pt x="88725" y="48611"/>
                  <a:pt x="49291" y="44192"/>
                  <a:pt x="38073" y="43512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Shape 832"/>
          <p:cNvSpPr/>
          <p:nvPr/>
        </p:nvSpPr>
        <p:spPr>
          <a:xfrm>
            <a:off x="5605462" y="3140075"/>
            <a:ext cx="436563" cy="436563"/>
          </a:xfrm>
          <a:custGeom>
            <a:pathLst>
              <a:path extrusionOk="0" h="120000" w="120000">
                <a:moveTo>
                  <a:pt x="119320" y="30934"/>
                </a:moveTo>
                <a:cubicBezTo>
                  <a:pt x="86345" y="679"/>
                  <a:pt x="86345" y="679"/>
                  <a:pt x="86345" y="679"/>
                </a:cubicBezTo>
                <a:cubicBezTo>
                  <a:pt x="86005" y="339"/>
                  <a:pt x="85325" y="0"/>
                  <a:pt x="84645" y="0"/>
                </a:cubicBezTo>
                <a:cubicBezTo>
                  <a:pt x="82946" y="0"/>
                  <a:pt x="81926" y="1359"/>
                  <a:pt x="81926" y="2719"/>
                </a:cubicBezTo>
                <a:cubicBezTo>
                  <a:pt x="81926" y="16317"/>
                  <a:pt x="81926" y="16317"/>
                  <a:pt x="81926" y="16317"/>
                </a:cubicBezTo>
                <a:cubicBezTo>
                  <a:pt x="67308" y="17677"/>
                  <a:pt x="0" y="27875"/>
                  <a:pt x="0" y="117280"/>
                </a:cubicBezTo>
                <a:cubicBezTo>
                  <a:pt x="0" y="118980"/>
                  <a:pt x="1019" y="120000"/>
                  <a:pt x="2719" y="120000"/>
                </a:cubicBezTo>
                <a:cubicBezTo>
                  <a:pt x="4079" y="120000"/>
                  <a:pt x="5439" y="118980"/>
                  <a:pt x="5439" y="117280"/>
                </a:cubicBezTo>
                <a:cubicBezTo>
                  <a:pt x="5439" y="89065"/>
                  <a:pt x="19036" y="69008"/>
                  <a:pt x="45892" y="57790"/>
                </a:cubicBezTo>
                <a:cubicBezTo>
                  <a:pt x="61529" y="51331"/>
                  <a:pt x="76147" y="49631"/>
                  <a:pt x="81926" y="49291"/>
                </a:cubicBezTo>
                <a:cubicBezTo>
                  <a:pt x="81926" y="62889"/>
                  <a:pt x="81926" y="62889"/>
                  <a:pt x="81926" y="62889"/>
                </a:cubicBezTo>
                <a:cubicBezTo>
                  <a:pt x="81926" y="64249"/>
                  <a:pt x="82946" y="65609"/>
                  <a:pt x="84645" y="65609"/>
                </a:cubicBezTo>
                <a:cubicBezTo>
                  <a:pt x="85325" y="65609"/>
                  <a:pt x="86005" y="65269"/>
                  <a:pt x="86345" y="64589"/>
                </a:cubicBezTo>
                <a:cubicBezTo>
                  <a:pt x="119320" y="34674"/>
                  <a:pt x="119320" y="34674"/>
                  <a:pt x="119320" y="34674"/>
                </a:cubicBezTo>
                <a:cubicBezTo>
                  <a:pt x="119660" y="34334"/>
                  <a:pt x="120000" y="33654"/>
                  <a:pt x="120000" y="32634"/>
                </a:cubicBezTo>
                <a:cubicBezTo>
                  <a:pt x="120000" y="31954"/>
                  <a:pt x="119660" y="31274"/>
                  <a:pt x="119320" y="30934"/>
                </a:cubicBezTo>
                <a:moveTo>
                  <a:pt x="87365" y="56430"/>
                </a:moveTo>
                <a:cubicBezTo>
                  <a:pt x="87365" y="46572"/>
                  <a:pt x="87365" y="46572"/>
                  <a:pt x="87365" y="46572"/>
                </a:cubicBezTo>
                <a:cubicBezTo>
                  <a:pt x="87365" y="44872"/>
                  <a:pt x="86005" y="43512"/>
                  <a:pt x="84645" y="43512"/>
                </a:cubicBezTo>
                <a:cubicBezTo>
                  <a:pt x="81926" y="43512"/>
                  <a:pt x="81926" y="43512"/>
                  <a:pt x="81926" y="43512"/>
                </a:cubicBezTo>
                <a:cubicBezTo>
                  <a:pt x="70708" y="44192"/>
                  <a:pt x="30934" y="48611"/>
                  <a:pt x="10878" y="78526"/>
                </a:cubicBezTo>
                <a:cubicBezTo>
                  <a:pt x="26855" y="28895"/>
                  <a:pt x="70028" y="22436"/>
                  <a:pt x="81926" y="21756"/>
                </a:cubicBezTo>
                <a:cubicBezTo>
                  <a:pt x="84645" y="21756"/>
                  <a:pt x="84645" y="21756"/>
                  <a:pt x="84645" y="21756"/>
                </a:cubicBezTo>
                <a:cubicBezTo>
                  <a:pt x="86005" y="21756"/>
                  <a:pt x="87365" y="20736"/>
                  <a:pt x="87365" y="19036"/>
                </a:cubicBezTo>
                <a:cubicBezTo>
                  <a:pt x="87365" y="8838"/>
                  <a:pt x="87365" y="8838"/>
                  <a:pt x="87365" y="8838"/>
                </a:cubicBezTo>
                <a:cubicBezTo>
                  <a:pt x="113201" y="32634"/>
                  <a:pt x="113201" y="32634"/>
                  <a:pt x="113201" y="32634"/>
                </a:cubicBezTo>
                <a:lnTo>
                  <a:pt x="87365" y="5643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Shape 833"/>
          <p:cNvSpPr/>
          <p:nvPr/>
        </p:nvSpPr>
        <p:spPr>
          <a:xfrm>
            <a:off x="6438901" y="3219450"/>
            <a:ext cx="434974" cy="277812"/>
          </a:xfrm>
          <a:custGeom>
            <a:pathLst>
              <a:path extrusionOk="0" h="120000" w="120000">
                <a:moveTo>
                  <a:pt x="88725" y="8533"/>
                </a:moveTo>
                <a:cubicBezTo>
                  <a:pt x="71388" y="8533"/>
                  <a:pt x="57450" y="30933"/>
                  <a:pt x="57450" y="58133"/>
                </a:cubicBezTo>
                <a:cubicBezTo>
                  <a:pt x="57450" y="62400"/>
                  <a:pt x="57450" y="62400"/>
                  <a:pt x="57450" y="62400"/>
                </a:cubicBezTo>
                <a:cubicBezTo>
                  <a:pt x="57450" y="84800"/>
                  <a:pt x="45892" y="102933"/>
                  <a:pt x="31614" y="102933"/>
                </a:cubicBezTo>
                <a:cubicBezTo>
                  <a:pt x="16997" y="102933"/>
                  <a:pt x="5439" y="84800"/>
                  <a:pt x="5439" y="62400"/>
                </a:cubicBezTo>
                <a:cubicBezTo>
                  <a:pt x="5439" y="58133"/>
                  <a:pt x="5439" y="58133"/>
                  <a:pt x="5439" y="58133"/>
                </a:cubicBezTo>
                <a:cubicBezTo>
                  <a:pt x="5439" y="35733"/>
                  <a:pt x="16997" y="17066"/>
                  <a:pt x="31614" y="17066"/>
                </a:cubicBezTo>
                <a:cubicBezTo>
                  <a:pt x="37053" y="17066"/>
                  <a:pt x="42152" y="20266"/>
                  <a:pt x="46232" y="25600"/>
                </a:cubicBezTo>
                <a:cubicBezTo>
                  <a:pt x="35694" y="25600"/>
                  <a:pt x="35694" y="25600"/>
                  <a:pt x="35694" y="25600"/>
                </a:cubicBezTo>
                <a:cubicBezTo>
                  <a:pt x="33994" y="25600"/>
                  <a:pt x="32974" y="27733"/>
                  <a:pt x="32974" y="29866"/>
                </a:cubicBezTo>
                <a:cubicBezTo>
                  <a:pt x="32974" y="32533"/>
                  <a:pt x="33994" y="34133"/>
                  <a:pt x="35694" y="34133"/>
                </a:cubicBezTo>
                <a:cubicBezTo>
                  <a:pt x="52011" y="34133"/>
                  <a:pt x="52011" y="34133"/>
                  <a:pt x="52011" y="34133"/>
                </a:cubicBezTo>
                <a:cubicBezTo>
                  <a:pt x="53371" y="34133"/>
                  <a:pt x="54730" y="32533"/>
                  <a:pt x="54730" y="29866"/>
                </a:cubicBezTo>
                <a:cubicBezTo>
                  <a:pt x="54730" y="4266"/>
                  <a:pt x="54730" y="4266"/>
                  <a:pt x="54730" y="4266"/>
                </a:cubicBezTo>
                <a:cubicBezTo>
                  <a:pt x="54730" y="2133"/>
                  <a:pt x="53371" y="0"/>
                  <a:pt x="52011" y="0"/>
                </a:cubicBezTo>
                <a:cubicBezTo>
                  <a:pt x="50311" y="0"/>
                  <a:pt x="49291" y="2133"/>
                  <a:pt x="49291" y="4266"/>
                </a:cubicBezTo>
                <a:cubicBezTo>
                  <a:pt x="49291" y="18666"/>
                  <a:pt x="49291" y="18666"/>
                  <a:pt x="49291" y="18666"/>
                </a:cubicBezTo>
                <a:cubicBezTo>
                  <a:pt x="43852" y="12266"/>
                  <a:pt x="37393" y="8533"/>
                  <a:pt x="31614" y="8533"/>
                </a:cubicBezTo>
                <a:cubicBezTo>
                  <a:pt x="14277" y="8533"/>
                  <a:pt x="0" y="30933"/>
                  <a:pt x="0" y="58133"/>
                </a:cubicBezTo>
                <a:cubicBezTo>
                  <a:pt x="0" y="62400"/>
                  <a:pt x="0" y="62400"/>
                  <a:pt x="0" y="62400"/>
                </a:cubicBezTo>
                <a:cubicBezTo>
                  <a:pt x="0" y="89600"/>
                  <a:pt x="14277" y="111466"/>
                  <a:pt x="31614" y="111466"/>
                </a:cubicBezTo>
                <a:cubicBezTo>
                  <a:pt x="48951" y="111466"/>
                  <a:pt x="62889" y="89600"/>
                  <a:pt x="62889" y="62400"/>
                </a:cubicBezTo>
                <a:cubicBezTo>
                  <a:pt x="62889" y="58133"/>
                  <a:pt x="62889" y="58133"/>
                  <a:pt x="62889" y="58133"/>
                </a:cubicBezTo>
                <a:cubicBezTo>
                  <a:pt x="62889" y="35733"/>
                  <a:pt x="74447" y="17066"/>
                  <a:pt x="88725" y="17066"/>
                </a:cubicBezTo>
                <a:cubicBezTo>
                  <a:pt x="103002" y="17066"/>
                  <a:pt x="114560" y="35733"/>
                  <a:pt x="114560" y="58133"/>
                </a:cubicBezTo>
                <a:cubicBezTo>
                  <a:pt x="114560" y="62400"/>
                  <a:pt x="114560" y="62400"/>
                  <a:pt x="114560" y="62400"/>
                </a:cubicBezTo>
                <a:cubicBezTo>
                  <a:pt x="114560" y="84800"/>
                  <a:pt x="103002" y="102933"/>
                  <a:pt x="88725" y="102933"/>
                </a:cubicBezTo>
                <a:cubicBezTo>
                  <a:pt x="82946" y="102933"/>
                  <a:pt x="78186" y="99733"/>
                  <a:pt x="73767" y="94400"/>
                </a:cubicBezTo>
                <a:cubicBezTo>
                  <a:pt x="84645" y="94400"/>
                  <a:pt x="84645" y="94400"/>
                  <a:pt x="84645" y="94400"/>
                </a:cubicBezTo>
                <a:cubicBezTo>
                  <a:pt x="86345" y="94400"/>
                  <a:pt x="87365" y="92266"/>
                  <a:pt x="87365" y="90133"/>
                </a:cubicBezTo>
                <a:cubicBezTo>
                  <a:pt x="87365" y="87466"/>
                  <a:pt x="86345" y="85866"/>
                  <a:pt x="84645" y="85866"/>
                </a:cubicBezTo>
                <a:cubicBezTo>
                  <a:pt x="68328" y="85866"/>
                  <a:pt x="68328" y="85866"/>
                  <a:pt x="68328" y="85866"/>
                </a:cubicBezTo>
                <a:cubicBezTo>
                  <a:pt x="66628" y="85866"/>
                  <a:pt x="65609" y="87466"/>
                  <a:pt x="65609" y="90133"/>
                </a:cubicBezTo>
                <a:cubicBezTo>
                  <a:pt x="65609" y="115733"/>
                  <a:pt x="65609" y="115733"/>
                  <a:pt x="65609" y="115733"/>
                </a:cubicBezTo>
                <a:cubicBezTo>
                  <a:pt x="65609" y="117866"/>
                  <a:pt x="66628" y="120000"/>
                  <a:pt x="68328" y="120000"/>
                </a:cubicBezTo>
                <a:cubicBezTo>
                  <a:pt x="69688" y="120000"/>
                  <a:pt x="71048" y="117866"/>
                  <a:pt x="71048" y="115733"/>
                </a:cubicBezTo>
                <a:cubicBezTo>
                  <a:pt x="71048" y="101333"/>
                  <a:pt x="71048" y="101333"/>
                  <a:pt x="71048" y="101333"/>
                </a:cubicBezTo>
                <a:cubicBezTo>
                  <a:pt x="76487" y="108266"/>
                  <a:pt x="82946" y="111466"/>
                  <a:pt x="88725" y="111466"/>
                </a:cubicBezTo>
                <a:cubicBezTo>
                  <a:pt x="106062" y="111466"/>
                  <a:pt x="120000" y="89600"/>
                  <a:pt x="120000" y="62400"/>
                </a:cubicBezTo>
                <a:cubicBezTo>
                  <a:pt x="120000" y="58133"/>
                  <a:pt x="120000" y="58133"/>
                  <a:pt x="120000" y="58133"/>
                </a:cubicBezTo>
                <a:cubicBezTo>
                  <a:pt x="120000" y="30933"/>
                  <a:pt x="106062" y="8533"/>
                  <a:pt x="88725" y="853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Shape 834"/>
          <p:cNvSpPr/>
          <p:nvPr/>
        </p:nvSpPr>
        <p:spPr>
          <a:xfrm>
            <a:off x="7272338" y="3198813"/>
            <a:ext cx="436563" cy="317500"/>
          </a:xfrm>
          <a:custGeom>
            <a:pathLst>
              <a:path extrusionOk="0" h="120000" w="120000">
                <a:moveTo>
                  <a:pt x="2719" y="22412"/>
                </a:moveTo>
                <a:cubicBezTo>
                  <a:pt x="33994" y="22412"/>
                  <a:pt x="33994" y="22412"/>
                  <a:pt x="33994" y="22412"/>
                </a:cubicBezTo>
                <a:cubicBezTo>
                  <a:pt x="50991" y="51361"/>
                  <a:pt x="50991" y="51361"/>
                  <a:pt x="50991" y="51361"/>
                </a:cubicBezTo>
                <a:cubicBezTo>
                  <a:pt x="54730" y="45291"/>
                  <a:pt x="54730" y="45291"/>
                  <a:pt x="54730" y="45291"/>
                </a:cubicBezTo>
                <a:cubicBezTo>
                  <a:pt x="37393" y="16342"/>
                  <a:pt x="37393" y="16342"/>
                  <a:pt x="37393" y="16342"/>
                </a:cubicBezTo>
                <a:cubicBezTo>
                  <a:pt x="37393" y="16342"/>
                  <a:pt x="37393" y="16342"/>
                  <a:pt x="37393" y="16342"/>
                </a:cubicBezTo>
                <a:cubicBezTo>
                  <a:pt x="37053" y="15875"/>
                  <a:pt x="36033" y="14941"/>
                  <a:pt x="35354" y="14941"/>
                </a:cubicBezTo>
                <a:cubicBezTo>
                  <a:pt x="2719" y="14941"/>
                  <a:pt x="2719" y="14941"/>
                  <a:pt x="2719" y="14941"/>
                </a:cubicBezTo>
                <a:cubicBezTo>
                  <a:pt x="1019" y="14941"/>
                  <a:pt x="0" y="16809"/>
                  <a:pt x="0" y="18677"/>
                </a:cubicBezTo>
                <a:cubicBezTo>
                  <a:pt x="0" y="21011"/>
                  <a:pt x="1019" y="22412"/>
                  <a:pt x="2719" y="22412"/>
                </a:cubicBezTo>
                <a:moveTo>
                  <a:pt x="108101" y="83579"/>
                </a:moveTo>
                <a:cubicBezTo>
                  <a:pt x="107762" y="83112"/>
                  <a:pt x="107082" y="82645"/>
                  <a:pt x="106402" y="82645"/>
                </a:cubicBezTo>
                <a:cubicBezTo>
                  <a:pt x="104702" y="82645"/>
                  <a:pt x="103682" y="84046"/>
                  <a:pt x="103682" y="86381"/>
                </a:cubicBezTo>
                <a:cubicBezTo>
                  <a:pt x="103682" y="87315"/>
                  <a:pt x="104022" y="88249"/>
                  <a:pt x="104362" y="89182"/>
                </a:cubicBezTo>
                <a:cubicBezTo>
                  <a:pt x="110481" y="97587"/>
                  <a:pt x="110481" y="97587"/>
                  <a:pt x="110481" y="97587"/>
                </a:cubicBezTo>
                <a:cubicBezTo>
                  <a:pt x="85665" y="97587"/>
                  <a:pt x="85665" y="97587"/>
                  <a:pt x="85665" y="97587"/>
                </a:cubicBezTo>
                <a:cubicBezTo>
                  <a:pt x="68668" y="69105"/>
                  <a:pt x="68668" y="69105"/>
                  <a:pt x="68668" y="69105"/>
                </a:cubicBezTo>
                <a:cubicBezTo>
                  <a:pt x="65269" y="74708"/>
                  <a:pt x="65269" y="74708"/>
                  <a:pt x="65269" y="74708"/>
                </a:cubicBezTo>
                <a:cubicBezTo>
                  <a:pt x="82266" y="103657"/>
                  <a:pt x="82266" y="103657"/>
                  <a:pt x="82266" y="103657"/>
                </a:cubicBezTo>
                <a:cubicBezTo>
                  <a:pt x="82266" y="103657"/>
                  <a:pt x="82266" y="103657"/>
                  <a:pt x="82266" y="103657"/>
                </a:cubicBezTo>
                <a:cubicBezTo>
                  <a:pt x="82946" y="104591"/>
                  <a:pt x="83626" y="105058"/>
                  <a:pt x="84305" y="105058"/>
                </a:cubicBezTo>
                <a:cubicBezTo>
                  <a:pt x="110481" y="105058"/>
                  <a:pt x="110481" y="105058"/>
                  <a:pt x="110481" y="105058"/>
                </a:cubicBezTo>
                <a:cubicBezTo>
                  <a:pt x="104362" y="113463"/>
                  <a:pt x="104362" y="113463"/>
                  <a:pt x="104362" y="113463"/>
                </a:cubicBezTo>
                <a:cubicBezTo>
                  <a:pt x="104022" y="114396"/>
                  <a:pt x="103682" y="115330"/>
                  <a:pt x="103682" y="116264"/>
                </a:cubicBezTo>
                <a:cubicBezTo>
                  <a:pt x="103682" y="118132"/>
                  <a:pt x="104702" y="120000"/>
                  <a:pt x="106402" y="120000"/>
                </a:cubicBezTo>
                <a:cubicBezTo>
                  <a:pt x="107082" y="120000"/>
                  <a:pt x="107762" y="119533"/>
                  <a:pt x="108101" y="119066"/>
                </a:cubicBezTo>
                <a:cubicBezTo>
                  <a:pt x="118980" y="104124"/>
                  <a:pt x="118980" y="104124"/>
                  <a:pt x="118980" y="104124"/>
                </a:cubicBezTo>
                <a:cubicBezTo>
                  <a:pt x="119660" y="103190"/>
                  <a:pt x="120000" y="102256"/>
                  <a:pt x="120000" y="101322"/>
                </a:cubicBezTo>
                <a:cubicBezTo>
                  <a:pt x="120000" y="100389"/>
                  <a:pt x="119660" y="99455"/>
                  <a:pt x="118980" y="98521"/>
                </a:cubicBezTo>
                <a:lnTo>
                  <a:pt x="108101" y="83579"/>
                </a:lnTo>
                <a:close/>
                <a:moveTo>
                  <a:pt x="110481" y="22412"/>
                </a:moveTo>
                <a:cubicBezTo>
                  <a:pt x="104362" y="31284"/>
                  <a:pt x="104362" y="31284"/>
                  <a:pt x="104362" y="31284"/>
                </a:cubicBezTo>
                <a:cubicBezTo>
                  <a:pt x="104022" y="31750"/>
                  <a:pt x="103682" y="32684"/>
                  <a:pt x="103682" y="33618"/>
                </a:cubicBezTo>
                <a:cubicBezTo>
                  <a:pt x="103682" y="35953"/>
                  <a:pt x="104702" y="37354"/>
                  <a:pt x="106402" y="37354"/>
                </a:cubicBezTo>
                <a:cubicBezTo>
                  <a:pt x="107082" y="37354"/>
                  <a:pt x="107762" y="37354"/>
                  <a:pt x="108101" y="36420"/>
                </a:cubicBezTo>
                <a:cubicBezTo>
                  <a:pt x="118980" y="21478"/>
                  <a:pt x="118980" y="21478"/>
                  <a:pt x="118980" y="21478"/>
                </a:cubicBezTo>
                <a:cubicBezTo>
                  <a:pt x="119660" y="21011"/>
                  <a:pt x="120000" y="20077"/>
                  <a:pt x="120000" y="18677"/>
                </a:cubicBezTo>
                <a:cubicBezTo>
                  <a:pt x="120000" y="17743"/>
                  <a:pt x="119660" y="16809"/>
                  <a:pt x="118980" y="16342"/>
                </a:cubicBezTo>
                <a:cubicBezTo>
                  <a:pt x="108101" y="1400"/>
                  <a:pt x="108101" y="1400"/>
                  <a:pt x="108101" y="1400"/>
                </a:cubicBezTo>
                <a:cubicBezTo>
                  <a:pt x="107762" y="466"/>
                  <a:pt x="107082" y="0"/>
                  <a:pt x="106402" y="0"/>
                </a:cubicBezTo>
                <a:cubicBezTo>
                  <a:pt x="104702" y="0"/>
                  <a:pt x="103682" y="1867"/>
                  <a:pt x="103682" y="3735"/>
                </a:cubicBezTo>
                <a:cubicBezTo>
                  <a:pt x="103682" y="4669"/>
                  <a:pt x="104022" y="5603"/>
                  <a:pt x="104362" y="6536"/>
                </a:cubicBezTo>
                <a:cubicBezTo>
                  <a:pt x="110481" y="14941"/>
                  <a:pt x="110481" y="14941"/>
                  <a:pt x="110481" y="14941"/>
                </a:cubicBezTo>
                <a:cubicBezTo>
                  <a:pt x="84305" y="14941"/>
                  <a:pt x="84305" y="14941"/>
                  <a:pt x="84305" y="14941"/>
                </a:cubicBezTo>
                <a:cubicBezTo>
                  <a:pt x="83626" y="14941"/>
                  <a:pt x="82946" y="15875"/>
                  <a:pt x="82266" y="16342"/>
                </a:cubicBezTo>
                <a:cubicBezTo>
                  <a:pt x="82266" y="16342"/>
                  <a:pt x="82266" y="16342"/>
                  <a:pt x="82266" y="16342"/>
                </a:cubicBezTo>
                <a:cubicBezTo>
                  <a:pt x="33994" y="97587"/>
                  <a:pt x="33994" y="97587"/>
                  <a:pt x="33994" y="97587"/>
                </a:cubicBezTo>
                <a:cubicBezTo>
                  <a:pt x="2719" y="97587"/>
                  <a:pt x="2719" y="97587"/>
                  <a:pt x="2719" y="97587"/>
                </a:cubicBezTo>
                <a:cubicBezTo>
                  <a:pt x="1019" y="97587"/>
                  <a:pt x="0" y="99455"/>
                  <a:pt x="0" y="101322"/>
                </a:cubicBezTo>
                <a:cubicBezTo>
                  <a:pt x="0" y="103190"/>
                  <a:pt x="1019" y="105058"/>
                  <a:pt x="2719" y="105058"/>
                </a:cubicBezTo>
                <a:cubicBezTo>
                  <a:pt x="35354" y="105058"/>
                  <a:pt x="35354" y="105058"/>
                  <a:pt x="35354" y="105058"/>
                </a:cubicBezTo>
                <a:cubicBezTo>
                  <a:pt x="36033" y="105058"/>
                  <a:pt x="37053" y="104591"/>
                  <a:pt x="37393" y="103657"/>
                </a:cubicBezTo>
                <a:cubicBezTo>
                  <a:pt x="37393" y="103657"/>
                  <a:pt x="37393" y="103657"/>
                  <a:pt x="37393" y="103657"/>
                </a:cubicBezTo>
                <a:cubicBezTo>
                  <a:pt x="85665" y="22412"/>
                  <a:pt x="85665" y="22412"/>
                  <a:pt x="85665" y="22412"/>
                </a:cubicBezTo>
                <a:lnTo>
                  <a:pt x="110481" y="2241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8105775" y="3179763"/>
            <a:ext cx="436563" cy="357188"/>
          </a:xfrm>
          <a:custGeom>
            <a:pathLst>
              <a:path extrusionOk="0" h="120000" w="120000">
                <a:moveTo>
                  <a:pt x="119320" y="57716"/>
                </a:moveTo>
                <a:cubicBezTo>
                  <a:pt x="103002" y="37785"/>
                  <a:pt x="103002" y="37785"/>
                  <a:pt x="103002" y="37785"/>
                </a:cubicBezTo>
                <a:cubicBezTo>
                  <a:pt x="102322" y="36955"/>
                  <a:pt x="101643" y="36539"/>
                  <a:pt x="100963" y="36539"/>
                </a:cubicBezTo>
                <a:cubicBezTo>
                  <a:pt x="99263" y="36539"/>
                  <a:pt x="98243" y="38200"/>
                  <a:pt x="98243" y="39861"/>
                </a:cubicBezTo>
                <a:cubicBezTo>
                  <a:pt x="98243" y="41107"/>
                  <a:pt x="98583" y="41937"/>
                  <a:pt x="98923" y="42352"/>
                </a:cubicBezTo>
                <a:cubicBezTo>
                  <a:pt x="110821" y="56885"/>
                  <a:pt x="110821" y="56885"/>
                  <a:pt x="110821" y="56885"/>
                </a:cubicBezTo>
                <a:cubicBezTo>
                  <a:pt x="44872" y="56885"/>
                  <a:pt x="44872" y="56885"/>
                  <a:pt x="44872" y="56885"/>
                </a:cubicBezTo>
                <a:cubicBezTo>
                  <a:pt x="81926" y="11626"/>
                  <a:pt x="81926" y="11626"/>
                  <a:pt x="81926" y="11626"/>
                </a:cubicBezTo>
                <a:cubicBezTo>
                  <a:pt x="81926" y="29896"/>
                  <a:pt x="81926" y="29896"/>
                  <a:pt x="81926" y="29896"/>
                </a:cubicBezTo>
                <a:cubicBezTo>
                  <a:pt x="81926" y="31972"/>
                  <a:pt x="82946" y="33217"/>
                  <a:pt x="84645" y="33217"/>
                </a:cubicBezTo>
                <a:cubicBezTo>
                  <a:pt x="86005" y="33217"/>
                  <a:pt x="87365" y="31972"/>
                  <a:pt x="87365" y="29896"/>
                </a:cubicBezTo>
                <a:cubicBezTo>
                  <a:pt x="87365" y="3321"/>
                  <a:pt x="87365" y="3321"/>
                  <a:pt x="87365" y="3321"/>
                </a:cubicBezTo>
                <a:cubicBezTo>
                  <a:pt x="87365" y="1660"/>
                  <a:pt x="86005" y="0"/>
                  <a:pt x="84645" y="0"/>
                </a:cubicBezTo>
                <a:cubicBezTo>
                  <a:pt x="62889" y="0"/>
                  <a:pt x="62889" y="0"/>
                  <a:pt x="62889" y="0"/>
                </a:cubicBezTo>
                <a:cubicBezTo>
                  <a:pt x="61189" y="0"/>
                  <a:pt x="59830" y="1660"/>
                  <a:pt x="59830" y="3321"/>
                </a:cubicBezTo>
                <a:cubicBezTo>
                  <a:pt x="59830" y="5397"/>
                  <a:pt x="61189" y="6643"/>
                  <a:pt x="62889" y="6643"/>
                </a:cubicBezTo>
                <a:cubicBezTo>
                  <a:pt x="77847" y="6643"/>
                  <a:pt x="77847" y="6643"/>
                  <a:pt x="77847" y="6643"/>
                </a:cubicBezTo>
                <a:cubicBezTo>
                  <a:pt x="37053" y="56885"/>
                  <a:pt x="37053" y="56885"/>
                  <a:pt x="37053" y="56885"/>
                </a:cubicBezTo>
                <a:cubicBezTo>
                  <a:pt x="21416" y="56885"/>
                  <a:pt x="21416" y="56885"/>
                  <a:pt x="21416" y="56885"/>
                </a:cubicBezTo>
                <a:cubicBezTo>
                  <a:pt x="20056" y="51072"/>
                  <a:pt x="15977" y="46920"/>
                  <a:pt x="10878" y="46920"/>
                </a:cubicBezTo>
                <a:cubicBezTo>
                  <a:pt x="4759" y="46920"/>
                  <a:pt x="0" y="52733"/>
                  <a:pt x="0" y="60207"/>
                </a:cubicBezTo>
                <a:cubicBezTo>
                  <a:pt x="0" y="67266"/>
                  <a:pt x="4759" y="73494"/>
                  <a:pt x="10878" y="73494"/>
                </a:cubicBezTo>
                <a:cubicBezTo>
                  <a:pt x="15977" y="73494"/>
                  <a:pt x="20056" y="68927"/>
                  <a:pt x="21416" y="63529"/>
                </a:cubicBezTo>
                <a:cubicBezTo>
                  <a:pt x="37053" y="63529"/>
                  <a:pt x="37053" y="63529"/>
                  <a:pt x="37053" y="63529"/>
                </a:cubicBezTo>
                <a:cubicBezTo>
                  <a:pt x="77847" y="113356"/>
                  <a:pt x="77847" y="113356"/>
                  <a:pt x="77847" y="113356"/>
                </a:cubicBezTo>
                <a:cubicBezTo>
                  <a:pt x="62889" y="113356"/>
                  <a:pt x="62889" y="113356"/>
                  <a:pt x="62889" y="113356"/>
                </a:cubicBezTo>
                <a:cubicBezTo>
                  <a:pt x="61189" y="113356"/>
                  <a:pt x="59830" y="115017"/>
                  <a:pt x="59830" y="116678"/>
                </a:cubicBezTo>
                <a:cubicBezTo>
                  <a:pt x="59830" y="118754"/>
                  <a:pt x="61189" y="120000"/>
                  <a:pt x="62889" y="120000"/>
                </a:cubicBezTo>
                <a:cubicBezTo>
                  <a:pt x="84645" y="120000"/>
                  <a:pt x="84645" y="120000"/>
                  <a:pt x="84645" y="120000"/>
                </a:cubicBezTo>
                <a:cubicBezTo>
                  <a:pt x="86005" y="120000"/>
                  <a:pt x="87365" y="118754"/>
                  <a:pt x="87365" y="116678"/>
                </a:cubicBezTo>
                <a:cubicBezTo>
                  <a:pt x="87365" y="90103"/>
                  <a:pt x="87365" y="90103"/>
                  <a:pt x="87365" y="90103"/>
                </a:cubicBezTo>
                <a:cubicBezTo>
                  <a:pt x="87365" y="88027"/>
                  <a:pt x="86005" y="86782"/>
                  <a:pt x="84645" y="86782"/>
                </a:cubicBezTo>
                <a:cubicBezTo>
                  <a:pt x="82946" y="86782"/>
                  <a:pt x="81926" y="88027"/>
                  <a:pt x="81926" y="90103"/>
                </a:cubicBezTo>
                <a:cubicBezTo>
                  <a:pt x="81926" y="108788"/>
                  <a:pt x="81926" y="108788"/>
                  <a:pt x="81926" y="108788"/>
                </a:cubicBezTo>
                <a:cubicBezTo>
                  <a:pt x="44872" y="63529"/>
                  <a:pt x="44872" y="63529"/>
                  <a:pt x="44872" y="63529"/>
                </a:cubicBezTo>
                <a:cubicBezTo>
                  <a:pt x="110821" y="63529"/>
                  <a:pt x="110821" y="63529"/>
                  <a:pt x="110821" y="63529"/>
                </a:cubicBezTo>
                <a:cubicBezTo>
                  <a:pt x="98923" y="77647"/>
                  <a:pt x="98923" y="77647"/>
                  <a:pt x="98923" y="77647"/>
                </a:cubicBezTo>
                <a:cubicBezTo>
                  <a:pt x="98583" y="78477"/>
                  <a:pt x="98243" y="79307"/>
                  <a:pt x="98243" y="80138"/>
                </a:cubicBezTo>
                <a:cubicBezTo>
                  <a:pt x="98243" y="81799"/>
                  <a:pt x="99263" y="83460"/>
                  <a:pt x="100963" y="83460"/>
                </a:cubicBezTo>
                <a:cubicBezTo>
                  <a:pt x="101643" y="83460"/>
                  <a:pt x="102322" y="83044"/>
                  <a:pt x="103002" y="82214"/>
                </a:cubicBezTo>
                <a:cubicBezTo>
                  <a:pt x="119320" y="62283"/>
                  <a:pt x="119320" y="62283"/>
                  <a:pt x="119320" y="62283"/>
                </a:cubicBezTo>
                <a:cubicBezTo>
                  <a:pt x="119660" y="61868"/>
                  <a:pt x="120000" y="61038"/>
                  <a:pt x="120000" y="60207"/>
                </a:cubicBezTo>
                <a:cubicBezTo>
                  <a:pt x="120000" y="58961"/>
                  <a:pt x="119660" y="58131"/>
                  <a:pt x="119320" y="57716"/>
                </a:cubicBezTo>
                <a:moveTo>
                  <a:pt x="10878" y="66851"/>
                </a:moveTo>
                <a:cubicBezTo>
                  <a:pt x="7818" y="66851"/>
                  <a:pt x="5439" y="63944"/>
                  <a:pt x="5439" y="60207"/>
                </a:cubicBezTo>
                <a:cubicBezTo>
                  <a:pt x="5439" y="56470"/>
                  <a:pt x="7818" y="53564"/>
                  <a:pt x="10878" y="53564"/>
                </a:cubicBezTo>
                <a:cubicBezTo>
                  <a:pt x="13937" y="53564"/>
                  <a:pt x="16317" y="56470"/>
                  <a:pt x="16317" y="60207"/>
                </a:cubicBezTo>
                <a:cubicBezTo>
                  <a:pt x="16317" y="63944"/>
                  <a:pt x="13937" y="66851"/>
                  <a:pt x="10878" y="66851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Shape 836"/>
          <p:cNvSpPr/>
          <p:nvPr/>
        </p:nvSpPr>
        <p:spPr>
          <a:xfrm>
            <a:off x="603250" y="4068762"/>
            <a:ext cx="436563" cy="438150"/>
          </a:xfrm>
          <a:custGeom>
            <a:pathLst>
              <a:path extrusionOk="0" h="120000" w="120000">
                <a:moveTo>
                  <a:pt x="29235" y="32881"/>
                </a:moveTo>
                <a:cubicBezTo>
                  <a:pt x="30254" y="34237"/>
                  <a:pt x="31954" y="34237"/>
                  <a:pt x="32974" y="32881"/>
                </a:cubicBezTo>
                <a:cubicBezTo>
                  <a:pt x="33994" y="31864"/>
                  <a:pt x="33994" y="30169"/>
                  <a:pt x="32974" y="29152"/>
                </a:cubicBezTo>
                <a:cubicBezTo>
                  <a:pt x="21416" y="17627"/>
                  <a:pt x="21416" y="17627"/>
                  <a:pt x="21416" y="17627"/>
                </a:cubicBezTo>
                <a:cubicBezTo>
                  <a:pt x="20396" y="16610"/>
                  <a:pt x="18696" y="16610"/>
                  <a:pt x="17677" y="17627"/>
                </a:cubicBezTo>
                <a:cubicBezTo>
                  <a:pt x="16317" y="18644"/>
                  <a:pt x="16317" y="20338"/>
                  <a:pt x="17677" y="21355"/>
                </a:cubicBezTo>
                <a:lnTo>
                  <a:pt x="29235" y="32881"/>
                </a:lnTo>
                <a:close/>
                <a:moveTo>
                  <a:pt x="21756" y="59999"/>
                </a:moveTo>
                <a:cubicBezTo>
                  <a:pt x="21756" y="58305"/>
                  <a:pt x="20736" y="57288"/>
                  <a:pt x="19036" y="57288"/>
                </a:cubicBezTo>
                <a:cubicBezTo>
                  <a:pt x="2719" y="57288"/>
                  <a:pt x="2719" y="57288"/>
                  <a:pt x="2719" y="57288"/>
                </a:cubicBezTo>
                <a:cubicBezTo>
                  <a:pt x="1019" y="57288"/>
                  <a:pt x="0" y="58305"/>
                  <a:pt x="0" y="59999"/>
                </a:cubicBezTo>
                <a:cubicBezTo>
                  <a:pt x="0" y="61355"/>
                  <a:pt x="1019" y="62711"/>
                  <a:pt x="2719" y="62711"/>
                </a:cubicBezTo>
                <a:cubicBezTo>
                  <a:pt x="19036" y="62711"/>
                  <a:pt x="19036" y="62711"/>
                  <a:pt x="19036" y="62711"/>
                </a:cubicBezTo>
                <a:cubicBezTo>
                  <a:pt x="20736" y="62711"/>
                  <a:pt x="21756" y="61355"/>
                  <a:pt x="21756" y="59999"/>
                </a:cubicBezTo>
                <a:moveTo>
                  <a:pt x="60169" y="22033"/>
                </a:moveTo>
                <a:cubicBezTo>
                  <a:pt x="61529" y="22033"/>
                  <a:pt x="62889" y="20677"/>
                  <a:pt x="62889" y="18983"/>
                </a:cubicBezTo>
                <a:cubicBezTo>
                  <a:pt x="62889" y="2711"/>
                  <a:pt x="62889" y="2711"/>
                  <a:pt x="62889" y="2711"/>
                </a:cubicBezTo>
                <a:cubicBezTo>
                  <a:pt x="62889" y="1355"/>
                  <a:pt x="61529" y="0"/>
                  <a:pt x="60169" y="0"/>
                </a:cubicBezTo>
                <a:cubicBezTo>
                  <a:pt x="58470" y="0"/>
                  <a:pt x="57110" y="1355"/>
                  <a:pt x="57110" y="2711"/>
                </a:cubicBezTo>
                <a:cubicBezTo>
                  <a:pt x="57110" y="18983"/>
                  <a:pt x="57110" y="18983"/>
                  <a:pt x="57110" y="18983"/>
                </a:cubicBezTo>
                <a:cubicBezTo>
                  <a:pt x="57110" y="20677"/>
                  <a:pt x="58470" y="22033"/>
                  <a:pt x="60169" y="22033"/>
                </a:cubicBezTo>
                <a:moveTo>
                  <a:pt x="90764" y="32881"/>
                </a:moveTo>
                <a:cubicBezTo>
                  <a:pt x="102322" y="21355"/>
                  <a:pt x="102322" y="21355"/>
                  <a:pt x="102322" y="21355"/>
                </a:cubicBezTo>
                <a:cubicBezTo>
                  <a:pt x="103682" y="20338"/>
                  <a:pt x="103682" y="18644"/>
                  <a:pt x="102322" y="17627"/>
                </a:cubicBezTo>
                <a:cubicBezTo>
                  <a:pt x="101303" y="16610"/>
                  <a:pt x="99603" y="16610"/>
                  <a:pt x="98583" y="17627"/>
                </a:cubicBezTo>
                <a:cubicBezTo>
                  <a:pt x="87025" y="29152"/>
                  <a:pt x="87025" y="29152"/>
                  <a:pt x="87025" y="29152"/>
                </a:cubicBezTo>
                <a:cubicBezTo>
                  <a:pt x="86005" y="30169"/>
                  <a:pt x="86005" y="31864"/>
                  <a:pt x="87025" y="32881"/>
                </a:cubicBezTo>
                <a:cubicBezTo>
                  <a:pt x="88045" y="34237"/>
                  <a:pt x="89745" y="34237"/>
                  <a:pt x="90764" y="32881"/>
                </a:cubicBezTo>
                <a:moveTo>
                  <a:pt x="29235" y="86779"/>
                </a:moveTo>
                <a:cubicBezTo>
                  <a:pt x="17677" y="98305"/>
                  <a:pt x="17677" y="98305"/>
                  <a:pt x="17677" y="98305"/>
                </a:cubicBezTo>
                <a:cubicBezTo>
                  <a:pt x="16317" y="99661"/>
                  <a:pt x="16317" y="101355"/>
                  <a:pt x="17677" y="102372"/>
                </a:cubicBezTo>
                <a:cubicBezTo>
                  <a:pt x="18696" y="103389"/>
                  <a:pt x="20396" y="103389"/>
                  <a:pt x="21416" y="102372"/>
                </a:cubicBezTo>
                <a:cubicBezTo>
                  <a:pt x="32974" y="90847"/>
                  <a:pt x="32974" y="90847"/>
                  <a:pt x="32974" y="90847"/>
                </a:cubicBezTo>
                <a:cubicBezTo>
                  <a:pt x="33994" y="89830"/>
                  <a:pt x="33994" y="88135"/>
                  <a:pt x="32974" y="86779"/>
                </a:cubicBezTo>
                <a:cubicBezTo>
                  <a:pt x="31954" y="85762"/>
                  <a:pt x="30254" y="85762"/>
                  <a:pt x="29235" y="86779"/>
                </a:cubicBezTo>
                <a:moveTo>
                  <a:pt x="117280" y="57288"/>
                </a:moveTo>
                <a:cubicBezTo>
                  <a:pt x="100963" y="57288"/>
                  <a:pt x="100963" y="57288"/>
                  <a:pt x="100963" y="57288"/>
                </a:cubicBezTo>
                <a:cubicBezTo>
                  <a:pt x="99263" y="57288"/>
                  <a:pt x="98243" y="58305"/>
                  <a:pt x="98243" y="59999"/>
                </a:cubicBezTo>
                <a:cubicBezTo>
                  <a:pt x="98243" y="61355"/>
                  <a:pt x="99263" y="62711"/>
                  <a:pt x="100963" y="62711"/>
                </a:cubicBezTo>
                <a:cubicBezTo>
                  <a:pt x="117280" y="62711"/>
                  <a:pt x="117280" y="62711"/>
                  <a:pt x="117280" y="62711"/>
                </a:cubicBezTo>
                <a:cubicBezTo>
                  <a:pt x="118980" y="62711"/>
                  <a:pt x="120000" y="61355"/>
                  <a:pt x="120000" y="59999"/>
                </a:cubicBezTo>
                <a:cubicBezTo>
                  <a:pt x="120000" y="58305"/>
                  <a:pt x="118980" y="57288"/>
                  <a:pt x="117280" y="57288"/>
                </a:cubicBezTo>
                <a:moveTo>
                  <a:pt x="90764" y="86779"/>
                </a:moveTo>
                <a:cubicBezTo>
                  <a:pt x="89745" y="85762"/>
                  <a:pt x="88045" y="85762"/>
                  <a:pt x="87025" y="86779"/>
                </a:cubicBezTo>
                <a:cubicBezTo>
                  <a:pt x="86005" y="88135"/>
                  <a:pt x="86005" y="89830"/>
                  <a:pt x="87025" y="90847"/>
                </a:cubicBezTo>
                <a:cubicBezTo>
                  <a:pt x="98583" y="102372"/>
                  <a:pt x="98583" y="102372"/>
                  <a:pt x="98583" y="102372"/>
                </a:cubicBezTo>
                <a:cubicBezTo>
                  <a:pt x="99603" y="103389"/>
                  <a:pt x="101303" y="103389"/>
                  <a:pt x="102322" y="102372"/>
                </a:cubicBezTo>
                <a:cubicBezTo>
                  <a:pt x="103682" y="101355"/>
                  <a:pt x="103682" y="99661"/>
                  <a:pt x="102322" y="98305"/>
                </a:cubicBezTo>
                <a:lnTo>
                  <a:pt x="90764" y="86779"/>
                </a:lnTo>
                <a:close/>
                <a:moveTo>
                  <a:pt x="60169" y="27457"/>
                </a:moveTo>
                <a:cubicBezTo>
                  <a:pt x="41813" y="27457"/>
                  <a:pt x="27195" y="42033"/>
                  <a:pt x="27195" y="59999"/>
                </a:cubicBezTo>
                <a:cubicBezTo>
                  <a:pt x="27195" y="77966"/>
                  <a:pt x="41813" y="92542"/>
                  <a:pt x="60169" y="92542"/>
                </a:cubicBezTo>
                <a:cubicBezTo>
                  <a:pt x="78186" y="92542"/>
                  <a:pt x="92804" y="77966"/>
                  <a:pt x="92804" y="59999"/>
                </a:cubicBezTo>
                <a:cubicBezTo>
                  <a:pt x="92804" y="42033"/>
                  <a:pt x="78186" y="27457"/>
                  <a:pt x="60169" y="27457"/>
                </a:cubicBezTo>
                <a:moveTo>
                  <a:pt x="60169" y="87118"/>
                </a:moveTo>
                <a:cubicBezTo>
                  <a:pt x="44872" y="87118"/>
                  <a:pt x="32634" y="74915"/>
                  <a:pt x="32634" y="59999"/>
                </a:cubicBezTo>
                <a:cubicBezTo>
                  <a:pt x="32634" y="45084"/>
                  <a:pt x="44872" y="32881"/>
                  <a:pt x="60169" y="32881"/>
                </a:cubicBezTo>
                <a:cubicBezTo>
                  <a:pt x="75127" y="32881"/>
                  <a:pt x="87365" y="45084"/>
                  <a:pt x="87365" y="59999"/>
                </a:cubicBezTo>
                <a:cubicBezTo>
                  <a:pt x="87365" y="74915"/>
                  <a:pt x="75127" y="87118"/>
                  <a:pt x="60169" y="87118"/>
                </a:cubicBezTo>
                <a:moveTo>
                  <a:pt x="60169" y="97966"/>
                </a:moveTo>
                <a:cubicBezTo>
                  <a:pt x="58470" y="97966"/>
                  <a:pt x="57110" y="99322"/>
                  <a:pt x="57110" y="100677"/>
                </a:cubicBezTo>
                <a:cubicBezTo>
                  <a:pt x="57110" y="116949"/>
                  <a:pt x="57110" y="116949"/>
                  <a:pt x="57110" y="116949"/>
                </a:cubicBezTo>
                <a:cubicBezTo>
                  <a:pt x="57110" y="118644"/>
                  <a:pt x="58470" y="119999"/>
                  <a:pt x="60169" y="119999"/>
                </a:cubicBezTo>
                <a:cubicBezTo>
                  <a:pt x="61529" y="119999"/>
                  <a:pt x="62889" y="118644"/>
                  <a:pt x="62889" y="116949"/>
                </a:cubicBezTo>
                <a:cubicBezTo>
                  <a:pt x="62889" y="100677"/>
                  <a:pt x="62889" y="100677"/>
                  <a:pt x="62889" y="100677"/>
                </a:cubicBezTo>
                <a:cubicBezTo>
                  <a:pt x="62889" y="99322"/>
                  <a:pt x="61529" y="97966"/>
                  <a:pt x="60169" y="97966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Shape 837"/>
          <p:cNvSpPr/>
          <p:nvPr/>
        </p:nvSpPr>
        <p:spPr>
          <a:xfrm>
            <a:off x="1436687" y="4068762"/>
            <a:ext cx="436563" cy="438150"/>
          </a:xfrm>
          <a:custGeom>
            <a:pathLst>
              <a:path extrusionOk="0" h="120000" w="120000">
                <a:moveTo>
                  <a:pt x="29235" y="32881"/>
                </a:moveTo>
                <a:cubicBezTo>
                  <a:pt x="30254" y="34237"/>
                  <a:pt x="31954" y="34237"/>
                  <a:pt x="32974" y="32881"/>
                </a:cubicBezTo>
                <a:cubicBezTo>
                  <a:pt x="34334" y="31864"/>
                  <a:pt x="34334" y="30169"/>
                  <a:pt x="32974" y="29152"/>
                </a:cubicBezTo>
                <a:cubicBezTo>
                  <a:pt x="21416" y="17627"/>
                  <a:pt x="21416" y="17627"/>
                  <a:pt x="21416" y="17627"/>
                </a:cubicBezTo>
                <a:cubicBezTo>
                  <a:pt x="20396" y="16610"/>
                  <a:pt x="18696" y="16610"/>
                  <a:pt x="17677" y="17627"/>
                </a:cubicBezTo>
                <a:cubicBezTo>
                  <a:pt x="16657" y="18644"/>
                  <a:pt x="16657" y="20338"/>
                  <a:pt x="17677" y="21355"/>
                </a:cubicBezTo>
                <a:lnTo>
                  <a:pt x="29235" y="32881"/>
                </a:lnTo>
                <a:close/>
                <a:moveTo>
                  <a:pt x="91104" y="32881"/>
                </a:moveTo>
                <a:cubicBezTo>
                  <a:pt x="102662" y="21355"/>
                  <a:pt x="102662" y="21355"/>
                  <a:pt x="102662" y="21355"/>
                </a:cubicBezTo>
                <a:cubicBezTo>
                  <a:pt x="103682" y="20338"/>
                  <a:pt x="103682" y="18644"/>
                  <a:pt x="102662" y="17627"/>
                </a:cubicBezTo>
                <a:cubicBezTo>
                  <a:pt x="101643" y="16610"/>
                  <a:pt x="99943" y="16610"/>
                  <a:pt x="98583" y="17627"/>
                </a:cubicBezTo>
                <a:cubicBezTo>
                  <a:pt x="87025" y="29152"/>
                  <a:pt x="87025" y="29152"/>
                  <a:pt x="87025" y="29152"/>
                </a:cubicBezTo>
                <a:cubicBezTo>
                  <a:pt x="86005" y="30169"/>
                  <a:pt x="86005" y="31864"/>
                  <a:pt x="87025" y="32881"/>
                </a:cubicBezTo>
                <a:cubicBezTo>
                  <a:pt x="88045" y="34237"/>
                  <a:pt x="90084" y="34237"/>
                  <a:pt x="91104" y="32881"/>
                </a:cubicBezTo>
                <a:moveTo>
                  <a:pt x="60169" y="22033"/>
                </a:moveTo>
                <a:cubicBezTo>
                  <a:pt x="61529" y="22033"/>
                  <a:pt x="62889" y="20677"/>
                  <a:pt x="62889" y="18983"/>
                </a:cubicBezTo>
                <a:cubicBezTo>
                  <a:pt x="62889" y="2711"/>
                  <a:pt x="62889" y="2711"/>
                  <a:pt x="62889" y="2711"/>
                </a:cubicBezTo>
                <a:cubicBezTo>
                  <a:pt x="62889" y="1355"/>
                  <a:pt x="61529" y="0"/>
                  <a:pt x="60169" y="0"/>
                </a:cubicBezTo>
                <a:cubicBezTo>
                  <a:pt x="58470" y="0"/>
                  <a:pt x="57450" y="1355"/>
                  <a:pt x="57450" y="2711"/>
                </a:cubicBezTo>
                <a:cubicBezTo>
                  <a:pt x="57450" y="18983"/>
                  <a:pt x="57450" y="18983"/>
                  <a:pt x="57450" y="18983"/>
                </a:cubicBezTo>
                <a:cubicBezTo>
                  <a:pt x="57450" y="20677"/>
                  <a:pt x="58470" y="22033"/>
                  <a:pt x="60169" y="22033"/>
                </a:cubicBezTo>
                <a:moveTo>
                  <a:pt x="117280" y="59999"/>
                </a:moveTo>
                <a:cubicBezTo>
                  <a:pt x="92804" y="59999"/>
                  <a:pt x="92804" y="59999"/>
                  <a:pt x="92804" y="59999"/>
                </a:cubicBezTo>
                <a:cubicBezTo>
                  <a:pt x="92804" y="42033"/>
                  <a:pt x="78186" y="27457"/>
                  <a:pt x="60169" y="27457"/>
                </a:cubicBezTo>
                <a:cubicBezTo>
                  <a:pt x="42152" y="27457"/>
                  <a:pt x="27535" y="42033"/>
                  <a:pt x="27535" y="59999"/>
                </a:cubicBezTo>
                <a:cubicBezTo>
                  <a:pt x="2719" y="59999"/>
                  <a:pt x="2719" y="59999"/>
                  <a:pt x="2719" y="59999"/>
                </a:cubicBezTo>
                <a:cubicBezTo>
                  <a:pt x="1359" y="59999"/>
                  <a:pt x="0" y="61016"/>
                  <a:pt x="0" y="62711"/>
                </a:cubicBezTo>
                <a:cubicBezTo>
                  <a:pt x="0" y="64067"/>
                  <a:pt x="1359" y="65423"/>
                  <a:pt x="2719" y="65423"/>
                </a:cubicBezTo>
                <a:cubicBezTo>
                  <a:pt x="117280" y="65423"/>
                  <a:pt x="117280" y="65423"/>
                  <a:pt x="117280" y="65423"/>
                </a:cubicBezTo>
                <a:cubicBezTo>
                  <a:pt x="118980" y="65423"/>
                  <a:pt x="120000" y="64067"/>
                  <a:pt x="120000" y="62711"/>
                </a:cubicBezTo>
                <a:cubicBezTo>
                  <a:pt x="120000" y="61016"/>
                  <a:pt x="118980" y="59999"/>
                  <a:pt x="117280" y="59999"/>
                </a:cubicBezTo>
                <a:moveTo>
                  <a:pt x="32974" y="59999"/>
                </a:moveTo>
                <a:cubicBezTo>
                  <a:pt x="32974" y="45084"/>
                  <a:pt x="45212" y="32881"/>
                  <a:pt x="60169" y="32881"/>
                </a:cubicBezTo>
                <a:cubicBezTo>
                  <a:pt x="75127" y="32881"/>
                  <a:pt x="87365" y="45084"/>
                  <a:pt x="87365" y="59999"/>
                </a:cubicBezTo>
                <a:lnTo>
                  <a:pt x="32974" y="59999"/>
                </a:lnTo>
                <a:close/>
                <a:moveTo>
                  <a:pt x="76487" y="97966"/>
                </a:moveTo>
                <a:cubicBezTo>
                  <a:pt x="71048" y="97966"/>
                  <a:pt x="71048" y="97966"/>
                  <a:pt x="71048" y="97966"/>
                </a:cubicBezTo>
                <a:cubicBezTo>
                  <a:pt x="71048" y="84406"/>
                  <a:pt x="71048" y="84406"/>
                  <a:pt x="71048" y="84406"/>
                </a:cubicBezTo>
                <a:cubicBezTo>
                  <a:pt x="71048" y="83050"/>
                  <a:pt x="69688" y="81694"/>
                  <a:pt x="68328" y="81694"/>
                </a:cubicBezTo>
                <a:cubicBezTo>
                  <a:pt x="52011" y="81694"/>
                  <a:pt x="52011" y="81694"/>
                  <a:pt x="52011" y="81694"/>
                </a:cubicBezTo>
                <a:cubicBezTo>
                  <a:pt x="50311" y="81694"/>
                  <a:pt x="49291" y="83050"/>
                  <a:pt x="49291" y="84406"/>
                </a:cubicBezTo>
                <a:cubicBezTo>
                  <a:pt x="49291" y="97966"/>
                  <a:pt x="49291" y="97966"/>
                  <a:pt x="49291" y="97966"/>
                </a:cubicBezTo>
                <a:cubicBezTo>
                  <a:pt x="43852" y="97966"/>
                  <a:pt x="43852" y="97966"/>
                  <a:pt x="43852" y="97966"/>
                </a:cubicBezTo>
                <a:cubicBezTo>
                  <a:pt x="42152" y="97966"/>
                  <a:pt x="41133" y="99322"/>
                  <a:pt x="41133" y="100677"/>
                </a:cubicBezTo>
                <a:cubicBezTo>
                  <a:pt x="41133" y="101694"/>
                  <a:pt x="41473" y="102372"/>
                  <a:pt x="41813" y="102711"/>
                </a:cubicBezTo>
                <a:cubicBezTo>
                  <a:pt x="58130" y="118983"/>
                  <a:pt x="58130" y="118983"/>
                  <a:pt x="58130" y="118983"/>
                </a:cubicBezTo>
                <a:cubicBezTo>
                  <a:pt x="58810" y="119661"/>
                  <a:pt x="59490" y="119999"/>
                  <a:pt x="60169" y="119999"/>
                </a:cubicBezTo>
                <a:cubicBezTo>
                  <a:pt x="60849" y="119999"/>
                  <a:pt x="61529" y="119661"/>
                  <a:pt x="62209" y="118983"/>
                </a:cubicBezTo>
                <a:cubicBezTo>
                  <a:pt x="78526" y="102711"/>
                  <a:pt x="78526" y="102711"/>
                  <a:pt x="78526" y="102711"/>
                </a:cubicBezTo>
                <a:cubicBezTo>
                  <a:pt x="78866" y="102372"/>
                  <a:pt x="79206" y="101694"/>
                  <a:pt x="79206" y="100677"/>
                </a:cubicBezTo>
                <a:cubicBezTo>
                  <a:pt x="79206" y="99322"/>
                  <a:pt x="77847" y="97966"/>
                  <a:pt x="76487" y="97966"/>
                </a:cubicBezTo>
                <a:moveTo>
                  <a:pt x="60169" y="113220"/>
                </a:moveTo>
                <a:cubicBezTo>
                  <a:pt x="50311" y="103389"/>
                  <a:pt x="50311" y="103389"/>
                  <a:pt x="50311" y="103389"/>
                </a:cubicBezTo>
                <a:cubicBezTo>
                  <a:pt x="52011" y="103389"/>
                  <a:pt x="52011" y="103389"/>
                  <a:pt x="52011" y="103389"/>
                </a:cubicBezTo>
                <a:cubicBezTo>
                  <a:pt x="53371" y="103389"/>
                  <a:pt x="54730" y="102372"/>
                  <a:pt x="54730" y="100677"/>
                </a:cubicBezTo>
                <a:cubicBezTo>
                  <a:pt x="54730" y="87118"/>
                  <a:pt x="54730" y="87118"/>
                  <a:pt x="54730" y="87118"/>
                </a:cubicBezTo>
                <a:cubicBezTo>
                  <a:pt x="65609" y="87118"/>
                  <a:pt x="65609" y="87118"/>
                  <a:pt x="65609" y="87118"/>
                </a:cubicBezTo>
                <a:cubicBezTo>
                  <a:pt x="65609" y="100677"/>
                  <a:pt x="65609" y="100677"/>
                  <a:pt x="65609" y="100677"/>
                </a:cubicBezTo>
                <a:cubicBezTo>
                  <a:pt x="65609" y="102372"/>
                  <a:pt x="66628" y="103389"/>
                  <a:pt x="68328" y="103389"/>
                </a:cubicBezTo>
                <a:cubicBezTo>
                  <a:pt x="70028" y="103389"/>
                  <a:pt x="70028" y="103389"/>
                  <a:pt x="70028" y="103389"/>
                </a:cubicBezTo>
                <a:lnTo>
                  <a:pt x="60169" y="11322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Shape 838"/>
          <p:cNvSpPr/>
          <p:nvPr/>
        </p:nvSpPr>
        <p:spPr>
          <a:xfrm>
            <a:off x="2270125" y="4068762"/>
            <a:ext cx="436563" cy="438150"/>
          </a:xfrm>
          <a:custGeom>
            <a:pathLst>
              <a:path extrusionOk="0" h="120000" w="120000">
                <a:moveTo>
                  <a:pt x="117280" y="114237"/>
                </a:moveTo>
                <a:cubicBezTo>
                  <a:pt x="92804" y="114237"/>
                  <a:pt x="92804" y="114237"/>
                  <a:pt x="92804" y="114237"/>
                </a:cubicBezTo>
                <a:cubicBezTo>
                  <a:pt x="92804" y="96271"/>
                  <a:pt x="77847" y="81694"/>
                  <a:pt x="59830" y="81694"/>
                </a:cubicBezTo>
                <a:cubicBezTo>
                  <a:pt x="41813" y="81694"/>
                  <a:pt x="27195" y="96271"/>
                  <a:pt x="27195" y="114237"/>
                </a:cubicBezTo>
                <a:cubicBezTo>
                  <a:pt x="2719" y="114237"/>
                  <a:pt x="2719" y="114237"/>
                  <a:pt x="2719" y="114237"/>
                </a:cubicBezTo>
                <a:cubicBezTo>
                  <a:pt x="1019" y="114237"/>
                  <a:pt x="0" y="115593"/>
                  <a:pt x="0" y="116949"/>
                </a:cubicBezTo>
                <a:cubicBezTo>
                  <a:pt x="0" y="118644"/>
                  <a:pt x="1019" y="119999"/>
                  <a:pt x="2719" y="119999"/>
                </a:cubicBezTo>
                <a:cubicBezTo>
                  <a:pt x="117280" y="119999"/>
                  <a:pt x="117280" y="119999"/>
                  <a:pt x="117280" y="119999"/>
                </a:cubicBezTo>
                <a:cubicBezTo>
                  <a:pt x="118640" y="119999"/>
                  <a:pt x="120000" y="118644"/>
                  <a:pt x="120000" y="116949"/>
                </a:cubicBezTo>
                <a:cubicBezTo>
                  <a:pt x="120000" y="115593"/>
                  <a:pt x="118640" y="114237"/>
                  <a:pt x="117280" y="114237"/>
                </a:cubicBezTo>
                <a:moveTo>
                  <a:pt x="32634" y="114237"/>
                </a:moveTo>
                <a:cubicBezTo>
                  <a:pt x="32634" y="99322"/>
                  <a:pt x="44872" y="87118"/>
                  <a:pt x="59830" y="87118"/>
                </a:cubicBezTo>
                <a:cubicBezTo>
                  <a:pt x="75127" y="87118"/>
                  <a:pt x="87025" y="99322"/>
                  <a:pt x="87025" y="114237"/>
                </a:cubicBezTo>
                <a:lnTo>
                  <a:pt x="32634" y="114237"/>
                </a:lnTo>
                <a:close/>
                <a:moveTo>
                  <a:pt x="90764" y="87457"/>
                </a:moveTo>
                <a:cubicBezTo>
                  <a:pt x="102322" y="75932"/>
                  <a:pt x="102322" y="75932"/>
                  <a:pt x="102322" y="75932"/>
                </a:cubicBezTo>
                <a:cubicBezTo>
                  <a:pt x="103342" y="74915"/>
                  <a:pt x="103342" y="73220"/>
                  <a:pt x="102322" y="72203"/>
                </a:cubicBezTo>
                <a:cubicBezTo>
                  <a:pt x="101303" y="70847"/>
                  <a:pt x="99603" y="70847"/>
                  <a:pt x="98583" y="72203"/>
                </a:cubicBezTo>
                <a:cubicBezTo>
                  <a:pt x="87025" y="83728"/>
                  <a:pt x="87025" y="83728"/>
                  <a:pt x="87025" y="83728"/>
                </a:cubicBezTo>
                <a:cubicBezTo>
                  <a:pt x="86005" y="84745"/>
                  <a:pt x="86005" y="86440"/>
                  <a:pt x="87025" y="87457"/>
                </a:cubicBezTo>
                <a:cubicBezTo>
                  <a:pt x="88045" y="88474"/>
                  <a:pt x="89745" y="88474"/>
                  <a:pt x="90764" y="87457"/>
                </a:cubicBezTo>
                <a:moveTo>
                  <a:pt x="57110" y="57288"/>
                </a:moveTo>
                <a:cubicBezTo>
                  <a:pt x="57110" y="73559"/>
                  <a:pt x="57110" y="73559"/>
                  <a:pt x="57110" y="73559"/>
                </a:cubicBezTo>
                <a:cubicBezTo>
                  <a:pt x="57110" y="74915"/>
                  <a:pt x="58470" y="76271"/>
                  <a:pt x="59830" y="76271"/>
                </a:cubicBezTo>
                <a:cubicBezTo>
                  <a:pt x="61529" y="76271"/>
                  <a:pt x="62549" y="74915"/>
                  <a:pt x="62549" y="73559"/>
                </a:cubicBezTo>
                <a:cubicBezTo>
                  <a:pt x="62549" y="57288"/>
                  <a:pt x="62549" y="57288"/>
                  <a:pt x="62549" y="57288"/>
                </a:cubicBezTo>
                <a:cubicBezTo>
                  <a:pt x="62549" y="55593"/>
                  <a:pt x="61529" y="54576"/>
                  <a:pt x="59830" y="54576"/>
                </a:cubicBezTo>
                <a:cubicBezTo>
                  <a:pt x="58470" y="54576"/>
                  <a:pt x="57110" y="55593"/>
                  <a:pt x="57110" y="57288"/>
                </a:cubicBezTo>
                <a:moveTo>
                  <a:pt x="28895" y="87457"/>
                </a:moveTo>
                <a:cubicBezTo>
                  <a:pt x="29915" y="88474"/>
                  <a:pt x="31954" y="88474"/>
                  <a:pt x="32974" y="87457"/>
                </a:cubicBezTo>
                <a:cubicBezTo>
                  <a:pt x="33994" y="86440"/>
                  <a:pt x="33994" y="84745"/>
                  <a:pt x="32974" y="83728"/>
                </a:cubicBezTo>
                <a:cubicBezTo>
                  <a:pt x="21416" y="72203"/>
                  <a:pt x="21416" y="72203"/>
                  <a:pt x="21416" y="72203"/>
                </a:cubicBezTo>
                <a:cubicBezTo>
                  <a:pt x="20396" y="70847"/>
                  <a:pt x="18356" y="70847"/>
                  <a:pt x="17337" y="72203"/>
                </a:cubicBezTo>
                <a:cubicBezTo>
                  <a:pt x="16317" y="73220"/>
                  <a:pt x="16317" y="74915"/>
                  <a:pt x="17337" y="75932"/>
                </a:cubicBezTo>
                <a:lnTo>
                  <a:pt x="28895" y="87457"/>
                </a:lnTo>
                <a:close/>
                <a:moveTo>
                  <a:pt x="43512" y="22033"/>
                </a:moveTo>
                <a:cubicBezTo>
                  <a:pt x="48951" y="22033"/>
                  <a:pt x="48951" y="22033"/>
                  <a:pt x="48951" y="22033"/>
                </a:cubicBezTo>
                <a:cubicBezTo>
                  <a:pt x="48951" y="35593"/>
                  <a:pt x="48951" y="35593"/>
                  <a:pt x="48951" y="35593"/>
                </a:cubicBezTo>
                <a:cubicBezTo>
                  <a:pt x="48951" y="36949"/>
                  <a:pt x="50311" y="38305"/>
                  <a:pt x="51671" y="38305"/>
                </a:cubicBezTo>
                <a:cubicBezTo>
                  <a:pt x="67988" y="38305"/>
                  <a:pt x="67988" y="38305"/>
                  <a:pt x="67988" y="38305"/>
                </a:cubicBezTo>
                <a:cubicBezTo>
                  <a:pt x="69688" y="38305"/>
                  <a:pt x="70708" y="36949"/>
                  <a:pt x="70708" y="35593"/>
                </a:cubicBezTo>
                <a:cubicBezTo>
                  <a:pt x="70708" y="22033"/>
                  <a:pt x="70708" y="22033"/>
                  <a:pt x="70708" y="22033"/>
                </a:cubicBezTo>
                <a:cubicBezTo>
                  <a:pt x="76147" y="22033"/>
                  <a:pt x="76147" y="22033"/>
                  <a:pt x="76147" y="22033"/>
                </a:cubicBezTo>
                <a:cubicBezTo>
                  <a:pt x="77847" y="22033"/>
                  <a:pt x="78866" y="20677"/>
                  <a:pt x="78866" y="18983"/>
                </a:cubicBezTo>
                <a:cubicBezTo>
                  <a:pt x="78866" y="18305"/>
                  <a:pt x="78526" y="17627"/>
                  <a:pt x="78186" y="17288"/>
                </a:cubicBezTo>
                <a:cubicBezTo>
                  <a:pt x="61869" y="1016"/>
                  <a:pt x="61869" y="1016"/>
                  <a:pt x="61869" y="1016"/>
                </a:cubicBezTo>
                <a:cubicBezTo>
                  <a:pt x="61189" y="338"/>
                  <a:pt x="60509" y="0"/>
                  <a:pt x="59830" y="0"/>
                </a:cubicBezTo>
                <a:cubicBezTo>
                  <a:pt x="59150" y="0"/>
                  <a:pt x="58470" y="338"/>
                  <a:pt x="57790" y="1016"/>
                </a:cubicBezTo>
                <a:cubicBezTo>
                  <a:pt x="41473" y="17288"/>
                  <a:pt x="41473" y="17288"/>
                  <a:pt x="41473" y="17288"/>
                </a:cubicBezTo>
                <a:cubicBezTo>
                  <a:pt x="41133" y="17627"/>
                  <a:pt x="40793" y="18305"/>
                  <a:pt x="40793" y="18983"/>
                </a:cubicBezTo>
                <a:cubicBezTo>
                  <a:pt x="40793" y="20677"/>
                  <a:pt x="42152" y="22033"/>
                  <a:pt x="43512" y="22033"/>
                </a:cubicBezTo>
                <a:moveTo>
                  <a:pt x="59830" y="6779"/>
                </a:moveTo>
                <a:cubicBezTo>
                  <a:pt x="69688" y="16271"/>
                  <a:pt x="69688" y="16271"/>
                  <a:pt x="69688" y="16271"/>
                </a:cubicBezTo>
                <a:cubicBezTo>
                  <a:pt x="67988" y="16271"/>
                  <a:pt x="67988" y="16271"/>
                  <a:pt x="67988" y="16271"/>
                </a:cubicBezTo>
                <a:cubicBezTo>
                  <a:pt x="66628" y="16271"/>
                  <a:pt x="65269" y="17627"/>
                  <a:pt x="65269" y="18983"/>
                </a:cubicBezTo>
                <a:cubicBezTo>
                  <a:pt x="65269" y="32881"/>
                  <a:pt x="65269" y="32881"/>
                  <a:pt x="65269" y="32881"/>
                </a:cubicBezTo>
                <a:cubicBezTo>
                  <a:pt x="54390" y="32881"/>
                  <a:pt x="54390" y="32881"/>
                  <a:pt x="54390" y="32881"/>
                </a:cubicBezTo>
                <a:cubicBezTo>
                  <a:pt x="54390" y="18983"/>
                  <a:pt x="54390" y="18983"/>
                  <a:pt x="54390" y="18983"/>
                </a:cubicBezTo>
                <a:cubicBezTo>
                  <a:pt x="54390" y="17627"/>
                  <a:pt x="53371" y="16271"/>
                  <a:pt x="51671" y="16271"/>
                </a:cubicBezTo>
                <a:cubicBezTo>
                  <a:pt x="49971" y="16271"/>
                  <a:pt x="49971" y="16271"/>
                  <a:pt x="49971" y="16271"/>
                </a:cubicBezTo>
                <a:lnTo>
                  <a:pt x="59830" y="677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3103563" y="4068762"/>
            <a:ext cx="436563" cy="438150"/>
          </a:xfrm>
          <a:custGeom>
            <a:pathLst>
              <a:path extrusionOk="0" h="120000" w="120000">
                <a:moveTo>
                  <a:pt x="63569" y="51864"/>
                </a:moveTo>
                <a:cubicBezTo>
                  <a:pt x="71048" y="46440"/>
                  <a:pt x="71048" y="46440"/>
                  <a:pt x="71048" y="46440"/>
                </a:cubicBezTo>
                <a:cubicBezTo>
                  <a:pt x="78526" y="51864"/>
                  <a:pt x="78526" y="51864"/>
                  <a:pt x="78526" y="51864"/>
                </a:cubicBezTo>
                <a:cubicBezTo>
                  <a:pt x="75467" y="43050"/>
                  <a:pt x="75467" y="43050"/>
                  <a:pt x="75467" y="43050"/>
                </a:cubicBezTo>
                <a:cubicBezTo>
                  <a:pt x="81926" y="37966"/>
                  <a:pt x="81926" y="37966"/>
                  <a:pt x="81926" y="37966"/>
                </a:cubicBezTo>
                <a:cubicBezTo>
                  <a:pt x="73767" y="37966"/>
                  <a:pt x="73767" y="37966"/>
                  <a:pt x="73767" y="37966"/>
                </a:cubicBezTo>
                <a:cubicBezTo>
                  <a:pt x="71048" y="30169"/>
                  <a:pt x="71048" y="30169"/>
                  <a:pt x="71048" y="30169"/>
                </a:cubicBezTo>
                <a:cubicBezTo>
                  <a:pt x="67988" y="37966"/>
                  <a:pt x="67988" y="37966"/>
                  <a:pt x="67988" y="37966"/>
                </a:cubicBezTo>
                <a:cubicBezTo>
                  <a:pt x="60169" y="37966"/>
                  <a:pt x="60169" y="37966"/>
                  <a:pt x="60169" y="37966"/>
                </a:cubicBezTo>
                <a:cubicBezTo>
                  <a:pt x="66288" y="43050"/>
                  <a:pt x="66288" y="43050"/>
                  <a:pt x="66288" y="43050"/>
                </a:cubicBezTo>
                <a:lnTo>
                  <a:pt x="63569" y="51864"/>
                </a:lnTo>
                <a:close/>
                <a:moveTo>
                  <a:pt x="98243" y="57288"/>
                </a:moveTo>
                <a:cubicBezTo>
                  <a:pt x="95184" y="65084"/>
                  <a:pt x="95184" y="65084"/>
                  <a:pt x="95184" y="65084"/>
                </a:cubicBezTo>
                <a:cubicBezTo>
                  <a:pt x="87365" y="65084"/>
                  <a:pt x="87365" y="65084"/>
                  <a:pt x="87365" y="65084"/>
                </a:cubicBezTo>
                <a:cubicBezTo>
                  <a:pt x="93824" y="70169"/>
                  <a:pt x="93824" y="70169"/>
                  <a:pt x="93824" y="70169"/>
                </a:cubicBezTo>
                <a:cubicBezTo>
                  <a:pt x="90764" y="78983"/>
                  <a:pt x="90764" y="78983"/>
                  <a:pt x="90764" y="78983"/>
                </a:cubicBezTo>
                <a:cubicBezTo>
                  <a:pt x="98243" y="73559"/>
                  <a:pt x="98243" y="73559"/>
                  <a:pt x="98243" y="73559"/>
                </a:cubicBezTo>
                <a:cubicBezTo>
                  <a:pt x="105722" y="78983"/>
                  <a:pt x="105722" y="78983"/>
                  <a:pt x="105722" y="78983"/>
                </a:cubicBezTo>
                <a:cubicBezTo>
                  <a:pt x="102662" y="70169"/>
                  <a:pt x="102662" y="70169"/>
                  <a:pt x="102662" y="70169"/>
                </a:cubicBezTo>
                <a:cubicBezTo>
                  <a:pt x="109121" y="65084"/>
                  <a:pt x="109121" y="65084"/>
                  <a:pt x="109121" y="65084"/>
                </a:cubicBezTo>
                <a:cubicBezTo>
                  <a:pt x="101303" y="65084"/>
                  <a:pt x="101303" y="65084"/>
                  <a:pt x="101303" y="65084"/>
                </a:cubicBezTo>
                <a:lnTo>
                  <a:pt x="98243" y="57288"/>
                </a:lnTo>
                <a:close/>
                <a:moveTo>
                  <a:pt x="40793" y="37966"/>
                </a:moveTo>
                <a:cubicBezTo>
                  <a:pt x="40793" y="23728"/>
                  <a:pt x="45892" y="10508"/>
                  <a:pt x="54390" y="0"/>
                </a:cubicBezTo>
                <a:cubicBezTo>
                  <a:pt x="23796" y="3050"/>
                  <a:pt x="0" y="28474"/>
                  <a:pt x="0" y="59999"/>
                </a:cubicBezTo>
                <a:cubicBezTo>
                  <a:pt x="0" y="92881"/>
                  <a:pt x="26855" y="119999"/>
                  <a:pt x="60169" y="119999"/>
                </a:cubicBezTo>
                <a:cubicBezTo>
                  <a:pt x="78866" y="119999"/>
                  <a:pt x="98243" y="111186"/>
                  <a:pt x="109121" y="97627"/>
                </a:cubicBezTo>
                <a:cubicBezTo>
                  <a:pt x="107422" y="97966"/>
                  <a:pt x="102662" y="97966"/>
                  <a:pt x="100963" y="97966"/>
                </a:cubicBezTo>
                <a:cubicBezTo>
                  <a:pt x="67648" y="97966"/>
                  <a:pt x="40793" y="71186"/>
                  <a:pt x="40793" y="37966"/>
                </a:cubicBezTo>
                <a:moveTo>
                  <a:pt x="60169" y="114237"/>
                </a:moveTo>
                <a:cubicBezTo>
                  <a:pt x="29915" y="114237"/>
                  <a:pt x="5439" y="89830"/>
                  <a:pt x="5439" y="59999"/>
                </a:cubicBezTo>
                <a:cubicBezTo>
                  <a:pt x="5439" y="35932"/>
                  <a:pt x="20736" y="15254"/>
                  <a:pt x="42832" y="8135"/>
                </a:cubicBezTo>
                <a:cubicBezTo>
                  <a:pt x="38073" y="17288"/>
                  <a:pt x="35354" y="27457"/>
                  <a:pt x="35354" y="37966"/>
                </a:cubicBezTo>
                <a:cubicBezTo>
                  <a:pt x="35354" y="72203"/>
                  <a:pt x="61869" y="100338"/>
                  <a:pt x="95184" y="103389"/>
                </a:cubicBezTo>
                <a:cubicBezTo>
                  <a:pt x="85325" y="110169"/>
                  <a:pt x="72747" y="114237"/>
                  <a:pt x="60169" y="114237"/>
                </a:cubicBezTo>
                <a:moveTo>
                  <a:pt x="120000" y="10847"/>
                </a:moveTo>
                <a:cubicBezTo>
                  <a:pt x="109121" y="10847"/>
                  <a:pt x="109121" y="10847"/>
                  <a:pt x="109121" y="10847"/>
                </a:cubicBezTo>
                <a:cubicBezTo>
                  <a:pt x="105042" y="0"/>
                  <a:pt x="105042" y="0"/>
                  <a:pt x="105042" y="0"/>
                </a:cubicBezTo>
                <a:cubicBezTo>
                  <a:pt x="100963" y="10847"/>
                  <a:pt x="100963" y="10847"/>
                  <a:pt x="100963" y="10847"/>
                </a:cubicBezTo>
                <a:cubicBezTo>
                  <a:pt x="90084" y="10847"/>
                  <a:pt x="90084" y="10847"/>
                  <a:pt x="90084" y="10847"/>
                </a:cubicBezTo>
                <a:cubicBezTo>
                  <a:pt x="98923" y="17627"/>
                  <a:pt x="98923" y="17627"/>
                  <a:pt x="98923" y="17627"/>
                </a:cubicBezTo>
                <a:cubicBezTo>
                  <a:pt x="94844" y="30169"/>
                  <a:pt x="94844" y="30169"/>
                  <a:pt x="94844" y="30169"/>
                </a:cubicBezTo>
                <a:cubicBezTo>
                  <a:pt x="105042" y="22711"/>
                  <a:pt x="105042" y="22711"/>
                  <a:pt x="105042" y="22711"/>
                </a:cubicBezTo>
                <a:cubicBezTo>
                  <a:pt x="115240" y="30169"/>
                  <a:pt x="115240" y="30169"/>
                  <a:pt x="115240" y="30169"/>
                </a:cubicBezTo>
                <a:cubicBezTo>
                  <a:pt x="111161" y="17627"/>
                  <a:pt x="111161" y="17627"/>
                  <a:pt x="111161" y="17627"/>
                </a:cubicBezTo>
                <a:lnTo>
                  <a:pt x="120000" y="1084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Shape 840"/>
          <p:cNvSpPr/>
          <p:nvPr/>
        </p:nvSpPr>
        <p:spPr>
          <a:xfrm>
            <a:off x="3937001" y="4068762"/>
            <a:ext cx="436563" cy="438150"/>
          </a:xfrm>
          <a:custGeom>
            <a:pathLst>
              <a:path extrusionOk="0" h="120000" w="120000">
                <a:moveTo>
                  <a:pt x="92804" y="49152"/>
                </a:moveTo>
                <a:cubicBezTo>
                  <a:pt x="86685" y="49152"/>
                  <a:pt x="81926" y="53898"/>
                  <a:pt x="81926" y="59999"/>
                </a:cubicBezTo>
                <a:cubicBezTo>
                  <a:pt x="81926" y="66101"/>
                  <a:pt x="86685" y="70847"/>
                  <a:pt x="92804" y="70847"/>
                </a:cubicBezTo>
                <a:cubicBezTo>
                  <a:pt x="98923" y="70847"/>
                  <a:pt x="103682" y="66101"/>
                  <a:pt x="103682" y="59999"/>
                </a:cubicBezTo>
                <a:cubicBezTo>
                  <a:pt x="103682" y="53898"/>
                  <a:pt x="98923" y="49152"/>
                  <a:pt x="92804" y="49152"/>
                </a:cubicBezTo>
                <a:moveTo>
                  <a:pt x="92804" y="65423"/>
                </a:moveTo>
                <a:cubicBezTo>
                  <a:pt x="89745" y="65423"/>
                  <a:pt x="87365" y="63050"/>
                  <a:pt x="87365" y="59999"/>
                </a:cubicBezTo>
                <a:cubicBezTo>
                  <a:pt x="87365" y="56949"/>
                  <a:pt x="89745" y="54576"/>
                  <a:pt x="92804" y="54576"/>
                </a:cubicBezTo>
                <a:cubicBezTo>
                  <a:pt x="95864" y="54576"/>
                  <a:pt x="98243" y="56949"/>
                  <a:pt x="98243" y="59999"/>
                </a:cubicBezTo>
                <a:cubicBezTo>
                  <a:pt x="98243" y="63050"/>
                  <a:pt x="95864" y="65423"/>
                  <a:pt x="92804" y="65423"/>
                </a:cubicBezTo>
                <a:moveTo>
                  <a:pt x="79206" y="92542"/>
                </a:moveTo>
                <a:cubicBezTo>
                  <a:pt x="77847" y="92542"/>
                  <a:pt x="76487" y="93898"/>
                  <a:pt x="76487" y="95254"/>
                </a:cubicBezTo>
                <a:cubicBezTo>
                  <a:pt x="76487" y="96949"/>
                  <a:pt x="77847" y="97966"/>
                  <a:pt x="79206" y="97966"/>
                </a:cubicBezTo>
                <a:cubicBezTo>
                  <a:pt x="80566" y="97966"/>
                  <a:pt x="81926" y="96949"/>
                  <a:pt x="81926" y="95254"/>
                </a:cubicBezTo>
                <a:cubicBezTo>
                  <a:pt x="81926" y="93898"/>
                  <a:pt x="80566" y="92542"/>
                  <a:pt x="79206" y="92542"/>
                </a:cubicBezTo>
                <a:moveTo>
                  <a:pt x="27535" y="65423"/>
                </a:moveTo>
                <a:cubicBezTo>
                  <a:pt x="24475" y="65423"/>
                  <a:pt x="21756" y="67796"/>
                  <a:pt x="21756" y="70847"/>
                </a:cubicBezTo>
                <a:cubicBezTo>
                  <a:pt x="21756" y="73898"/>
                  <a:pt x="24475" y="76271"/>
                  <a:pt x="27535" y="76271"/>
                </a:cubicBezTo>
                <a:cubicBezTo>
                  <a:pt x="30254" y="76271"/>
                  <a:pt x="32974" y="73898"/>
                  <a:pt x="32974" y="70847"/>
                </a:cubicBezTo>
                <a:cubicBezTo>
                  <a:pt x="32974" y="67796"/>
                  <a:pt x="30254" y="65423"/>
                  <a:pt x="27535" y="65423"/>
                </a:cubicBezTo>
                <a:moveTo>
                  <a:pt x="52011" y="76271"/>
                </a:moveTo>
                <a:cubicBezTo>
                  <a:pt x="47252" y="76271"/>
                  <a:pt x="43852" y="80000"/>
                  <a:pt x="43852" y="84406"/>
                </a:cubicBezTo>
                <a:cubicBezTo>
                  <a:pt x="43852" y="88813"/>
                  <a:pt x="47252" y="92542"/>
                  <a:pt x="52011" y="92542"/>
                </a:cubicBezTo>
                <a:cubicBezTo>
                  <a:pt x="56430" y="92542"/>
                  <a:pt x="60169" y="88813"/>
                  <a:pt x="60169" y="84406"/>
                </a:cubicBezTo>
                <a:cubicBezTo>
                  <a:pt x="60169" y="80000"/>
                  <a:pt x="56430" y="76271"/>
                  <a:pt x="52011" y="76271"/>
                </a:cubicBezTo>
                <a:moveTo>
                  <a:pt x="52011" y="87118"/>
                </a:moveTo>
                <a:cubicBezTo>
                  <a:pt x="50311" y="87118"/>
                  <a:pt x="49291" y="86101"/>
                  <a:pt x="49291" y="84406"/>
                </a:cubicBezTo>
                <a:cubicBezTo>
                  <a:pt x="49291" y="83050"/>
                  <a:pt x="50311" y="81694"/>
                  <a:pt x="52011" y="81694"/>
                </a:cubicBezTo>
                <a:cubicBezTo>
                  <a:pt x="53371" y="81694"/>
                  <a:pt x="54730" y="83050"/>
                  <a:pt x="54730" y="84406"/>
                </a:cubicBezTo>
                <a:cubicBezTo>
                  <a:pt x="54730" y="86101"/>
                  <a:pt x="53371" y="87118"/>
                  <a:pt x="52011" y="87118"/>
                </a:cubicBezTo>
                <a:moveTo>
                  <a:pt x="68328" y="59999"/>
                </a:moveTo>
                <a:cubicBezTo>
                  <a:pt x="66628" y="59999"/>
                  <a:pt x="65609" y="61016"/>
                  <a:pt x="65609" y="62711"/>
                </a:cubicBezTo>
                <a:cubicBezTo>
                  <a:pt x="65609" y="64067"/>
                  <a:pt x="66628" y="65423"/>
                  <a:pt x="68328" y="65423"/>
                </a:cubicBezTo>
                <a:cubicBezTo>
                  <a:pt x="69688" y="65423"/>
                  <a:pt x="71048" y="64067"/>
                  <a:pt x="71048" y="62711"/>
                </a:cubicBezTo>
                <a:cubicBezTo>
                  <a:pt x="71048" y="61016"/>
                  <a:pt x="69688" y="59999"/>
                  <a:pt x="68328" y="59999"/>
                </a:cubicBezTo>
                <a:moveTo>
                  <a:pt x="60169" y="0"/>
                </a:moveTo>
                <a:cubicBezTo>
                  <a:pt x="26855" y="0"/>
                  <a:pt x="0" y="26779"/>
                  <a:pt x="0" y="59999"/>
                </a:cubicBezTo>
                <a:cubicBezTo>
                  <a:pt x="0" y="92881"/>
                  <a:pt x="26855" y="119999"/>
                  <a:pt x="60169" y="119999"/>
                </a:cubicBezTo>
                <a:cubicBezTo>
                  <a:pt x="93144" y="119999"/>
                  <a:pt x="120000" y="92881"/>
                  <a:pt x="120000" y="59999"/>
                </a:cubicBezTo>
                <a:cubicBezTo>
                  <a:pt x="120000" y="26779"/>
                  <a:pt x="93144" y="0"/>
                  <a:pt x="60169" y="0"/>
                </a:cubicBezTo>
                <a:moveTo>
                  <a:pt x="60169" y="114237"/>
                </a:moveTo>
                <a:cubicBezTo>
                  <a:pt x="29915" y="114237"/>
                  <a:pt x="5439" y="90169"/>
                  <a:pt x="5439" y="59999"/>
                </a:cubicBezTo>
                <a:cubicBezTo>
                  <a:pt x="5439" y="29830"/>
                  <a:pt x="29915" y="5423"/>
                  <a:pt x="60169" y="5423"/>
                </a:cubicBezTo>
                <a:cubicBezTo>
                  <a:pt x="90424" y="5423"/>
                  <a:pt x="114560" y="29830"/>
                  <a:pt x="114560" y="59999"/>
                </a:cubicBezTo>
                <a:cubicBezTo>
                  <a:pt x="114560" y="90169"/>
                  <a:pt x="90424" y="114237"/>
                  <a:pt x="60169" y="114237"/>
                </a:cubicBezTo>
                <a:moveTo>
                  <a:pt x="43852" y="22033"/>
                </a:moveTo>
                <a:cubicBezTo>
                  <a:pt x="34674" y="22033"/>
                  <a:pt x="27535" y="29152"/>
                  <a:pt x="27535" y="38305"/>
                </a:cubicBezTo>
                <a:cubicBezTo>
                  <a:pt x="27535" y="47118"/>
                  <a:pt x="34674" y="54576"/>
                  <a:pt x="43852" y="54576"/>
                </a:cubicBezTo>
                <a:cubicBezTo>
                  <a:pt x="52691" y="54576"/>
                  <a:pt x="60169" y="47118"/>
                  <a:pt x="60169" y="38305"/>
                </a:cubicBezTo>
                <a:cubicBezTo>
                  <a:pt x="60169" y="29152"/>
                  <a:pt x="52691" y="22033"/>
                  <a:pt x="43852" y="22033"/>
                </a:cubicBezTo>
                <a:moveTo>
                  <a:pt x="43852" y="49152"/>
                </a:moveTo>
                <a:cubicBezTo>
                  <a:pt x="37733" y="49152"/>
                  <a:pt x="32974" y="44067"/>
                  <a:pt x="32974" y="38305"/>
                </a:cubicBezTo>
                <a:cubicBezTo>
                  <a:pt x="32974" y="32203"/>
                  <a:pt x="37733" y="27457"/>
                  <a:pt x="43852" y="27457"/>
                </a:cubicBezTo>
                <a:cubicBezTo>
                  <a:pt x="49631" y="27457"/>
                  <a:pt x="54730" y="32203"/>
                  <a:pt x="54730" y="38305"/>
                </a:cubicBezTo>
                <a:cubicBezTo>
                  <a:pt x="54730" y="44067"/>
                  <a:pt x="49631" y="49152"/>
                  <a:pt x="43852" y="49152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Shape 841"/>
          <p:cNvSpPr/>
          <p:nvPr/>
        </p:nvSpPr>
        <p:spPr>
          <a:xfrm>
            <a:off x="4765676" y="4127500"/>
            <a:ext cx="449262" cy="319087"/>
          </a:xfrm>
          <a:custGeom>
            <a:pathLst>
              <a:path extrusionOk="0" h="120000" w="120000">
                <a:moveTo>
                  <a:pt x="117685" y="35486"/>
                </a:moveTo>
                <a:cubicBezTo>
                  <a:pt x="116033" y="25680"/>
                  <a:pt x="107768" y="19610"/>
                  <a:pt x="96528" y="16809"/>
                </a:cubicBezTo>
                <a:cubicBezTo>
                  <a:pt x="98181" y="19610"/>
                  <a:pt x="99504" y="22412"/>
                  <a:pt x="101157" y="25680"/>
                </a:cubicBezTo>
                <a:cubicBezTo>
                  <a:pt x="107438" y="28482"/>
                  <a:pt x="111735" y="32684"/>
                  <a:pt x="112727" y="37354"/>
                </a:cubicBezTo>
                <a:cubicBezTo>
                  <a:pt x="113388" y="40622"/>
                  <a:pt x="112727" y="43891"/>
                  <a:pt x="111404" y="47626"/>
                </a:cubicBezTo>
                <a:cubicBezTo>
                  <a:pt x="109421" y="51828"/>
                  <a:pt x="106446" y="56498"/>
                  <a:pt x="102479" y="61167"/>
                </a:cubicBezTo>
                <a:cubicBezTo>
                  <a:pt x="102479" y="60700"/>
                  <a:pt x="102479" y="60700"/>
                  <a:pt x="102479" y="60233"/>
                </a:cubicBezTo>
                <a:cubicBezTo>
                  <a:pt x="102479" y="27081"/>
                  <a:pt x="83305" y="0"/>
                  <a:pt x="59834" y="0"/>
                </a:cubicBezTo>
                <a:cubicBezTo>
                  <a:pt x="36363" y="0"/>
                  <a:pt x="17520" y="27081"/>
                  <a:pt x="17520" y="60233"/>
                </a:cubicBezTo>
                <a:cubicBezTo>
                  <a:pt x="17520" y="70505"/>
                  <a:pt x="19173" y="79844"/>
                  <a:pt x="22479" y="88249"/>
                </a:cubicBezTo>
                <a:cubicBezTo>
                  <a:pt x="13884" y="85914"/>
                  <a:pt x="8264" y="81245"/>
                  <a:pt x="6942" y="75175"/>
                </a:cubicBezTo>
                <a:cubicBezTo>
                  <a:pt x="6611" y="72373"/>
                  <a:pt x="6942" y="69105"/>
                  <a:pt x="8595" y="65369"/>
                </a:cubicBezTo>
                <a:cubicBezTo>
                  <a:pt x="9256" y="63035"/>
                  <a:pt x="10578" y="60700"/>
                  <a:pt x="12231" y="58832"/>
                </a:cubicBezTo>
                <a:cubicBezTo>
                  <a:pt x="12231" y="54630"/>
                  <a:pt x="12561" y="50894"/>
                  <a:pt x="12892" y="47159"/>
                </a:cubicBezTo>
                <a:cubicBezTo>
                  <a:pt x="4297" y="56964"/>
                  <a:pt x="0" y="67704"/>
                  <a:pt x="1983" y="77509"/>
                </a:cubicBezTo>
                <a:cubicBezTo>
                  <a:pt x="3966" y="87782"/>
                  <a:pt x="13223" y="94785"/>
                  <a:pt x="26446" y="96653"/>
                </a:cubicBezTo>
                <a:cubicBezTo>
                  <a:pt x="34049" y="111128"/>
                  <a:pt x="46280" y="120000"/>
                  <a:pt x="59834" y="120000"/>
                </a:cubicBezTo>
                <a:cubicBezTo>
                  <a:pt x="80661" y="120000"/>
                  <a:pt x="97851" y="98988"/>
                  <a:pt x="101487" y="70972"/>
                </a:cubicBezTo>
                <a:cubicBezTo>
                  <a:pt x="113719" y="59766"/>
                  <a:pt x="120000" y="46692"/>
                  <a:pt x="117685" y="35486"/>
                </a:cubicBezTo>
                <a:moveTo>
                  <a:pt x="59834" y="112529"/>
                </a:moveTo>
                <a:cubicBezTo>
                  <a:pt x="49586" y="112529"/>
                  <a:pt x="40661" y="106926"/>
                  <a:pt x="33719" y="97587"/>
                </a:cubicBezTo>
                <a:cubicBezTo>
                  <a:pt x="34710" y="97587"/>
                  <a:pt x="35702" y="97587"/>
                  <a:pt x="36694" y="97587"/>
                </a:cubicBezTo>
                <a:cubicBezTo>
                  <a:pt x="45950" y="97587"/>
                  <a:pt x="56198" y="95719"/>
                  <a:pt x="67107" y="91984"/>
                </a:cubicBezTo>
                <a:cubicBezTo>
                  <a:pt x="77685" y="88249"/>
                  <a:pt x="87272" y="82645"/>
                  <a:pt x="95206" y="76575"/>
                </a:cubicBezTo>
                <a:cubicBezTo>
                  <a:pt x="90247" y="97587"/>
                  <a:pt x="76363" y="112529"/>
                  <a:pt x="59834" y="112529"/>
                </a:cubicBezTo>
                <a:moveTo>
                  <a:pt x="96859" y="66770"/>
                </a:moveTo>
                <a:cubicBezTo>
                  <a:pt x="88925" y="73307"/>
                  <a:pt x="78347" y="79844"/>
                  <a:pt x="65785" y="84513"/>
                </a:cubicBezTo>
                <a:cubicBezTo>
                  <a:pt x="55867" y="88249"/>
                  <a:pt x="45619" y="90116"/>
                  <a:pt x="36694" y="90116"/>
                </a:cubicBezTo>
                <a:cubicBezTo>
                  <a:pt x="34049" y="90116"/>
                  <a:pt x="31404" y="90116"/>
                  <a:pt x="29090" y="89649"/>
                </a:cubicBezTo>
                <a:cubicBezTo>
                  <a:pt x="25123" y="81245"/>
                  <a:pt x="22809" y="70972"/>
                  <a:pt x="22809" y="60233"/>
                </a:cubicBezTo>
                <a:cubicBezTo>
                  <a:pt x="22809" y="31284"/>
                  <a:pt x="39338" y="7937"/>
                  <a:pt x="59834" y="7937"/>
                </a:cubicBezTo>
                <a:cubicBezTo>
                  <a:pt x="80330" y="7937"/>
                  <a:pt x="97190" y="31284"/>
                  <a:pt x="97190" y="60233"/>
                </a:cubicBezTo>
                <a:cubicBezTo>
                  <a:pt x="97190" y="62568"/>
                  <a:pt x="96859" y="64435"/>
                  <a:pt x="96859" y="66770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5664201" y="4068762"/>
            <a:ext cx="317500" cy="438150"/>
          </a:xfrm>
          <a:custGeom>
            <a:pathLst>
              <a:path extrusionOk="0" h="120000" w="120000">
                <a:moveTo>
                  <a:pt x="59766" y="103389"/>
                </a:moveTo>
                <a:cubicBezTo>
                  <a:pt x="39221" y="103389"/>
                  <a:pt x="22412" y="91186"/>
                  <a:pt x="22412" y="76271"/>
                </a:cubicBezTo>
                <a:cubicBezTo>
                  <a:pt x="22412" y="74915"/>
                  <a:pt x="21011" y="73559"/>
                  <a:pt x="18677" y="73559"/>
                </a:cubicBezTo>
                <a:cubicBezTo>
                  <a:pt x="16809" y="73559"/>
                  <a:pt x="14941" y="74915"/>
                  <a:pt x="14941" y="76271"/>
                </a:cubicBezTo>
                <a:cubicBezTo>
                  <a:pt x="14941" y="94237"/>
                  <a:pt x="35019" y="108813"/>
                  <a:pt x="59766" y="108813"/>
                </a:cubicBezTo>
                <a:cubicBezTo>
                  <a:pt x="62101" y="108813"/>
                  <a:pt x="63968" y="107796"/>
                  <a:pt x="63968" y="106101"/>
                </a:cubicBezTo>
                <a:cubicBezTo>
                  <a:pt x="63968" y="104745"/>
                  <a:pt x="62101" y="103389"/>
                  <a:pt x="59766" y="103389"/>
                </a:cubicBezTo>
                <a:moveTo>
                  <a:pt x="59766" y="0"/>
                </a:moveTo>
                <a:cubicBezTo>
                  <a:pt x="52295" y="0"/>
                  <a:pt x="0" y="46440"/>
                  <a:pt x="0" y="76271"/>
                </a:cubicBezTo>
                <a:cubicBezTo>
                  <a:pt x="0" y="100338"/>
                  <a:pt x="27081" y="119999"/>
                  <a:pt x="59766" y="119999"/>
                </a:cubicBezTo>
                <a:cubicBezTo>
                  <a:pt x="92918" y="119999"/>
                  <a:pt x="120000" y="100338"/>
                  <a:pt x="120000" y="76271"/>
                </a:cubicBezTo>
                <a:cubicBezTo>
                  <a:pt x="120000" y="46440"/>
                  <a:pt x="67704" y="0"/>
                  <a:pt x="59766" y="0"/>
                </a:cubicBezTo>
                <a:moveTo>
                  <a:pt x="59766" y="114237"/>
                </a:moveTo>
                <a:cubicBezTo>
                  <a:pt x="30817" y="114237"/>
                  <a:pt x="7470" y="96610"/>
                  <a:pt x="7470" y="74915"/>
                </a:cubicBezTo>
                <a:cubicBezTo>
                  <a:pt x="7470" y="49152"/>
                  <a:pt x="56031" y="6440"/>
                  <a:pt x="59766" y="6440"/>
                </a:cubicBezTo>
                <a:cubicBezTo>
                  <a:pt x="63968" y="6440"/>
                  <a:pt x="112529" y="49152"/>
                  <a:pt x="112529" y="74915"/>
                </a:cubicBezTo>
                <a:cubicBezTo>
                  <a:pt x="112529" y="96610"/>
                  <a:pt x="89182" y="114237"/>
                  <a:pt x="59766" y="114237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Shape 843"/>
          <p:cNvSpPr/>
          <p:nvPr/>
        </p:nvSpPr>
        <p:spPr>
          <a:xfrm>
            <a:off x="6438901" y="4068762"/>
            <a:ext cx="434974" cy="438150"/>
          </a:xfrm>
          <a:custGeom>
            <a:pathLst>
              <a:path extrusionOk="0" h="120000" w="120000">
                <a:moveTo>
                  <a:pt x="60169" y="38305"/>
                </a:moveTo>
                <a:cubicBezTo>
                  <a:pt x="57110" y="38305"/>
                  <a:pt x="54730" y="40677"/>
                  <a:pt x="54730" y="43728"/>
                </a:cubicBezTo>
                <a:cubicBezTo>
                  <a:pt x="54730" y="46779"/>
                  <a:pt x="57110" y="49152"/>
                  <a:pt x="60169" y="49152"/>
                </a:cubicBezTo>
                <a:cubicBezTo>
                  <a:pt x="63229" y="49152"/>
                  <a:pt x="65609" y="46779"/>
                  <a:pt x="65609" y="43728"/>
                </a:cubicBezTo>
                <a:cubicBezTo>
                  <a:pt x="65609" y="40677"/>
                  <a:pt x="63229" y="38305"/>
                  <a:pt x="60169" y="38305"/>
                </a:cubicBezTo>
                <a:moveTo>
                  <a:pt x="62889" y="5762"/>
                </a:moveTo>
                <a:cubicBezTo>
                  <a:pt x="62889" y="2711"/>
                  <a:pt x="62889" y="2711"/>
                  <a:pt x="62889" y="2711"/>
                </a:cubicBezTo>
                <a:cubicBezTo>
                  <a:pt x="62889" y="1355"/>
                  <a:pt x="61529" y="0"/>
                  <a:pt x="60169" y="0"/>
                </a:cubicBezTo>
                <a:cubicBezTo>
                  <a:pt x="58470" y="0"/>
                  <a:pt x="57450" y="1355"/>
                  <a:pt x="57450" y="2711"/>
                </a:cubicBezTo>
                <a:cubicBezTo>
                  <a:pt x="57450" y="5762"/>
                  <a:pt x="57450" y="5762"/>
                  <a:pt x="57450" y="5762"/>
                </a:cubicBezTo>
                <a:cubicBezTo>
                  <a:pt x="25495" y="7118"/>
                  <a:pt x="0" y="31864"/>
                  <a:pt x="0" y="62711"/>
                </a:cubicBezTo>
                <a:cubicBezTo>
                  <a:pt x="0" y="64067"/>
                  <a:pt x="1359" y="65423"/>
                  <a:pt x="2719" y="65423"/>
                </a:cubicBezTo>
                <a:cubicBezTo>
                  <a:pt x="57450" y="65423"/>
                  <a:pt x="57450" y="65423"/>
                  <a:pt x="57450" y="65423"/>
                </a:cubicBezTo>
                <a:cubicBezTo>
                  <a:pt x="57450" y="103389"/>
                  <a:pt x="57450" y="103389"/>
                  <a:pt x="57450" y="103389"/>
                </a:cubicBezTo>
                <a:cubicBezTo>
                  <a:pt x="57450" y="109491"/>
                  <a:pt x="52351" y="114237"/>
                  <a:pt x="46572" y="114237"/>
                </a:cubicBezTo>
                <a:cubicBezTo>
                  <a:pt x="40453" y="114237"/>
                  <a:pt x="35694" y="109491"/>
                  <a:pt x="35694" y="103389"/>
                </a:cubicBezTo>
                <a:cubicBezTo>
                  <a:pt x="35694" y="102033"/>
                  <a:pt x="34334" y="100677"/>
                  <a:pt x="32974" y="100677"/>
                </a:cubicBezTo>
                <a:cubicBezTo>
                  <a:pt x="31274" y="100677"/>
                  <a:pt x="30254" y="102033"/>
                  <a:pt x="30254" y="103389"/>
                </a:cubicBezTo>
                <a:cubicBezTo>
                  <a:pt x="30254" y="112542"/>
                  <a:pt x="37393" y="119999"/>
                  <a:pt x="46572" y="119999"/>
                </a:cubicBezTo>
                <a:cubicBezTo>
                  <a:pt x="54730" y="119999"/>
                  <a:pt x="61189" y="113898"/>
                  <a:pt x="62549" y="106101"/>
                </a:cubicBezTo>
                <a:cubicBezTo>
                  <a:pt x="62889" y="106101"/>
                  <a:pt x="62889" y="106101"/>
                  <a:pt x="62889" y="106101"/>
                </a:cubicBezTo>
                <a:cubicBezTo>
                  <a:pt x="62889" y="65423"/>
                  <a:pt x="62889" y="65423"/>
                  <a:pt x="62889" y="65423"/>
                </a:cubicBezTo>
                <a:cubicBezTo>
                  <a:pt x="117280" y="65423"/>
                  <a:pt x="117280" y="65423"/>
                  <a:pt x="117280" y="65423"/>
                </a:cubicBezTo>
                <a:cubicBezTo>
                  <a:pt x="118980" y="65423"/>
                  <a:pt x="120000" y="64067"/>
                  <a:pt x="120000" y="62711"/>
                </a:cubicBezTo>
                <a:cubicBezTo>
                  <a:pt x="120000" y="31864"/>
                  <a:pt x="94844" y="7118"/>
                  <a:pt x="62889" y="5762"/>
                </a:cubicBezTo>
                <a:moveTo>
                  <a:pt x="5779" y="59999"/>
                </a:moveTo>
                <a:cubicBezTo>
                  <a:pt x="7138" y="32542"/>
                  <a:pt x="30934" y="10847"/>
                  <a:pt x="60169" y="10847"/>
                </a:cubicBezTo>
                <a:cubicBezTo>
                  <a:pt x="89405" y="10847"/>
                  <a:pt x="113201" y="32542"/>
                  <a:pt x="114560" y="59999"/>
                </a:cubicBezTo>
                <a:lnTo>
                  <a:pt x="5779" y="59999"/>
                </a:lnTo>
                <a:close/>
                <a:moveTo>
                  <a:pt x="21756" y="43728"/>
                </a:moveTo>
                <a:cubicBezTo>
                  <a:pt x="19036" y="43728"/>
                  <a:pt x="16317" y="46101"/>
                  <a:pt x="16317" y="49152"/>
                </a:cubicBezTo>
                <a:cubicBezTo>
                  <a:pt x="16317" y="52203"/>
                  <a:pt x="19036" y="54576"/>
                  <a:pt x="21756" y="54576"/>
                </a:cubicBezTo>
                <a:cubicBezTo>
                  <a:pt x="24815" y="54576"/>
                  <a:pt x="27195" y="52203"/>
                  <a:pt x="27195" y="49152"/>
                </a:cubicBezTo>
                <a:cubicBezTo>
                  <a:pt x="27195" y="46101"/>
                  <a:pt x="24815" y="43728"/>
                  <a:pt x="21756" y="43728"/>
                </a:cubicBezTo>
                <a:moveTo>
                  <a:pt x="43852" y="27457"/>
                </a:moveTo>
                <a:cubicBezTo>
                  <a:pt x="40793" y="27457"/>
                  <a:pt x="38413" y="29830"/>
                  <a:pt x="38413" y="32881"/>
                </a:cubicBezTo>
                <a:cubicBezTo>
                  <a:pt x="38413" y="35593"/>
                  <a:pt x="40793" y="38305"/>
                  <a:pt x="43852" y="38305"/>
                </a:cubicBezTo>
                <a:cubicBezTo>
                  <a:pt x="46912" y="38305"/>
                  <a:pt x="49291" y="35593"/>
                  <a:pt x="49291" y="32881"/>
                </a:cubicBezTo>
                <a:cubicBezTo>
                  <a:pt x="49291" y="29830"/>
                  <a:pt x="46912" y="27457"/>
                  <a:pt x="43852" y="27457"/>
                </a:cubicBezTo>
                <a:moveTo>
                  <a:pt x="92804" y="43728"/>
                </a:moveTo>
                <a:cubicBezTo>
                  <a:pt x="89745" y="43728"/>
                  <a:pt x="87365" y="46101"/>
                  <a:pt x="87365" y="49152"/>
                </a:cubicBezTo>
                <a:cubicBezTo>
                  <a:pt x="87365" y="52203"/>
                  <a:pt x="89745" y="54576"/>
                  <a:pt x="92804" y="54576"/>
                </a:cubicBezTo>
                <a:cubicBezTo>
                  <a:pt x="95864" y="54576"/>
                  <a:pt x="98243" y="52203"/>
                  <a:pt x="98243" y="49152"/>
                </a:cubicBezTo>
                <a:cubicBezTo>
                  <a:pt x="98243" y="46101"/>
                  <a:pt x="95864" y="43728"/>
                  <a:pt x="92804" y="43728"/>
                </a:cubicBezTo>
                <a:moveTo>
                  <a:pt x="76487" y="22033"/>
                </a:moveTo>
                <a:cubicBezTo>
                  <a:pt x="73427" y="22033"/>
                  <a:pt x="71048" y="24406"/>
                  <a:pt x="71048" y="27457"/>
                </a:cubicBezTo>
                <a:cubicBezTo>
                  <a:pt x="71048" y="30169"/>
                  <a:pt x="73427" y="32881"/>
                  <a:pt x="76487" y="32881"/>
                </a:cubicBezTo>
                <a:cubicBezTo>
                  <a:pt x="79546" y="32881"/>
                  <a:pt x="81926" y="30169"/>
                  <a:pt x="81926" y="27457"/>
                </a:cubicBezTo>
                <a:cubicBezTo>
                  <a:pt x="81926" y="24406"/>
                  <a:pt x="79546" y="22033"/>
                  <a:pt x="76487" y="22033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Shape 844"/>
          <p:cNvSpPr/>
          <p:nvPr/>
        </p:nvSpPr>
        <p:spPr>
          <a:xfrm>
            <a:off x="7272338" y="4168775"/>
            <a:ext cx="436563" cy="238124"/>
          </a:xfrm>
          <a:custGeom>
            <a:pathLst>
              <a:path extrusionOk="0" h="120000" w="120000">
                <a:moveTo>
                  <a:pt x="59830" y="0"/>
                </a:moveTo>
                <a:cubicBezTo>
                  <a:pt x="26855" y="0"/>
                  <a:pt x="0" y="51250"/>
                  <a:pt x="0" y="115000"/>
                </a:cubicBezTo>
                <a:cubicBezTo>
                  <a:pt x="0" y="118125"/>
                  <a:pt x="1019" y="120000"/>
                  <a:pt x="2719" y="120000"/>
                </a:cubicBezTo>
                <a:cubicBezTo>
                  <a:pt x="51671" y="120000"/>
                  <a:pt x="51671" y="120000"/>
                  <a:pt x="51671" y="120000"/>
                </a:cubicBezTo>
                <a:cubicBezTo>
                  <a:pt x="53371" y="120000"/>
                  <a:pt x="54390" y="118125"/>
                  <a:pt x="54390" y="115000"/>
                </a:cubicBezTo>
                <a:cubicBezTo>
                  <a:pt x="54390" y="106875"/>
                  <a:pt x="56770" y="100000"/>
                  <a:pt x="59830" y="100000"/>
                </a:cubicBezTo>
                <a:cubicBezTo>
                  <a:pt x="62889" y="100000"/>
                  <a:pt x="65269" y="106875"/>
                  <a:pt x="65269" y="115000"/>
                </a:cubicBezTo>
                <a:cubicBezTo>
                  <a:pt x="65269" y="118125"/>
                  <a:pt x="66628" y="120000"/>
                  <a:pt x="67988" y="120000"/>
                </a:cubicBezTo>
                <a:cubicBezTo>
                  <a:pt x="117280" y="120000"/>
                  <a:pt x="117280" y="120000"/>
                  <a:pt x="117280" y="120000"/>
                </a:cubicBezTo>
                <a:cubicBezTo>
                  <a:pt x="118640" y="120000"/>
                  <a:pt x="120000" y="118125"/>
                  <a:pt x="120000" y="115000"/>
                </a:cubicBezTo>
                <a:cubicBezTo>
                  <a:pt x="120000" y="51250"/>
                  <a:pt x="93144" y="0"/>
                  <a:pt x="59830" y="0"/>
                </a:cubicBezTo>
                <a:moveTo>
                  <a:pt x="70708" y="110000"/>
                </a:moveTo>
                <a:cubicBezTo>
                  <a:pt x="69688" y="98750"/>
                  <a:pt x="65269" y="90000"/>
                  <a:pt x="59830" y="90000"/>
                </a:cubicBezTo>
                <a:cubicBezTo>
                  <a:pt x="54730" y="90000"/>
                  <a:pt x="50311" y="98750"/>
                  <a:pt x="49291" y="110000"/>
                </a:cubicBezTo>
                <a:cubicBezTo>
                  <a:pt x="38073" y="110000"/>
                  <a:pt x="38073" y="110000"/>
                  <a:pt x="38073" y="110000"/>
                </a:cubicBezTo>
                <a:cubicBezTo>
                  <a:pt x="39433" y="87500"/>
                  <a:pt x="48611" y="70000"/>
                  <a:pt x="59830" y="70000"/>
                </a:cubicBezTo>
                <a:cubicBezTo>
                  <a:pt x="71048" y="70000"/>
                  <a:pt x="80226" y="87500"/>
                  <a:pt x="81586" y="110000"/>
                </a:cubicBezTo>
                <a:lnTo>
                  <a:pt x="70708" y="110000"/>
                </a:lnTo>
                <a:close/>
                <a:moveTo>
                  <a:pt x="87025" y="110000"/>
                </a:moveTo>
                <a:cubicBezTo>
                  <a:pt x="85665" y="81875"/>
                  <a:pt x="74107" y="60000"/>
                  <a:pt x="59830" y="60000"/>
                </a:cubicBezTo>
                <a:cubicBezTo>
                  <a:pt x="45552" y="60000"/>
                  <a:pt x="33994" y="81875"/>
                  <a:pt x="32634" y="110000"/>
                </a:cubicBezTo>
                <a:cubicBezTo>
                  <a:pt x="21756" y="110000"/>
                  <a:pt x="21756" y="110000"/>
                  <a:pt x="21756" y="110000"/>
                </a:cubicBezTo>
                <a:cubicBezTo>
                  <a:pt x="23116" y="70625"/>
                  <a:pt x="39773" y="40000"/>
                  <a:pt x="59830" y="40000"/>
                </a:cubicBezTo>
                <a:cubicBezTo>
                  <a:pt x="80226" y="40000"/>
                  <a:pt x="96543" y="70625"/>
                  <a:pt x="97903" y="110000"/>
                </a:cubicBezTo>
                <a:lnTo>
                  <a:pt x="87025" y="110000"/>
                </a:lnTo>
                <a:close/>
                <a:moveTo>
                  <a:pt x="103342" y="110000"/>
                </a:moveTo>
                <a:cubicBezTo>
                  <a:pt x="101983" y="65625"/>
                  <a:pt x="83286" y="30000"/>
                  <a:pt x="59830" y="30000"/>
                </a:cubicBezTo>
                <a:cubicBezTo>
                  <a:pt x="36713" y="30000"/>
                  <a:pt x="17677" y="65625"/>
                  <a:pt x="16317" y="110000"/>
                </a:cubicBezTo>
                <a:cubicBezTo>
                  <a:pt x="5439" y="110000"/>
                  <a:pt x="5439" y="110000"/>
                  <a:pt x="5439" y="110000"/>
                </a:cubicBezTo>
                <a:cubicBezTo>
                  <a:pt x="6798" y="54375"/>
                  <a:pt x="30594" y="10000"/>
                  <a:pt x="59830" y="10000"/>
                </a:cubicBezTo>
                <a:cubicBezTo>
                  <a:pt x="89065" y="10000"/>
                  <a:pt x="112861" y="54375"/>
                  <a:pt x="114220" y="110000"/>
                </a:cubicBezTo>
                <a:lnTo>
                  <a:pt x="103342" y="11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Shape 845"/>
          <p:cNvSpPr/>
          <p:nvPr/>
        </p:nvSpPr>
        <p:spPr>
          <a:xfrm>
            <a:off x="8105775" y="4127500"/>
            <a:ext cx="436563" cy="319087"/>
          </a:xfrm>
          <a:custGeom>
            <a:pathLst>
              <a:path extrusionOk="0" h="120000" w="120000">
                <a:moveTo>
                  <a:pt x="103682" y="48093"/>
                </a:moveTo>
                <a:cubicBezTo>
                  <a:pt x="103682" y="47159"/>
                  <a:pt x="103682" y="46225"/>
                  <a:pt x="103682" y="45291"/>
                </a:cubicBezTo>
                <a:cubicBezTo>
                  <a:pt x="103682" y="20544"/>
                  <a:pt x="89065" y="0"/>
                  <a:pt x="71048" y="0"/>
                </a:cubicBezTo>
                <a:cubicBezTo>
                  <a:pt x="58470" y="0"/>
                  <a:pt x="47252" y="9805"/>
                  <a:pt x="41813" y="24280"/>
                </a:cubicBezTo>
                <a:cubicBezTo>
                  <a:pt x="39773" y="23346"/>
                  <a:pt x="37733" y="22879"/>
                  <a:pt x="35354" y="22879"/>
                </a:cubicBezTo>
                <a:cubicBezTo>
                  <a:pt x="24815" y="22879"/>
                  <a:pt x="16317" y="34552"/>
                  <a:pt x="16317" y="49027"/>
                </a:cubicBezTo>
                <a:cubicBezTo>
                  <a:pt x="16317" y="50894"/>
                  <a:pt x="16317" y="52762"/>
                  <a:pt x="16657" y="54630"/>
                </a:cubicBezTo>
                <a:cubicBezTo>
                  <a:pt x="7138" y="58832"/>
                  <a:pt x="0" y="71439"/>
                  <a:pt x="0" y="86381"/>
                </a:cubicBezTo>
                <a:cubicBezTo>
                  <a:pt x="0" y="105058"/>
                  <a:pt x="10878" y="120000"/>
                  <a:pt x="24475" y="120000"/>
                </a:cubicBezTo>
                <a:cubicBezTo>
                  <a:pt x="92804" y="120000"/>
                  <a:pt x="92804" y="120000"/>
                  <a:pt x="92804" y="120000"/>
                </a:cubicBezTo>
                <a:cubicBezTo>
                  <a:pt x="107762" y="120000"/>
                  <a:pt x="120000" y="103190"/>
                  <a:pt x="120000" y="82645"/>
                </a:cubicBezTo>
                <a:cubicBezTo>
                  <a:pt x="120000" y="67237"/>
                  <a:pt x="113201" y="54163"/>
                  <a:pt x="103682" y="48093"/>
                </a:cubicBezTo>
                <a:moveTo>
                  <a:pt x="92804" y="112529"/>
                </a:moveTo>
                <a:cubicBezTo>
                  <a:pt x="24475" y="112529"/>
                  <a:pt x="24475" y="112529"/>
                  <a:pt x="24475" y="112529"/>
                </a:cubicBezTo>
                <a:cubicBezTo>
                  <a:pt x="13937" y="112529"/>
                  <a:pt x="5439" y="100856"/>
                  <a:pt x="5439" y="86381"/>
                </a:cubicBezTo>
                <a:cubicBezTo>
                  <a:pt x="5439" y="75175"/>
                  <a:pt x="10538" y="64902"/>
                  <a:pt x="18356" y="61634"/>
                </a:cubicBezTo>
                <a:cubicBezTo>
                  <a:pt x="23116" y="59299"/>
                  <a:pt x="23116" y="59299"/>
                  <a:pt x="23116" y="59299"/>
                </a:cubicBezTo>
                <a:cubicBezTo>
                  <a:pt x="22096" y="52762"/>
                  <a:pt x="22096" y="52762"/>
                  <a:pt x="22096" y="52762"/>
                </a:cubicBezTo>
                <a:cubicBezTo>
                  <a:pt x="21756" y="51361"/>
                  <a:pt x="21756" y="50428"/>
                  <a:pt x="21756" y="49027"/>
                </a:cubicBezTo>
                <a:cubicBezTo>
                  <a:pt x="21756" y="38754"/>
                  <a:pt x="27875" y="30350"/>
                  <a:pt x="35354" y="30350"/>
                </a:cubicBezTo>
                <a:cubicBezTo>
                  <a:pt x="37053" y="30350"/>
                  <a:pt x="38413" y="30817"/>
                  <a:pt x="40113" y="31284"/>
                </a:cubicBezTo>
                <a:cubicBezTo>
                  <a:pt x="44532" y="33618"/>
                  <a:pt x="44532" y="33618"/>
                  <a:pt x="44532" y="33618"/>
                </a:cubicBezTo>
                <a:cubicBezTo>
                  <a:pt x="46912" y="28015"/>
                  <a:pt x="46912" y="28015"/>
                  <a:pt x="46912" y="28015"/>
                </a:cubicBezTo>
                <a:cubicBezTo>
                  <a:pt x="51671" y="15408"/>
                  <a:pt x="60849" y="7937"/>
                  <a:pt x="71048" y="7937"/>
                </a:cubicBezTo>
                <a:cubicBezTo>
                  <a:pt x="86005" y="7937"/>
                  <a:pt x="98243" y="24747"/>
                  <a:pt x="98243" y="45291"/>
                </a:cubicBezTo>
                <a:cubicBezTo>
                  <a:pt x="98243" y="45758"/>
                  <a:pt x="98243" y="46692"/>
                  <a:pt x="98243" y="47159"/>
                </a:cubicBezTo>
                <a:cubicBezTo>
                  <a:pt x="98243" y="47626"/>
                  <a:pt x="98243" y="47626"/>
                  <a:pt x="98243" y="47626"/>
                </a:cubicBezTo>
                <a:cubicBezTo>
                  <a:pt x="97903" y="53229"/>
                  <a:pt x="97903" y="53229"/>
                  <a:pt x="97903" y="53229"/>
                </a:cubicBezTo>
                <a:cubicBezTo>
                  <a:pt x="101303" y="55097"/>
                  <a:pt x="101303" y="55097"/>
                  <a:pt x="101303" y="55097"/>
                </a:cubicBezTo>
                <a:cubicBezTo>
                  <a:pt x="109461" y="59766"/>
                  <a:pt x="114560" y="70505"/>
                  <a:pt x="114560" y="82645"/>
                </a:cubicBezTo>
                <a:cubicBezTo>
                  <a:pt x="114560" y="98988"/>
                  <a:pt x="104702" y="112529"/>
                  <a:pt x="92804" y="112529"/>
                </a:cubicBez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heme 1">
      <a:dk1>
        <a:srgbClr val="1E1E1E"/>
      </a:dk1>
      <a:lt1>
        <a:srgbClr val="FFFFFF"/>
      </a:lt1>
      <a:dk2>
        <a:srgbClr val="415069"/>
      </a:dk2>
      <a:lt2>
        <a:srgbClr val="FAFAFA"/>
      </a:lt2>
      <a:accent1>
        <a:srgbClr val="1EA58C"/>
      </a:accent1>
      <a:accent2>
        <a:srgbClr val="A0BE5F"/>
      </a:accent2>
      <a:accent3>
        <a:srgbClr val="F5A01E"/>
      </a:accent3>
      <a:accent4>
        <a:srgbClr val="C34132"/>
      </a:accent4>
      <a:accent5>
        <a:srgbClr val="3282BE"/>
      </a:accent5>
      <a:accent6>
        <a:srgbClr val="AA325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